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자바에서는 다중 상속을 지원하지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08" y="2777934"/>
            <a:ext cx="204816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9" y="3045523"/>
            <a:ext cx="4867954" cy="2762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0" y="2602646"/>
            <a:ext cx="480127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부품에 해당하는 객체들을 먼저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하나씩 조립해서 완성된 프로그램을 만드는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세상에 존재하는 유일무이한 사물</a:t>
            </a:r>
            <a:endParaRPr lang="en-US" altLang="ko-KR" dirty="0" smtClean="0"/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사람은 속성에 해당하는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등을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잠자다와</a:t>
            </a:r>
            <a:r>
              <a:rPr lang="ko-KR" altLang="en-US" dirty="0" smtClean="0"/>
              <a:t> 같은 행위를 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클래스는 같은 속성들과 기능들을 가진 객체들을 총칭하는 개념</a:t>
            </a:r>
            <a:endParaRPr lang="en-US" altLang="ko-KR" dirty="0" smtClean="0"/>
          </a:p>
          <a:p>
            <a:r>
              <a:rPr lang="ko-KR" altLang="en-US" dirty="0" smtClean="0"/>
              <a:t>이 개념적인 클래스를 통해 실체화 된 것이 객체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클래스 객체참조변수명 </a:t>
            </a:r>
            <a:r>
              <a:rPr lang="en-US" altLang="ko-KR" dirty="0" smtClean="0"/>
              <a:t>= new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객체는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46" y="1825625"/>
            <a:ext cx="486795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구체적인 것을 분해해서 관심 영역에 대한 특성만을 가지고 재조합 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관심영역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어플리케이션 경계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도메인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컨텍스트</a:t>
            </a:r>
            <a:endParaRPr lang="en-US" altLang="ko-KR" dirty="0" smtClean="0"/>
          </a:p>
          <a:p>
            <a:r>
              <a:rPr lang="ko-KR" altLang="en-US" dirty="0" smtClean="0"/>
              <a:t>추상화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설계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3" y="3948546"/>
            <a:ext cx="946277" cy="24445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01" y="3718055"/>
            <a:ext cx="3296110" cy="290553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217025" y="4987638"/>
            <a:ext cx="2768139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55083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74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OO </a:t>
            </a:r>
            <a:r>
              <a:rPr lang="ko-KR" altLang="en-US" dirty="0" smtClean="0"/>
              <a:t>에서의 상속은 계층도 또는 </a:t>
            </a:r>
            <a:r>
              <a:rPr lang="ko-KR" altLang="en-US" dirty="0" err="1" smtClean="0"/>
              <a:t>조직도가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분류도로</a:t>
            </a:r>
            <a:r>
              <a:rPr lang="ko-KR" altLang="en-US" dirty="0" smtClean="0"/>
              <a:t> 생각해야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분류도를</a:t>
            </a:r>
            <a:r>
              <a:rPr lang="ko-KR" altLang="en-US" dirty="0" smtClean="0"/>
              <a:t> 영어로 하면 </a:t>
            </a:r>
            <a:r>
              <a:rPr lang="en-US" altLang="ko-KR" dirty="0" err="1" smtClean="0"/>
              <a:t>classfication</a:t>
            </a:r>
            <a:endParaRPr lang="en-US" altLang="ko-KR" dirty="0" smtClean="0"/>
          </a:p>
          <a:p>
            <a:r>
              <a:rPr lang="en-US" altLang="ko-KR" dirty="0" smtClean="0"/>
              <a:t>OO </a:t>
            </a:r>
            <a:r>
              <a:rPr lang="ko-KR" altLang="en-US" dirty="0" smtClean="0"/>
              <a:t>에서의 상속은 확장이다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1"/>
          <a:stretch/>
        </p:blipFill>
        <p:spPr>
          <a:xfrm>
            <a:off x="1163782" y="4411025"/>
            <a:ext cx="3952730" cy="170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5"/>
          <a:stretch/>
        </p:blipFill>
        <p:spPr>
          <a:xfrm>
            <a:off x="6567055" y="4327103"/>
            <a:ext cx="4330351" cy="18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7961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분류도의</a:t>
            </a:r>
            <a:r>
              <a:rPr lang="ko-KR" altLang="en-US" sz="2400" dirty="0" smtClean="0"/>
              <a:t> 위로 올라갈 수록 추상적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아래로 내려올 수록 구체적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4"/>
          <a:stretch/>
        </p:blipFill>
        <p:spPr>
          <a:xfrm>
            <a:off x="3000894" y="1690688"/>
            <a:ext cx="5667980" cy="16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263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객체지향 기본(초안)</vt:lpstr>
      <vt:lpstr>객체지향 프로그래밍이란?</vt:lpstr>
      <vt:lpstr>객체란?</vt:lpstr>
      <vt:lpstr>객체 vs 클래스</vt:lpstr>
      <vt:lpstr>객체 vs 클래스</vt:lpstr>
      <vt:lpstr>객체지향의 4대 특성</vt:lpstr>
      <vt:lpstr>추상화 (Abstraction)</vt:lpstr>
      <vt:lpstr>상속(inheritance)</vt:lpstr>
      <vt:lpstr>상속(inheritance)</vt:lpstr>
      <vt:lpstr>상속(inheritance)</vt:lpstr>
      <vt:lpstr>상속(inheritance)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6</cp:revision>
  <dcterms:created xsi:type="dcterms:W3CDTF">2017-03-27T01:34:40Z</dcterms:created>
  <dcterms:modified xsi:type="dcterms:W3CDTF">2017-03-27T02:46:32Z</dcterms:modified>
</cp:coreProperties>
</file>