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3" r:id="rId7"/>
    <p:sldId id="267" r:id="rId8"/>
    <p:sldId id="260" r:id="rId9"/>
    <p:sldId id="262" r:id="rId10"/>
    <p:sldId id="269" r:id="rId11"/>
    <p:sldId id="263" r:id="rId12"/>
    <p:sldId id="264" r:id="rId13"/>
    <p:sldId id="266" r:id="rId14"/>
    <p:sldId id="265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객체지향 기본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73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(abstract)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OO </a:t>
            </a:r>
            <a:r>
              <a:rPr lang="ko-KR" altLang="en-US" dirty="0" smtClean="0"/>
              <a:t>에서의 상속은 계층도 또는 </a:t>
            </a:r>
            <a:r>
              <a:rPr lang="ko-KR" altLang="en-US" dirty="0" err="1" smtClean="0"/>
              <a:t>조직도가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분류도로</a:t>
            </a:r>
            <a:r>
              <a:rPr lang="ko-KR" altLang="en-US" dirty="0" smtClean="0"/>
              <a:t> 생각해야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분류도를</a:t>
            </a:r>
            <a:r>
              <a:rPr lang="ko-KR" altLang="en-US" dirty="0" smtClean="0"/>
              <a:t> 영어로 하면 </a:t>
            </a:r>
            <a:r>
              <a:rPr lang="en-US" altLang="ko-KR" dirty="0" err="1" smtClean="0"/>
              <a:t>classfication</a:t>
            </a:r>
            <a:endParaRPr lang="en-US" altLang="ko-KR" dirty="0" smtClean="0"/>
          </a:p>
          <a:p>
            <a:r>
              <a:rPr lang="en-US" altLang="ko-KR" dirty="0" smtClean="0"/>
              <a:t>OO </a:t>
            </a:r>
            <a:r>
              <a:rPr lang="ko-KR" altLang="en-US" dirty="0" smtClean="0"/>
              <a:t>에서의 상속은 확장이다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231"/>
          <a:stretch/>
        </p:blipFill>
        <p:spPr>
          <a:xfrm>
            <a:off x="1163782" y="4411025"/>
            <a:ext cx="3952730" cy="170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765"/>
          <a:stretch/>
        </p:blipFill>
        <p:spPr>
          <a:xfrm>
            <a:off x="6567055" y="4327103"/>
            <a:ext cx="4330351" cy="18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027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79611"/>
            <a:ext cx="10515600" cy="299575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분류도의</a:t>
            </a:r>
            <a:r>
              <a:rPr lang="ko-KR" altLang="en-US" sz="2400" dirty="0" smtClean="0"/>
              <a:t> 위로 올라갈 수록 추상적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아래로 내려올 수록 구체적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524"/>
          <a:stretch/>
        </p:blipFill>
        <p:spPr>
          <a:xfrm>
            <a:off x="3000894" y="1690688"/>
            <a:ext cx="5667980" cy="16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737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6889" y="3045523"/>
            <a:ext cx="4867954" cy="2762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2530" y="2602646"/>
            <a:ext cx="480127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11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자바에서는 다중 상속을 지원하지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인터페이스를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6908" y="2777934"/>
            <a:ext cx="204816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964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</a:t>
            </a:r>
            <a:r>
              <a:rPr lang="ko-KR" altLang="en-US" dirty="0" smtClean="0"/>
              <a:t>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상속이 가지는 단점을 제외하고 장점만 가져옴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전부 추상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추상클래스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메서드의</a:t>
            </a:r>
            <a:r>
              <a:rPr lang="ko-KR" altLang="en-US" sz="2400" dirty="0" smtClean="0"/>
              <a:t> 구현부분이 없기 때문에 다중상속 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메서드명으로</a:t>
            </a:r>
            <a:r>
              <a:rPr lang="ko-KR" altLang="en-US" dirty="0" smtClean="0"/>
              <a:t> 다양한 인자를 취하는 다수의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상위 클래스의 기능을 재정의하여 사용 가능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오버라이딩과</a:t>
            </a:r>
            <a:r>
              <a:rPr lang="ko-KR" altLang="en-US" dirty="0" smtClean="0"/>
              <a:t> 오버로딩의 혼돈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올라타서 아랫부분이 보이지 않으므로 재정의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적재해서 뒤로 계속 늘어나므로 동일한 이름의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늘어나는 것을 연상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 은닉</a:t>
            </a:r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통한 외부 노출 제한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Private</a:t>
            </a:r>
          </a:p>
          <a:p>
            <a:pPr lvl="1"/>
            <a:r>
              <a:rPr lang="en-US" altLang="ko-KR" dirty="0" smtClean="0"/>
              <a:t>Protected</a:t>
            </a:r>
          </a:p>
          <a:p>
            <a:pPr lvl="1"/>
            <a:r>
              <a:rPr lang="en-US" altLang="ko-KR" dirty="0" smtClean="0"/>
              <a:t>Default</a:t>
            </a:r>
          </a:p>
          <a:p>
            <a:pPr lvl="1"/>
            <a:r>
              <a:rPr lang="en-US" altLang="ko-KR" dirty="0" smtClean="0"/>
              <a:t>Public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부품에 해당하는 객체들을 먼저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하나씩 조립해서 완성된 프로그램을 만드는 기법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458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객체는 세상에 존재하는 유일무이한 사물</a:t>
            </a:r>
            <a:endParaRPr lang="en-US" altLang="ko-KR" dirty="0" smtClean="0"/>
          </a:p>
          <a:p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사람은 속성에 해당하는 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등을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잠자다와</a:t>
            </a:r>
            <a:r>
              <a:rPr lang="ko-KR" altLang="en-US" dirty="0" smtClean="0"/>
              <a:t> 같은 행위를 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3707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클래스는 같은 속성들과 기능들을 가진 객체들을 총칭하는 개념</a:t>
            </a:r>
            <a:endParaRPr lang="en-US" altLang="ko-KR" dirty="0" smtClean="0"/>
          </a:p>
          <a:p>
            <a:r>
              <a:rPr lang="ko-KR" altLang="en-US" dirty="0" smtClean="0"/>
              <a:t>이 개념적인 클래스를 통해 실체화 된 것이 객체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클래스 객체참조변수명 </a:t>
            </a:r>
            <a:r>
              <a:rPr lang="en-US" altLang="ko-KR" dirty="0" smtClean="0"/>
              <a:t>= new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970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초기화에 사용</a:t>
            </a:r>
            <a:endParaRPr lang="en-US" altLang="ko-KR" dirty="0" smtClean="0"/>
          </a:p>
          <a:p>
            <a:r>
              <a:rPr lang="ko-KR" altLang="en-US" dirty="0" smtClean="0"/>
              <a:t>하위 클래스의 경우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키워드를 통해 상위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 가능</a:t>
            </a:r>
            <a:endParaRPr lang="en-US" altLang="ko-KR" dirty="0" smtClean="0"/>
          </a:p>
          <a:p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객체참조변수에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대입하여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</a:t>
            </a:r>
            <a:r>
              <a:rPr lang="ko-KR" altLang="en-US" dirty="0" smtClean="0"/>
              <a:t>터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r>
              <a:rPr lang="ko-KR" altLang="en-US" dirty="0" smtClean="0"/>
              <a:t>클래스는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객체는 </a:t>
            </a:r>
            <a:r>
              <a:rPr lang="en-US" altLang="ko-KR" dirty="0" smtClean="0"/>
              <a:t>heap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5846" y="1825625"/>
            <a:ext cx="486795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628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6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구체적인 것을 분해해서 관심 영역에 대한 특성만을 가지고 재조합 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관심영역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어플리케이션 경계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도메인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컨텍스트</a:t>
            </a:r>
            <a:endParaRPr lang="en-US" altLang="ko-KR" dirty="0" smtClean="0"/>
          </a:p>
          <a:p>
            <a:r>
              <a:rPr lang="ko-KR" altLang="en-US" dirty="0" smtClean="0"/>
              <a:t>추상화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모델링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클래스 설계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9303" y="3948546"/>
            <a:ext cx="946277" cy="24445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6701" y="3718055"/>
            <a:ext cx="3296110" cy="290553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217025" y="4987638"/>
            <a:ext cx="2768139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55083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274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533</Words>
  <Application>Microsoft Office PowerPoint</Application>
  <PresentationFormat>사용자 지정</PresentationFormat>
  <Paragraphs>98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객체지향 기본(초안)</vt:lpstr>
      <vt:lpstr>객체지향 프로그래밍이란?</vt:lpstr>
      <vt:lpstr>객체란?</vt:lpstr>
      <vt:lpstr>객체 vs 클래스</vt:lpstr>
      <vt:lpstr>생성자</vt:lpstr>
      <vt:lpstr>Call By</vt:lpstr>
      <vt:lpstr>객체 vs 클래스</vt:lpstr>
      <vt:lpstr>객체지향의 4대 특성</vt:lpstr>
      <vt:lpstr>추상화 (Abstraction)</vt:lpstr>
      <vt:lpstr>추상 클래스 (abstract)</vt:lpstr>
      <vt:lpstr>상속(inheritance)</vt:lpstr>
      <vt:lpstr>상속(inheritance)</vt:lpstr>
      <vt:lpstr>상속(inheritance)</vt:lpstr>
      <vt:lpstr>상속(inheritance)</vt:lpstr>
      <vt:lpstr>인터페이스</vt:lpstr>
      <vt:lpstr>추상클래스 vs 인터페이스</vt:lpstr>
      <vt:lpstr>다형성</vt:lpstr>
      <vt:lpstr>캡슐화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yongho</cp:lastModifiedBy>
  <cp:revision>12</cp:revision>
  <dcterms:created xsi:type="dcterms:W3CDTF">2017-03-27T01:34:40Z</dcterms:created>
  <dcterms:modified xsi:type="dcterms:W3CDTF">2017-03-28T11:46:32Z</dcterms:modified>
</cp:coreProperties>
</file>