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32" r:id="rId4"/>
    <p:sldId id="257" r:id="rId5"/>
    <p:sldId id="258" r:id="rId6"/>
    <p:sldId id="259" r:id="rId7"/>
    <p:sldId id="327" r:id="rId8"/>
    <p:sldId id="328" r:id="rId9"/>
    <p:sldId id="329" r:id="rId10"/>
    <p:sldId id="330" r:id="rId11"/>
    <p:sldId id="331" r:id="rId12"/>
    <p:sldId id="275" r:id="rId13"/>
    <p:sldId id="317" r:id="rId14"/>
    <p:sldId id="318" r:id="rId15"/>
    <p:sldId id="319" r:id="rId16"/>
    <p:sldId id="267" r:id="rId17"/>
    <p:sldId id="281" r:id="rId18"/>
    <p:sldId id="280" r:id="rId19"/>
    <p:sldId id="333" r:id="rId20"/>
    <p:sldId id="260" r:id="rId21"/>
    <p:sldId id="302" r:id="rId22"/>
    <p:sldId id="303" r:id="rId23"/>
    <p:sldId id="304" r:id="rId24"/>
    <p:sldId id="323" r:id="rId25"/>
    <p:sldId id="285" r:id="rId26"/>
    <p:sldId id="263" r:id="rId27"/>
    <p:sldId id="334" r:id="rId28"/>
    <p:sldId id="264" r:id="rId29"/>
    <p:sldId id="335" r:id="rId30"/>
    <p:sldId id="266" r:id="rId31"/>
    <p:sldId id="265" r:id="rId32"/>
    <p:sldId id="268" r:id="rId33"/>
    <p:sldId id="286" r:id="rId34"/>
    <p:sldId id="340" r:id="rId35"/>
    <p:sldId id="308" r:id="rId36"/>
    <p:sldId id="336" r:id="rId37"/>
    <p:sldId id="287" r:id="rId38"/>
    <p:sldId id="337" r:id="rId39"/>
    <p:sldId id="305" r:id="rId40"/>
    <p:sldId id="306" r:id="rId41"/>
    <p:sldId id="341" r:id="rId42"/>
    <p:sldId id="270" r:id="rId43"/>
    <p:sldId id="290" r:id="rId44"/>
    <p:sldId id="291" r:id="rId45"/>
    <p:sldId id="338" r:id="rId46"/>
    <p:sldId id="292" r:id="rId47"/>
    <p:sldId id="320" r:id="rId48"/>
    <p:sldId id="271" r:id="rId49"/>
    <p:sldId id="339" r:id="rId50"/>
    <p:sldId id="342" r:id="rId51"/>
    <p:sldId id="273" r:id="rId52"/>
    <p:sldId id="343" r:id="rId53"/>
    <p:sldId id="297" r:id="rId54"/>
    <p:sldId id="298" r:id="rId55"/>
    <p:sldId id="299" r:id="rId56"/>
    <p:sldId id="344" r:id="rId57"/>
    <p:sldId id="300" r:id="rId58"/>
    <p:sldId id="345" r:id="rId59"/>
    <p:sldId id="301" r:id="rId60"/>
    <p:sldId id="316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476006" y="3506408"/>
            <a:ext cx="2963693" cy="3000821"/>
            <a:chOff x="9044248" y="1825625"/>
            <a:chExt cx="2963693" cy="3000821"/>
          </a:xfrm>
        </p:grpSpPr>
        <p:sp>
          <p:nvSpPr>
            <p:cNvPr id="18" name="TextBox 17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}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08297" y="3584748"/>
              <a:ext cx="2276761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void </a:t>
              </a:r>
              <a:r>
                <a:rPr lang="ko-KR" altLang="en-US" sz="1400" dirty="0" err="1"/>
                <a:t>시동켜기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/>
              <a:t>oop.object.Example1~2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63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객체지향의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대 특성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무결성이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oop.encapsulation.Example1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23544" y="3382939"/>
            <a:ext cx="8144912" cy="2188194"/>
            <a:chOff x="2023544" y="3382939"/>
            <a:chExt cx="8144912" cy="2188194"/>
          </a:xfrm>
        </p:grpSpPr>
        <p:sp>
          <p:nvSpPr>
            <p:cNvPr id="83" name="직사각형 82"/>
            <p:cNvSpPr/>
            <p:nvPr/>
          </p:nvSpPr>
          <p:spPr>
            <a:xfrm>
              <a:off x="5381425" y="349707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26494" y="4273545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688210" y="4273544"/>
              <a:ext cx="1164226" cy="4172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45534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29363" y="5047911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133501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434760" y="5047912"/>
              <a:ext cx="1087489" cy="3931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5887884" y="3928216"/>
              <a:ext cx="151308" cy="223648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08607" y="4151865"/>
              <a:ext cx="2682070" cy="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08607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283294" y="4153967"/>
              <a:ext cx="0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4532953" y="4704686"/>
              <a:ext cx="151309" cy="223648"/>
              <a:chOff x="7263935" y="251927"/>
              <a:chExt cx="191224" cy="360925"/>
            </a:xfrm>
          </p:grpSpPr>
          <p:sp>
            <p:nvSpPr>
              <p:cNvPr id="110" name="이등변 삼각형 109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>
                <a:stCxn id="110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직선 연결선 106"/>
            <p:cNvCxnSpPr/>
            <p:nvPr/>
          </p:nvCxnSpPr>
          <p:spPr>
            <a:xfrm>
              <a:off x="3999085" y="4928334"/>
              <a:ext cx="12716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 flipV="1">
              <a:off x="3996003" y="4922306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 flipV="1">
              <a:off x="5273824" y="4924519"/>
              <a:ext cx="1" cy="119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6681155" y="4704686"/>
              <a:ext cx="1271658" cy="343226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8721262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975037" y="3382939"/>
              <a:ext cx="339015" cy="2058168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16964" y="5047913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23544" y="3382939"/>
              <a:ext cx="951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oop.inheritance1.Example1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69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조직도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객체지향 프로그래밍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dirty="0" smtClean="0"/>
              <a:t>(OOP : Object-Oriented Programming)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72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전부 추상 메서드</a:t>
            </a:r>
            <a:endParaRPr lang="en-US" altLang="ko-KR" dirty="0" smtClean="0"/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같기 때문에 생략해도 컴파일 과정에서 </a:t>
            </a:r>
            <a:r>
              <a:rPr lang="ko-KR" altLang="en-US" sz="2000" dirty="0" err="1"/>
              <a:t>붙게됨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인터페이스의 </a:t>
            </a:r>
            <a:r>
              <a:rPr lang="en-US" altLang="ko-KR" dirty="0" smtClean="0"/>
              <a:t>default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java8</a:t>
            </a:r>
            <a:r>
              <a:rPr lang="ko-KR" altLang="en-US" sz="2400" dirty="0" smtClean="0"/>
              <a:t>에서 함수형 프로그래밍 요소들이 들어오면서 하위호환성을 위해 불가피하게 추가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ex) List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interface</a:t>
            </a:r>
            <a:r>
              <a:rPr lang="ko-KR" altLang="en-US" sz="2400" dirty="0" smtClean="0"/>
              <a:t>에도 구현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가짐으로써 다중 상속의 문제점이 다시 불거짐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다이아몬드 상속 문제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다중 상속 시 명확한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호출을 위해 상위 인터페이스의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명시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5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oop.interfaces.Example1~2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3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클래스는 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oop.anonymous_class.Example1~2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관심 영역에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oop.inheritance.Example3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45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oop.polymorphysm.Example1~2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86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(Overriding)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여러 개 선언하는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178489" y="4767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oop.polymorphysm.Example2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그 외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call by value/reference, static, final, package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463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415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클래스에 고정된 멤버로서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클래스 이름으로 접근하는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/>
              <a:t>static </a:t>
            </a:r>
            <a:r>
              <a:rPr lang="ko-KR" altLang="en-US" dirty="0" err="1"/>
              <a:t>블럭을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ko-KR" altLang="en-US" dirty="0" err="1"/>
              <a:t>정적필드로</a:t>
            </a:r>
            <a:r>
              <a:rPr lang="ko-KR" altLang="en-US" dirty="0"/>
              <a:t> 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정적 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oop.etc.Example2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821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/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br>
              <a:rPr lang="en-US" altLang="ko-KR" sz="6000" dirty="0" smtClean="0"/>
            </a:br>
            <a:r>
              <a:rPr lang="en-US" altLang="ko-KR" sz="1400" dirty="0" smtClean="0">
                <a:solidFill>
                  <a:prstClr val="black"/>
                </a:solidFill>
              </a:rPr>
              <a:t>oop.etc.Example3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942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/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044248" y="1825625"/>
            <a:ext cx="2963693" cy="3000821"/>
            <a:chOff x="9044248" y="1825625"/>
            <a:chExt cx="2963693" cy="3000821"/>
          </a:xfrm>
        </p:grpSpPr>
        <p:sp>
          <p:nvSpPr>
            <p:cNvPr id="4" name="TextBox 3"/>
            <p:cNvSpPr txBox="1"/>
            <p:nvPr/>
          </p:nvSpPr>
          <p:spPr>
            <a:xfrm>
              <a:off x="9044248" y="1825625"/>
              <a:ext cx="2963693" cy="30008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</a:t>
              </a:r>
              <a:r>
                <a:rPr lang="ko-KR" altLang="en-US" sz="1400" dirty="0" smtClean="0"/>
                <a:t>자동차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52314" y="2310938"/>
              <a:ext cx="1886989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String </a:t>
              </a:r>
              <a:r>
                <a:rPr lang="ko-KR" altLang="en-US" sz="1400" dirty="0"/>
                <a:t>이름</a:t>
              </a:r>
              <a:r>
                <a:rPr lang="en-US" altLang="ko-KR" sz="1400" dirty="0" smtClean="0"/>
                <a:t>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smtClean="0"/>
              <a:t>	</a:t>
            </a:r>
            <a:r>
              <a:rPr lang="ko-KR" altLang="en-US" dirty="0" smtClean="0"/>
              <a:t>객체 </a:t>
            </a:r>
            <a:r>
              <a:rPr lang="ko-KR" altLang="en-US" dirty="0"/>
              <a:t>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279137" y="1323638"/>
            <a:ext cx="2963693" cy="2677656"/>
            <a:chOff x="9044248" y="1825625"/>
            <a:chExt cx="2963693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9044248" y="1825625"/>
              <a:ext cx="2963693" cy="267765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class </a:t>
              </a:r>
              <a:r>
                <a:rPr lang="ko-KR" altLang="en-US" sz="1400" dirty="0" smtClean="0"/>
                <a:t>자동차 </a:t>
              </a:r>
              <a:r>
                <a:rPr lang="en-US" altLang="ko-KR" sz="1400" dirty="0" smtClean="0"/>
                <a:t>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String name;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endParaRPr lang="en-US" altLang="ko-KR" sz="1400" dirty="0" smtClean="0"/>
            </a:p>
            <a:p>
              <a:pPr>
                <a:lnSpc>
                  <a:spcPct val="150000"/>
                </a:lnSpc>
              </a:pP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  public void </a:t>
              </a:r>
              <a:r>
                <a:rPr lang="ko-KR" altLang="en-US" sz="1400" dirty="0" err="1" smtClean="0"/>
                <a:t>시동켜기</a:t>
              </a:r>
              <a:r>
                <a:rPr lang="en-US" altLang="ko-KR" sz="1400" dirty="0" smtClean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61644" y="2662088"/>
              <a:ext cx="1886989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public </a:t>
              </a:r>
              <a:r>
                <a:rPr lang="ko-KR" altLang="en-US" sz="1400" dirty="0"/>
                <a:t>자동차</a:t>
              </a:r>
              <a:r>
                <a:rPr lang="en-US" altLang="ko-KR" sz="1400" dirty="0"/>
                <a:t>()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1883</Words>
  <Application>Microsoft Office PowerPoint</Application>
  <PresentationFormat>와이드스크린</PresentationFormat>
  <Paragraphs>527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객체 지향 프로그래밍</vt:lpstr>
      <vt:lpstr>알아볼 내용</vt:lpstr>
      <vt:lpstr>객체지향 프로그래밍 (OOP : Object-Oriented Programming)</vt:lpstr>
      <vt:lpstr>객체지향 프로그래밍이란?</vt:lpstr>
      <vt:lpstr>객체(Object)란?</vt:lpstr>
      <vt:lpstr>클래스(Class) 란?</vt:lpstr>
      <vt:lpstr>클래스 구성 멤버</vt:lpstr>
      <vt:lpstr>필드(Field)</vt:lpstr>
      <vt:lpstr>생성자</vt:lpstr>
      <vt:lpstr>메소드 (Method)</vt:lpstr>
      <vt:lpstr>Demo oop.object.Example1~2</vt:lpstr>
      <vt:lpstr>메모리 영역</vt:lpstr>
      <vt:lpstr>메모리 영역</vt:lpstr>
      <vt:lpstr>메모리 영역</vt:lpstr>
      <vt:lpstr>메모리 영역</vt:lpstr>
      <vt:lpstr>객체 vs 클래스</vt:lpstr>
      <vt:lpstr>객체간의 관계</vt:lpstr>
      <vt:lpstr>객체간의 관계</vt:lpstr>
      <vt:lpstr>객체지향의 4대 특성</vt:lpstr>
      <vt:lpstr>객체지향의 4대 특성</vt:lpstr>
      <vt:lpstr>캡슐화 (Encapsulation)</vt:lpstr>
      <vt:lpstr>접근 제한자</vt:lpstr>
      <vt:lpstr>Getter / Setter</vt:lpstr>
      <vt:lpstr>Demo oop.encapsulation.Example1</vt:lpstr>
      <vt:lpstr>상속 (inheritance)</vt:lpstr>
      <vt:lpstr>상속(inheritance)</vt:lpstr>
      <vt:lpstr>Demo oop.inheritance1.Example1</vt:lpstr>
      <vt:lpstr>is a 관계</vt:lpstr>
      <vt:lpstr>Demo oop.inheritance.Example2</vt:lpstr>
      <vt:lpstr>상속에서의 메모리</vt:lpstr>
      <vt:lpstr>다중 상속</vt:lpstr>
      <vt:lpstr>인터페이스 (interface)</vt:lpstr>
      <vt:lpstr>인터페이스 구성 요소</vt:lpstr>
      <vt:lpstr>인터페이스의 default 메소드</vt:lpstr>
      <vt:lpstr>인터페이스</vt:lpstr>
      <vt:lpstr>Demo oop.interfaces.Example1~2</vt:lpstr>
      <vt:lpstr>익명 클래스 (Anonymous Class)</vt:lpstr>
      <vt:lpstr>Demo oop.anonymous_class.Example1~2</vt:lpstr>
      <vt:lpstr>추상화 (Abstraction)</vt:lpstr>
      <vt:lpstr>추상 클래스 (Abstract Class)</vt:lpstr>
      <vt:lpstr>Demo oop.inheritance.Example3</vt:lpstr>
      <vt:lpstr>추상클래스 vs 인터페이스</vt:lpstr>
      <vt:lpstr>추상 클래스 vs 인터페이스</vt:lpstr>
      <vt:lpstr>다형성 (Polymorphysm)</vt:lpstr>
      <vt:lpstr>Demo oop.polymorphysm.Example1~2</vt:lpstr>
      <vt:lpstr>오버라이딩 (Overriding)</vt:lpstr>
      <vt:lpstr>오버 로딩 (Overloading)</vt:lpstr>
      <vt:lpstr>오버라이딩과 오버로딩의 혼돈</vt:lpstr>
      <vt:lpstr>Demo oop.polymorphysm.Example2</vt:lpstr>
      <vt:lpstr>그 외 call by value/reference, static, final, package</vt:lpstr>
      <vt:lpstr>Call By</vt:lpstr>
      <vt:lpstr>Demo oop.etc.Example1</vt:lpstr>
      <vt:lpstr>static</vt:lpstr>
      <vt:lpstr>static</vt:lpstr>
      <vt:lpstr>인스턴스 vs static</vt:lpstr>
      <vt:lpstr>Demo oop.etc.Example2</vt:lpstr>
      <vt:lpstr>final</vt:lpstr>
      <vt:lpstr>Demo oop.etc.Example3</vt:lpstr>
      <vt:lpstr>package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86</cp:revision>
  <dcterms:created xsi:type="dcterms:W3CDTF">2017-03-27T01:34:40Z</dcterms:created>
  <dcterms:modified xsi:type="dcterms:W3CDTF">2017-04-08T14:51:02Z</dcterms:modified>
</cp:coreProperties>
</file>