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00"/>
    <a:srgbClr val="DDDDDD"/>
    <a:srgbClr val="B2B2B2"/>
    <a:srgbClr val="00EA00"/>
    <a:srgbClr val="FB7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74" d="100"/>
          <a:sy n="74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1D22-66D2-4095-A985-5C01AF8068D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F377-B6BD-4536-8929-7265A4ED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2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大作业输入输出要求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2584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</a:t>
            </a:r>
            <a:r>
              <a:rPr lang="zh-CN" altLang="en-US" b="1" dirty="0" smtClean="0">
                <a:solidFill>
                  <a:srgbClr val="FF0000"/>
                </a:solidFill>
              </a:rPr>
              <a:t>一共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行</a:t>
            </a:r>
            <a:r>
              <a:rPr lang="zh-CN" altLang="en-US" dirty="0" smtClean="0"/>
              <a:t>，代表当</a:t>
            </a:r>
            <a:r>
              <a:rPr lang="zh-CN" altLang="en-US" dirty="0"/>
              <a:t>前</a:t>
            </a:r>
            <a:r>
              <a:rPr lang="zh-CN" altLang="en-US" dirty="0" smtClean="0"/>
              <a:t>魔方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个面的状态。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行依次表示“前面</a:t>
            </a:r>
            <a:r>
              <a:rPr lang="zh-CN" altLang="en-US" dirty="0"/>
              <a:t>，后面</a:t>
            </a:r>
            <a:r>
              <a:rPr lang="zh-CN" altLang="en-US" dirty="0" smtClean="0"/>
              <a:t>，左面，</a:t>
            </a:r>
            <a:r>
              <a:rPr lang="zh-CN" altLang="en-US" dirty="0"/>
              <a:t>右面</a:t>
            </a:r>
            <a:r>
              <a:rPr lang="zh-CN" altLang="en-US" dirty="0" smtClean="0"/>
              <a:t>，顶面</a:t>
            </a:r>
            <a:r>
              <a:rPr lang="zh-CN" altLang="en-US" dirty="0"/>
              <a:t>和</a:t>
            </a:r>
            <a:r>
              <a:rPr lang="zh-CN" altLang="en-US" dirty="0" smtClean="0"/>
              <a:t>底面”等各面的色块状态 ，其</a:t>
            </a:r>
            <a:r>
              <a:rPr lang="zh-CN" altLang="en-US" dirty="0"/>
              <a:t>中， “前面</a:t>
            </a:r>
            <a:r>
              <a:rPr lang="zh-CN" altLang="en-US" dirty="0" smtClean="0"/>
              <a:t>”</a:t>
            </a:r>
            <a:r>
              <a:rPr lang="zh-CN" altLang="en-US" dirty="0"/>
              <a:t>为</a:t>
            </a:r>
            <a:r>
              <a:rPr lang="zh-CN" altLang="en-US" dirty="0" smtClean="0"/>
              <a:t>用户正对的那一面 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每行为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个字符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个字符表示</a:t>
            </a:r>
            <a:r>
              <a:rPr lang="zh-CN" altLang="en-US" b="1" dirty="0"/>
              <a:t>该面</a:t>
            </a:r>
            <a:r>
              <a:rPr lang="zh-CN" altLang="en-US" dirty="0"/>
              <a:t>编号</a:t>
            </a:r>
            <a:r>
              <a:rPr lang="en-US" altLang="zh-CN" dirty="0" err="1"/>
              <a:t>i</a:t>
            </a:r>
            <a:r>
              <a:rPr lang="zh-CN" altLang="en-US" dirty="0"/>
              <a:t>位</a:t>
            </a:r>
            <a:r>
              <a:rPr lang="zh-CN" altLang="en-US" dirty="0" smtClean="0"/>
              <a:t>置色块的</a:t>
            </a:r>
            <a:r>
              <a:rPr lang="zh-CN" altLang="en-US" dirty="0"/>
              <a:t>颜色（如图所示</a:t>
            </a:r>
            <a:r>
              <a:rPr lang="zh-CN" altLang="en-US" dirty="0" smtClean="0"/>
              <a:t>）。每个字符为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zh-CN" altLang="en-US" b="1" dirty="0" smtClean="0">
                <a:solidFill>
                  <a:srgbClr val="FF0000"/>
                </a:solidFill>
              </a:rPr>
              <a:t>（红色）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0070C0"/>
                </a:solidFill>
              </a:rPr>
              <a:t>B</a:t>
            </a:r>
            <a:r>
              <a:rPr lang="zh-CN" altLang="en-US" b="1" dirty="0" smtClean="0">
                <a:solidFill>
                  <a:srgbClr val="0070C0"/>
                </a:solidFill>
              </a:rPr>
              <a:t>（蓝色）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C000"/>
                </a:solidFill>
              </a:rPr>
              <a:t>Y</a:t>
            </a:r>
            <a:r>
              <a:rPr lang="zh-CN" altLang="en-US" b="1" dirty="0" smtClean="0">
                <a:solidFill>
                  <a:srgbClr val="FFC000"/>
                </a:solidFill>
              </a:rPr>
              <a:t>（黄色）</a:t>
            </a:r>
            <a:r>
              <a:rPr lang="zh-CN" altLang="en-US" b="1" dirty="0" smtClean="0"/>
              <a:t>，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（绿色）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B7E3F"/>
                </a:solidFill>
              </a:rPr>
              <a:t>O</a:t>
            </a:r>
            <a:r>
              <a:rPr lang="zh-CN" altLang="en-US" b="1" dirty="0" smtClean="0">
                <a:solidFill>
                  <a:srgbClr val="FB7E3F"/>
                </a:solidFill>
              </a:rPr>
              <a:t>（橙色）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（白色）之一。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6214012" y="71576"/>
            <a:ext cx="2657303" cy="1967252"/>
            <a:chOff x="7346506" y="234209"/>
            <a:chExt cx="2657303" cy="19672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506" y="234209"/>
              <a:ext cx="2657303" cy="196725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164825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前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605310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左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737884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右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5841" y="1014412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后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64825" y="443746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顶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64825" y="1573491"/>
              <a:ext cx="3866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底</a:t>
              </a:r>
              <a:endParaRPr lang="zh-CN" altLang="en-US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479" y="88347"/>
            <a:ext cx="2657303" cy="19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输出仅有一行，为操作的序列，用空格隔开。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操作包含且仅包含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中介绍的六种操作（严格说为十二种）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即：</a:t>
            </a:r>
            <a:r>
              <a:rPr lang="en-US" altLang="zh-CN" dirty="0" err="1" smtClean="0"/>
              <a:t>R,Ri,D,Di,L,Li,B,Bi,F,Fi,U,Ui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91342" y="1825625"/>
            <a:ext cx="2314433" cy="3974674"/>
          </a:xfrm>
          <a:solidFill>
            <a:srgbClr val="B2B2B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输</a:t>
            </a:r>
            <a:r>
              <a:rPr lang="zh-CN" altLang="en-US" dirty="0" smtClean="0"/>
              <a:t>入样例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GG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BB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B7E3F"/>
                </a:solidFill>
                <a:latin typeface="Consolas" panose="020B0609020204030204" pitchFamily="49" charset="0"/>
              </a:rPr>
              <a:t>OOOOOOOOO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RRRRRRRRR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  <a:r>
              <a:rPr lang="en-US" altLang="zh-CN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WW</a:t>
            </a:r>
            <a:r>
              <a:rPr lang="en-US" altLang="zh-CN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YY</a:t>
            </a:r>
            <a:r>
              <a:rPr lang="en-US" altLang="zh-CN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43" y="2139713"/>
            <a:ext cx="3366946" cy="2502542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4725862" y="1825625"/>
            <a:ext cx="2314433" cy="3974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</a:t>
            </a: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输出样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 </a:t>
            </a:r>
            <a:r>
              <a:rPr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en-US" altLang="zh-CN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8243" y="4949372"/>
            <a:ext cx="336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P.S. </a:t>
            </a:r>
            <a:r>
              <a:rPr lang="zh-CN" altLang="en-US" sz="1400" b="1" dirty="0" smtClean="0"/>
              <a:t>魔方上的数字</a:t>
            </a:r>
            <a:r>
              <a:rPr lang="zh-CN" altLang="en-US" sz="1400" dirty="0" smtClean="0"/>
              <a:t>代表这个该面该色块的编号，</a:t>
            </a:r>
            <a:r>
              <a:rPr lang="zh-CN" altLang="en-US" sz="1400" b="1" dirty="0" smtClean="0"/>
              <a:t>不是印在魔方上面的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25862" y="5935236"/>
            <a:ext cx="231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P.S. </a:t>
            </a:r>
            <a:r>
              <a:rPr lang="zh-CN" altLang="en-US" sz="1400" dirty="0"/>
              <a:t>输</a:t>
            </a:r>
            <a:r>
              <a:rPr lang="zh-CN" altLang="en-US" sz="1400" dirty="0" smtClean="0"/>
              <a:t>出任意可行解即可。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53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768"/>
            <a:ext cx="9718964" cy="24719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一个正常的魔方，中心块的颜色是不会变化的。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正常魔方的中心块颜色一定是红与橙</a:t>
            </a:r>
            <a:r>
              <a:rPr lang="zh-CN" altLang="en-US" dirty="0"/>
              <a:t>相对，</a:t>
            </a:r>
            <a:r>
              <a:rPr lang="zh-CN" altLang="en-US" dirty="0" smtClean="0"/>
              <a:t>蓝与绿</a:t>
            </a:r>
            <a:r>
              <a:rPr lang="zh-CN" altLang="en-US" dirty="0"/>
              <a:t>相对，</a:t>
            </a:r>
            <a:r>
              <a:rPr lang="zh-CN" altLang="en-US" dirty="0" smtClean="0"/>
              <a:t>黄与白相对，如下图所示。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虽</a:t>
            </a:r>
            <a:r>
              <a:rPr lang="zh-CN" altLang="en-US" dirty="0" smtClean="0"/>
              <a:t>然魔方的中心块固定，但是用户定义的</a:t>
            </a:r>
            <a:r>
              <a:rPr lang="zh-CN" altLang="en-US" b="1" dirty="0" smtClean="0"/>
              <a:t>“前面”</a:t>
            </a:r>
            <a:r>
              <a:rPr lang="zh-CN" altLang="en-US" dirty="0" smtClean="0"/>
              <a:t>不固定。（即看用户是如何拿魔方的）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67" y="3558783"/>
            <a:ext cx="3877094" cy="2870286"/>
          </a:xfrm>
          <a:prstGeom prst="rect">
            <a:avLst/>
          </a:prstGeom>
        </p:spPr>
      </p:pic>
      <p:pic>
        <p:nvPicPr>
          <p:cNvPr id="5" name="内容占位符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r="10591"/>
          <a:stretch/>
        </p:blipFill>
        <p:spPr>
          <a:xfrm>
            <a:off x="1128157" y="3679833"/>
            <a:ext cx="2303813" cy="24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可在</a:t>
            </a:r>
            <a:r>
              <a:rPr lang="en-US" altLang="zh-CN" dirty="0"/>
              <a:t>Tyche</a:t>
            </a:r>
            <a:r>
              <a:rPr lang="zh-CN" altLang="en-US" dirty="0"/>
              <a:t>的习题练习场中，找到魔方大作业题目</a:t>
            </a:r>
            <a:r>
              <a:rPr lang="zh-CN" altLang="en-US" dirty="0" smtClean="0"/>
              <a:t>，检查</a:t>
            </a:r>
            <a:r>
              <a:rPr lang="zh-CN" altLang="en-US" dirty="0" smtClean="0"/>
              <a:t>程序正确性。</a:t>
            </a:r>
            <a:endParaRPr lang="en-US" altLang="zh-CN" dirty="0" smtClean="0"/>
          </a:p>
          <a:p>
            <a:r>
              <a:rPr lang="zh-CN" altLang="en-US" dirty="0" smtClean="0"/>
              <a:t>注意，当前检验仅为小数据，通过该检验，</a:t>
            </a:r>
            <a:r>
              <a:rPr lang="zh-CN" altLang="en-US" b="1" dirty="0" smtClean="0">
                <a:solidFill>
                  <a:srgbClr val="FF0000"/>
                </a:solidFill>
              </a:rPr>
              <a:t>并不说明当前程序完全正确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在大作业提交后，会进行更大数据量的测试。</a:t>
            </a:r>
            <a:endParaRPr lang="en-US" altLang="zh-CN" dirty="0" smtClean="0"/>
          </a:p>
          <a:p>
            <a:r>
              <a:rPr lang="en-US" altLang="zh-CN" smtClean="0"/>
              <a:t>P.S. </a:t>
            </a:r>
            <a:r>
              <a:rPr lang="zh-CN" altLang="en-US" dirty="0" smtClean="0"/>
              <a:t>可以</a:t>
            </a:r>
            <a:r>
              <a:rPr lang="zh-CN" altLang="en-US" dirty="0"/>
              <a:t>使用一下方法进一步检验程序正确性</a:t>
            </a:r>
            <a:endParaRPr lang="en-US" altLang="zh-CN" dirty="0"/>
          </a:p>
          <a:p>
            <a:pPr lvl="1"/>
            <a:r>
              <a:rPr lang="zh-CN" altLang="en-US" dirty="0"/>
              <a:t>人工检验（自己转乱，自己输，按屏幕转回去）</a:t>
            </a:r>
            <a:endParaRPr lang="en-US" altLang="zh-CN" dirty="0"/>
          </a:p>
          <a:p>
            <a:pPr lvl="1"/>
            <a:r>
              <a:rPr lang="zh-CN" altLang="en-US" dirty="0"/>
              <a:t>随机生成数据，自动检验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70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363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Consolas</vt:lpstr>
      <vt:lpstr>Office 主题</vt:lpstr>
      <vt:lpstr>大作业输入输出要求</vt:lpstr>
      <vt:lpstr>输入要求</vt:lpstr>
      <vt:lpstr>输出要求</vt:lpstr>
      <vt:lpstr>样例</vt:lpstr>
      <vt:lpstr>提示</vt:lpstr>
      <vt:lpstr>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大作业输入要求</dc:title>
  <dc:creator>Shawn</dc:creator>
  <cp:lastModifiedBy>Cheng Thinkle</cp:lastModifiedBy>
  <cp:revision>55</cp:revision>
  <dcterms:created xsi:type="dcterms:W3CDTF">2016-12-08T06:57:23Z</dcterms:created>
  <dcterms:modified xsi:type="dcterms:W3CDTF">2018-11-04T14:51:46Z</dcterms:modified>
</cp:coreProperties>
</file>