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1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5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5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5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4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6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1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2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7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EF779-7E43-420F-93B3-E3707282E041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326CA-02E7-47DE-A2B1-C0A70523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9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카드전처리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755" y="0"/>
            <a:ext cx="10515600" cy="92273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주중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주말 업종별 차이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55" y="1008301"/>
            <a:ext cx="4252394" cy="557907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73" y="1008301"/>
            <a:ext cx="4313372" cy="55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7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종로구 노원구 성별 소비 금액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70" y="2892767"/>
            <a:ext cx="3280607" cy="14083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02" y="2892767"/>
            <a:ext cx="3433718" cy="1408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2267" y="2192867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종로구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3933" y="2277533"/>
            <a:ext cx="171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노원구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77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0" y="254000"/>
            <a:ext cx="3171723" cy="33573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13" y="164805"/>
            <a:ext cx="3221966" cy="3386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97" y="164805"/>
            <a:ext cx="3183178" cy="3363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6" y="3528269"/>
            <a:ext cx="3076425" cy="32564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60" y="3551273"/>
            <a:ext cx="2991792" cy="31612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02" y="3611303"/>
            <a:ext cx="3129587" cy="33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7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7" y="204159"/>
            <a:ext cx="3200178" cy="338742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26" y="204159"/>
            <a:ext cx="3241229" cy="343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096" y="204159"/>
            <a:ext cx="3124271" cy="3307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7" y="3450265"/>
            <a:ext cx="3382917" cy="35619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65" y="3511233"/>
            <a:ext cx="3434325" cy="36096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57" y="3591582"/>
            <a:ext cx="3219964" cy="34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3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1" y="154172"/>
            <a:ext cx="3093807" cy="32748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74" y="336974"/>
            <a:ext cx="3106853" cy="32369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475" y="154172"/>
            <a:ext cx="3206153" cy="336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5" y="3353839"/>
            <a:ext cx="3450274" cy="36264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19" y="3541654"/>
            <a:ext cx="3071108" cy="32508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91" y="3365223"/>
            <a:ext cx="3299709" cy="34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6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2" y="30602"/>
            <a:ext cx="3538381" cy="374541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26" y="153025"/>
            <a:ext cx="3586206" cy="3796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68" y="182706"/>
            <a:ext cx="3530127" cy="3736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2" y="3605896"/>
            <a:ext cx="3174523" cy="33602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64" y="3685773"/>
            <a:ext cx="3212547" cy="3370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63" y="3776016"/>
            <a:ext cx="3152536" cy="33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1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90" y="241397"/>
            <a:ext cx="3523863" cy="371686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4" y="317235"/>
            <a:ext cx="3480417" cy="3684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41" y="3625323"/>
            <a:ext cx="3234512" cy="34237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6" y="3625323"/>
            <a:ext cx="3079309" cy="32594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6" y="365125"/>
            <a:ext cx="3461363" cy="36253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51" y="3759200"/>
            <a:ext cx="3272771" cy="34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0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04" y="3155654"/>
            <a:ext cx="3276518" cy="346823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1" y="3191218"/>
            <a:ext cx="3209322" cy="33971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23" y="3191218"/>
            <a:ext cx="3623257" cy="38082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03" y="143010"/>
            <a:ext cx="2911970" cy="30823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60" y="143010"/>
            <a:ext cx="2976592" cy="31396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2" y="212779"/>
            <a:ext cx="2834248" cy="30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2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업종별 </a:t>
            </a:r>
            <a:r>
              <a:rPr lang="ko-KR" altLang="en-US" dirty="0" err="1" smtClean="0"/>
              <a:t>건당이용금액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2" y="1825625"/>
            <a:ext cx="8274676" cy="4351338"/>
          </a:xfrm>
        </p:spPr>
      </p:pic>
    </p:spTree>
    <p:extLst>
      <p:ext uri="{BB962C8B-B14F-4D97-AF65-F5344CB8AC3E}">
        <p14:creationId xmlns:p14="http://schemas.microsoft.com/office/powerpoint/2010/main" val="33267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나이대별 </a:t>
            </a:r>
            <a:r>
              <a:rPr lang="ko-KR" altLang="en-US" dirty="0" smtClean="0"/>
              <a:t>문화취미소비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38" y="2216537"/>
            <a:ext cx="5373324" cy="3569513"/>
          </a:xfrm>
        </p:spPr>
      </p:pic>
    </p:spTree>
    <p:extLst>
      <p:ext uri="{BB962C8B-B14F-4D97-AF65-F5344CB8AC3E}">
        <p14:creationId xmlns:p14="http://schemas.microsoft.com/office/powerpoint/2010/main" val="89659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구별 문화생활소비 </a:t>
            </a:r>
            <a:r>
              <a:rPr lang="ko-KR" altLang="en-US" dirty="0" smtClean="0"/>
              <a:t>건수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1" y="2216537"/>
            <a:ext cx="4903317" cy="3569513"/>
          </a:xfrm>
        </p:spPr>
      </p:pic>
    </p:spTree>
    <p:extLst>
      <p:ext uri="{BB962C8B-B14F-4D97-AF65-F5344CB8AC3E}">
        <p14:creationId xmlns:p14="http://schemas.microsoft.com/office/powerpoint/2010/main" val="382331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종로구 요식업소 주중</a:t>
            </a:r>
            <a:r>
              <a:rPr lang="en-US" altLang="ko-KR" dirty="0"/>
              <a:t>/</a:t>
            </a:r>
            <a:r>
              <a:rPr lang="ko-KR" altLang="en-US" dirty="0" smtClean="0"/>
              <a:t>주말 이용금액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21" y="2254646"/>
            <a:ext cx="5081158" cy="3493296"/>
          </a:xfrm>
        </p:spPr>
      </p:pic>
    </p:spTree>
    <p:extLst>
      <p:ext uri="{BB962C8B-B14F-4D97-AF65-F5344CB8AC3E}">
        <p14:creationId xmlns:p14="http://schemas.microsoft.com/office/powerpoint/2010/main" val="128533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노원구 요식업소 주중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주말 요식업 이용금액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30" y="2254646"/>
            <a:ext cx="5004940" cy="3493296"/>
          </a:xfrm>
        </p:spPr>
      </p:pic>
    </p:spTree>
    <p:extLst>
      <p:ext uri="{BB962C8B-B14F-4D97-AF65-F5344CB8AC3E}">
        <p14:creationId xmlns:p14="http://schemas.microsoft.com/office/powerpoint/2010/main" val="12320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종로구 주말주중 요식업 건수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30" y="2254646"/>
            <a:ext cx="5004940" cy="3493296"/>
          </a:xfrm>
        </p:spPr>
      </p:pic>
    </p:spTree>
    <p:extLst>
      <p:ext uri="{BB962C8B-B14F-4D97-AF65-F5344CB8AC3E}">
        <p14:creationId xmlns:p14="http://schemas.microsoft.com/office/powerpoint/2010/main" val="1456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노원구 주말주중 요식업 건수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87" y="2254646"/>
            <a:ext cx="4941426" cy="3493296"/>
          </a:xfrm>
        </p:spPr>
      </p:pic>
    </p:spTree>
    <p:extLst>
      <p:ext uri="{BB962C8B-B14F-4D97-AF65-F5344CB8AC3E}">
        <p14:creationId xmlns:p14="http://schemas.microsoft.com/office/powerpoint/2010/main" val="230536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8933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주중</a:t>
            </a:r>
            <a:r>
              <a:rPr lang="en-US" altLang="ko-KR" dirty="0"/>
              <a:t>/</a:t>
            </a:r>
            <a:r>
              <a:rPr lang="ko-KR" altLang="en-US" dirty="0" smtClean="0"/>
              <a:t>주말에 이용금액차이 </a:t>
            </a:r>
            <a:r>
              <a:rPr lang="ko-KR" altLang="en-US" dirty="0"/>
              <a:t>가장 큰 </a:t>
            </a:r>
            <a:r>
              <a:rPr lang="en-US" altLang="ko-KR" dirty="0"/>
              <a:t>5</a:t>
            </a:r>
            <a:r>
              <a:rPr lang="ko-KR" altLang="en-US" dirty="0"/>
              <a:t>가지 업종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243972"/>
            <a:ext cx="6999420" cy="4777844"/>
          </a:xfrm>
        </p:spPr>
      </p:pic>
    </p:spTree>
    <p:extLst>
      <p:ext uri="{BB962C8B-B14F-4D97-AF65-F5344CB8AC3E}">
        <p14:creationId xmlns:p14="http://schemas.microsoft.com/office/powerpoint/2010/main" val="139161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Office PowerPoint</Application>
  <PresentationFormat>와이드스크린</PresentationFormat>
  <Paragraphs>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카드전처리</vt:lpstr>
      <vt:lpstr>업종별 건당이용금액</vt:lpstr>
      <vt:lpstr>나이대별 문화취미소비</vt:lpstr>
      <vt:lpstr>구별 문화생활소비 건수</vt:lpstr>
      <vt:lpstr>종로구 요식업소 주중/주말 이용금액</vt:lpstr>
      <vt:lpstr>노원구 요식업소 주중/주말 요식업 이용금액</vt:lpstr>
      <vt:lpstr>종로구 주말주중 요식업 건수</vt:lpstr>
      <vt:lpstr>노원구 주말주중 요식업 건수</vt:lpstr>
      <vt:lpstr>주중/주말에 이용금액차이 가장 큰 5가지 업종 </vt:lpstr>
      <vt:lpstr>주중,주말 업종별 차이</vt:lpstr>
      <vt:lpstr>종로구 노원구 성별 소비 금액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카드전처리</dc:title>
  <dc:creator>kwaks02</dc:creator>
  <cp:lastModifiedBy>kwaks02</cp:lastModifiedBy>
  <cp:revision>6</cp:revision>
  <dcterms:created xsi:type="dcterms:W3CDTF">2019-08-12T01:30:02Z</dcterms:created>
  <dcterms:modified xsi:type="dcterms:W3CDTF">2019-08-12T02:48:23Z</dcterms:modified>
</cp:coreProperties>
</file>