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A05-07AD-4667-B470-86AC0CFCD25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B75A-CA28-4161-AD46-2882F424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A05-07AD-4667-B470-86AC0CFCD25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B75A-CA28-4161-AD46-2882F424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6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A05-07AD-4667-B470-86AC0CFCD25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B75A-CA28-4161-AD46-2882F424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A05-07AD-4667-B470-86AC0CFCD25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B75A-CA28-4161-AD46-2882F424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5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A05-07AD-4667-B470-86AC0CFCD25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B75A-CA28-4161-AD46-2882F424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4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A05-07AD-4667-B470-86AC0CFCD25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B75A-CA28-4161-AD46-2882F424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A05-07AD-4667-B470-86AC0CFCD25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B75A-CA28-4161-AD46-2882F424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0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A05-07AD-4667-B470-86AC0CFCD25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B75A-CA28-4161-AD46-2882F424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9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A05-07AD-4667-B470-86AC0CFCD25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B75A-CA28-4161-AD46-2882F424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A05-07AD-4667-B470-86AC0CFCD25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B75A-CA28-4161-AD46-2882F424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3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A05-07AD-4667-B470-86AC0CFCD25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B75A-CA28-4161-AD46-2882F424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3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4A05-07AD-4667-B470-86AC0CFCD25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B75A-CA28-4161-AD46-2882F424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7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카드 매출 데이터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노원구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종로구 차이 중점적으로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4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" y="6202545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60</a:t>
            </a:r>
            <a:r>
              <a:rPr lang="ko-KR" altLang="en-US" dirty="0" smtClean="0"/>
              <a:t>대는 의료기관에 대한 소비가 가장 높음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" y="-6350"/>
            <a:ext cx="9106014" cy="27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" y="2782704"/>
            <a:ext cx="907051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6" y="-1"/>
            <a:ext cx="9145825" cy="292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" y="3068960"/>
            <a:ext cx="909690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8" y="6200931"/>
            <a:ext cx="924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순위는 다르지만</a:t>
            </a:r>
            <a:r>
              <a:rPr lang="en-US" altLang="ko-KR" dirty="0" smtClean="0"/>
              <a:t>, 1~3</a:t>
            </a:r>
            <a:r>
              <a:rPr lang="ko-KR" altLang="en-US" dirty="0" smtClean="0"/>
              <a:t>위를 차지하는 업종은 두 지역 모두 요식업소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유통업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tx2"/>
                </a:solidFill>
              </a:rPr>
              <a:t>종로구</a:t>
            </a:r>
            <a:r>
              <a:rPr lang="ko-KR" altLang="en-US" dirty="0" smtClean="0"/>
              <a:t>는 </a:t>
            </a:r>
            <a:r>
              <a:rPr lang="ko-KR" altLang="en-US" b="1" dirty="0" smtClean="0">
                <a:solidFill>
                  <a:schemeClr val="tx2"/>
                </a:solidFill>
              </a:rPr>
              <a:t>요식업</a:t>
            </a:r>
            <a:r>
              <a:rPr lang="ko-KR" altLang="en-US" dirty="0" smtClean="0"/>
              <a:t> 비중이 가장 많고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노원구</a:t>
            </a:r>
            <a:r>
              <a:rPr lang="ko-KR" altLang="en-US" dirty="0" smtClean="0"/>
              <a:t>는 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유통업</a:t>
            </a:r>
            <a:r>
              <a:rPr lang="ko-KR" altLang="en-US" dirty="0" smtClean="0"/>
              <a:t> 비중이 가장 많음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0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" y="6200931"/>
            <a:ext cx="6133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종로구 </a:t>
            </a:r>
            <a:r>
              <a:rPr lang="ko-KR" altLang="en-US" smtClean="0"/>
              <a:t>전체와 비슷한 순서로 나타남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종로구의 경우 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남성의 차이가 없는 것으로 판단됨</a:t>
            </a:r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1"/>
            <a:ext cx="9144000" cy="299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3"/>
            <a:ext cx="9143999" cy="320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0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" y="0"/>
            <a:ext cx="9130644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46" y="2924944"/>
            <a:ext cx="9148946" cy="315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8" y="6200931"/>
            <a:ext cx="6364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노</a:t>
            </a:r>
            <a:r>
              <a:rPr lang="ko-KR" altLang="en-US" dirty="0"/>
              <a:t>원</a:t>
            </a:r>
            <a:r>
              <a:rPr lang="ko-KR" altLang="en-US" dirty="0" smtClean="0"/>
              <a:t>구 전체와 비슷한 순서로 나타남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노원구의 경우도 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남성의 차이가 없는 것으로 판단됨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0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6EAAAHnCAYAAABJxVtyAAAABHNCSVQICAgIfAhkiAAAAAlwSFlzAAALEgAACxIB0t1+/AAAADl0RVh0U29mdHdhcmUAbWF0cGxvdGxpYiB2ZXJzaW9uIDMuMC4zLCBodHRwOi8vbWF0cGxvdGxpYi5vcmcvnQurowAAIABJREFUeJzs3XmcJWV9L/7Pl5lhkEUERJEgAhKQiCGaQSWLGUZQrkaiEcWAGCIoiMYbhRujP3FAuRgMLlGTeEGNAiqIwQ0TVJBBjBCFuFwBRa4EHcGA4MLOLM/vjzo9nOnpnu6e6a5ZeL9fr351n6qnnnrqnNNV9amnlmqtBQAAAPqwybpuAAAAAA8dQigAAAC9EUIBAADojRAKAABAb4RQAAAAeiOEArDOVdVjq+q4dd2OjUlVPaWqXrqu2zGWqtqvqg5e1+0AYN0QQgHoXVVtWlUvrqqtBoN+N8k/rEE9O1bVH1fV86rqsasp93+qauFqxu9RVU+Y4Gf3qtp8NXX82XhBuqp+t6reM2rYo6vqR1X1lMks6xo4OMkpM1T3lFTVrlX17KFBhyZ5/SSmu7aq2qif+2eupQD0Yfa6bgAAD0k7Jjkvyb5JrprqxFW1TZJ/SvLiJEuTLE8yp6rOTfJXrbXbRk2yZ5K5q6nr+0lqErO+t6r2aK0tHmPcs5PslOQfxxj3pCSvSfJXQ8MelmTXJA+fxHxTVQ9Lst04o+9prd0xmXpG1fkbSbaasOCD8/jxOPXMysrvX2utLRt6/Sfpln2XKTbx2Um2GDVsyRTrAGA9oycU4CGmqg6sqrOq6odVdW9V3Th4vdtqptmpqv65qm6uqnuq6ntV9dqqWiW4VdUHq2rJGD1YraqOmob2b5LkC0l+L11v3xZJtkxyUJKnJvn8ILBNSmvtF621TVprNd5PurB8T5KvJrl5bZdhDZ2Q5Cfj/Ny+up7esQx6bRcnuW6SP18co44DqurX6Q4ELBn6WTr4ruww1YWsqi0Gvc67pztwsHTUT1XV46pq06nWDcD6QU8owEPIIBR8Ksm5Sd6Y5MfpeuNOTvKtqnpaa+37o6bZMck3BmWPTXJLkj9McmqSvZO8ctRsFiT5SJJ3jtGEsXoQp+oFSfZLsl9r7cqh4V+uqucm+XaSVyR579rOqKp2SfI3SY5Kcka6Xtbla1jdrKr6+dDrqR4IPjXJu8cYXukC4t5TrG+vJNcmedJaLNPvJXlgUNfSUXV/LskeSX42xTpfneS0SZS7v6r+qLX2H1OsH4B1TAgFeAhprf2sqrZvrT0wNPgbVXVZukDy/yU5YtRk70pyV5IFrbV7BsO+WVU/TPK5qjqvtXbJUPlNkvx0dJidRn84qP/K0SNaa9dX1VeSvHzQYzpipyT/NZnKB6eWzk93+uzBSe5M8tzW2pcmMfkzq6qNM255kiOHXj8qyYcm06YkGZzeetdY46pquyRXTLaukcmS3LsWATTpPuu7xjhwsXRo/JS01t6R5B2jhw8+l6cmeUm6a0pPTXdwBIANjBAK8BAzKoCODPtZVX053Q2CVqiq7ZO8MMlxQwF0ZJrPV9W30/WEDofQmTY344SxgXuSPDbJ84eGPXJ1FVbVtkl+P921iwenu07z35J8NMkfJ/lsVf17kq8kuTzJVa21e8eo6ookLx9j+AuSvK21duHQPHdZXZsmq6q2TvL4JN+ajvrWF4PrVZ+c7jv5e+l6v7dK8q/p3uMbk2xXVb9qrblOFGADIoQCMGKzdAFu2Px024qLxpnmonSnvvbpe0leUVWPbq399/CIqtoyXU/pB1trbxgavmisiqrq0CRvTXfa6M+TfD3JXyf5dLrA84skRyd5SpID0p1q/MYkm1XV48e4Uc89Y/UAV9UtSTapquH3cdLXrQ7q2CbJ5kk2TfdZbZUuLM9P16v55anUtz6qqr9Kcli6z+P+JP+Z5Jvp7px8dpInprvJ1GnpbnK05WC6x7TWpnraLwDriBAKwEjAmZ9Vr6P8rSR3t9Z+Ms6k30/XG/Wo1tqtazDrhw2C42ZTmOacJG9O8tGqOrS19qskGTzu5SNJ5iR5/yTr+l660zqvaK1dPzyiqm5I8vbW2rvS3cH3qiR/OzjN93FjBNCWLpxWa230KbmbD8Z/amjYdkmeMcl2JsnX0n0eI5YkuTddGP3C6EA+MKeqnjD4+77W2n9NYX7TrQafddJ9RmO5LF2P7jWttZ+PU2a4wq2TbCuAAmxYhFAAkuRN6XrTRoe3R6XrIRzPSPB89NDfU/HVqU7QWvtVVT0nyceT/LCqvpbuess/TBfMnr+a0Dy6rmuSXDPO6MoY1zQOrqG8cYzy16e75nP5GDcNTpLvt9Y+uKLy7nTcv51MOwd+P912+4F0Pa5Lq+qPk3w+Y1xDObBjujvbJt3n8+ihcS3dQYBN1vK60MnaOd31tSMuG/ljECa3Sdfz/IskWw4F1om0wXv5QGttXd25GIApEEIBHuKq6hlJXp/kL8foTdssXegZz/1D5dbEc5N8N93zID84QdkVWmvfqqp9khye5GnpwuLCJGeNvnZ14IGMWo6qenzG75FLkllJth/qSRzLrSPP52ytvb2qPp6xT7Ndmu5RKsPuTtfr94vV1L9Ca+2Xw68Hvdf/kORjrbXLx5nsptbaLuOM+366my8tGyc0j7a0tba692sii9Nd15kkJyXZfWjc6elOe14bd2XyzzwFYB0SQgEewqpqpySfSHJ+a+0fxyhyX7prEMczd/B7rJv0TMatrbXFVXX7VCdsrT1QVd9PcnVr7bsTFH9LVm3jtVn9siXd9aF/vZrx703yP4fadNME9a3QWrst3bWmU1ZVm6V7BMr96YLklLXW/qGqPpPJB7e1vfnPstba4iSpqtE3ljomyV+uZtq/S3c97u+upsyytWseAH0RQgEeogbXUH4hXQ/dX4xT7PYk26+mmkcNlRuxNMm2g/pnp+tR3CrJb6a74czydHc4nQ5vT/folSMnUe6m4XKttbnjll4LVfXEdNeaTqQN2rTvZK5/HKp/23TXlu6eZP/RPaRT0Vr76ZpOO1JFuutgZ7fWhp8TutXQ+Mm0Y3m6Ax6pqi2yag/17HSnRw/3uC9rrd0ZADY4QijAQ1BVzU3ymXR3Fz1gnMeNJMkPkmxeVTuPcSOeJNkryZ2ttVuGhl2WrldruGerpbu29IdJLl7b9q+BSZ1vmnR3z0mydZJt053C+4vW2t1TmNf3kzxhEvN8fJIL072H451OO7ptT013LezsJPNbaz+YQrtmwg/TXWe6ZIxTeu9L8qM1qPOaJI8bZ9xKpy4Pbh61d2vt/nHKA7AeEkIBHmIGd3c9J8lvJ/m9wWmh41k0+H1QkjPGGP/soTJJktbaUVX1lnQ9oPenCyN3D/eUTdczMge2nuC6zaS7O+24quphSY5Kd43qfulC6PD4/5fu8S1ntNa+trq6WmvL0oX31RoKbavc/GiMslskeWe6x+H8W5KXjVyLui611j4+ePzNw0ePSvKzkTsXT9FvZ+LTpJPk6eluyvTYJDeswXwAWEeEUICHnn9M8pwkC1prP1xdwdbaT6vq35KcUFXnDN/0p6qel+R30t0QaJXpprnNq/P8wc9Erh1r4OAurP+eZId0dwd+W7o73f4y3XZypyT7pDtl+atV9ZettX8YbyZVNSddz+a+mThgTra3sKXrXT28tXbuJMqP17ZKd1r0hMF3Aj8dORV2cEfa6bwr7d3p7pQ70U2QRgdfADYQQijAQ0hVvSHdTWD+OsndVbX3qCItyQ9ba8N3kn1tkv9I8pWq+t9Jbkn3fMu3JvlUa+1zM9/y1fpoa+3I1RUY9NaN55B0vW97jBHKl6brZbshyb9U1Rnp7uw6bghN9yiSp6V7n1f3CJrl6XoLf726tifJIPzPn6jcJDwm3enCkz49eRyvT/LutW/OmC5KcsAkyi1P9+zWsU4TB2A9JoQCPLQcOPj9joz/bMnfT3fqaZKktXZDVe2b5JQkH0rXA/Vf6XoM3zljLZ2c5UkeNcHpuJWuZ228Hsf7Br+3T3eN49iVdL2I2ycZ6xEww0Z68K5vrX1/grK9GvRarm0v6EzbKclHkpw2yfJbJlnnpyYDMHlCKMBDSGttMj1MY033oySHTWNTlqTrdV0y9HpNHgFyeZI3JrlugnL3Jvn7ccZ9KsmLkiyqqnOTfDldGL0z3XWtO6brKf2LdL2cL5lgXiO9yL9VVT+baAGS3NFau3US5abqgaz9Y1Wmy5Ks/JzW0a+H/UeSl2biOx6PeHe6nlkANhDV2qTung4AG7WqenaSFyeZl+5mNw9PF5R+meS76QLvRya63rWqZqfrSZ6XyZ32+onW2nQGfABYrwmhAAAA9GZ9vy4EAACAjUhv14Q+8pGPbLvssktfswMAAKBHV1999c9ba9tPVK63ELrLLrvkqquu6mt2AAAA9KiqbppMOafjAgAA0JsJe0Kr6lvpbpeedLdUf21rrVXVAUlel+TuJItba26PDgAAwGpN5nTc21trxw4PGDyw+41JntNau7+qTqmqA1trX56RVgIAALBRmEwI3aSqTk73zLRPt9Y+n2SPJNe21u4flPlMkj9N94BvAACAGbdkyZIsXrw4991337puykPKZpttlp122ilz5sxZo+knDKGttQXJiodvf7Kqvp9kuyR3DBW7YzBsJVX1yiSvTJKdd955jRoIAAAwlsWLF2errbbKLrvsku5kTWZaay233357Fi9enF133XWN6pj0jYlaa0uTXJLkt5LcnmTbodHbDoaNnuaM1tq81tq87bef8E69AAAAk3bfffdlu+22E0B7VFXZbrvt1qr3eap3x90vyXeS3JBk76qaOxj+/CSXrXErAAAA1oAA2r+1fc8nc3fcjya5N8mWST7TWvuvwfC3Jjm3qu5OckuSL61VSwAAANjoTeaa0D8fZ/ilSS6d9hYBAACsgZNPnt5e0YUL2xpP+6IXvSjnn3/+itff/OY3c+qpp+aee+5JVWXu3Lk56qijcvDBB68o84EPfCDnnnvuSvX8+te/zjHHHJNjjjlmzPn85Cc/yQc+8IH8+Z//ec4777yceOKJk2rf2WefnUc84hF53vOelyS58cYb84Y3vCG33nprqipLly7Nfvvtl1NOOSWbbrrpVBd/tSZzd1wAAADGcM011+Soo47K8uXLM2/evLz3ve/N7Nmzs2TJkpXKHXvssbn44ouzzTbbJEkeeOCBvOhFL8qTnvSkFTf4OfbYY3PssSs9HTNXX311vvzlBx9C8pa3vCWXXnppWmt597vfne233z7Lli3L8uXLs2zZslXad9hhh+Xss8/OrFmzkiSHHnpozjvvvCxbtmyl8ieccELe/OY358lPfvKKYSeeeGIuuOCCvOQlL1nLd2llU70mFAAAgIHjjz8+n/70p/ONb3wju+22W84666wxy2299da58sorc++992bJkiX5zne+kzvvvDNbb731auv/9a9/ne226x5EcvPNN+fGG2/M5Zdfns9+9rN5+9vfniT5+Mc/npe97GVjTr98+fK09mCP7lhBNUkWLFiQ8847L1dffXVuuOGGXHLJJbn22muzzz77TPgeTJWeUAAAgDVw//33Z4sttshjHvOYJMnRRx+dV73qVXn5y1++StnPf/7zmTdvXh7/+MdnyZIl+dGPfpQLL7ww22677Splh/34xz/O4x73uCTd8zlHLFu2LFtuuWWSrrfzyCOPXOVU3hHPfOYzV9xMaOnSpWOWefWrX50f/OAHufzyy3P33Xdnhx12yJlnnjlh+9aEEAoAADANWmur3Dl22bJlufPOO5Mku+22W84555wkyXHHHZc5c+bkl7/8ZTbffPP82Z/9WW6/fZWnXq5w1lln5ZxzzslBBx2Uo48+OptssklOOeWUMec52iWXXJLZs7vod8ghh6w07oEHHshBBx2U5cuX56abbsoOO+yQuXPn5qc//WlOP/30bLHFFpk3b15OP/30Kb8f4xFCAQAA1sDcuXNz11135eabb86OO+6YM888M8961rNWKnPjjTeuCJ777rtv3vOe9yRJ9thjjxWn7i5YsCD/8i//Mql5Hn744Tn88MNXGnbiiSdm+fLleeELXzjlZdh0003zla98Jd/73vdy0kkn5ZBDDskOO+yQs88+O09/+tNzxBFHrNQDOx2EUAAAgDX0rne9Ky984QuzbNmy7Lvvvjn++ONXGr/77rvnpJNOyvXXX5/TTjstN910U6oq22yzTV7zmtfkGc94xoqyp512Wj71qU9liy22WDHsV7/6VY499tiV7o576qmn5ktfWvkJmffcc0+OO+64POlJT1pp+F577ZUFCxZkk0262wHtueeeYy7HfffdlyOPPDJJctddd+UFL3hBvv71r+eCCy7IYYcdNvU3ZjWEUAAAYKOwNo9UWVNPfOITc8UVV6y2TGstRxxxRM4666wVIfCWW27JS1/60nz0ox/NTjvtlCS57bbb8olPfCK77777immvvPLKLFq0aKX63vSmN+VNb3rTSsO+/e1v5zOf+cwq8164cGEWLlw44XJcdNFFufjii1cadtddd+XAAw+ccNqpEkIBAACm2Zw5c1b8XVXZbLPNsnjx4uy8886ZPXt2br755ixZsmSlU1233nrrHHbYYdl8881XDPvVr36V17zmNdPevlmzZq14bEuSLF68eJUyW265Za699trsv//+0zrvGr5d70yaN29eu+qqq3qZFwAAsPG77rrrstdee63rZkzKzTffnPe973255pprsmzZsuyxxx455phj8oQnPGFa6r/11ltz3XXX5Y/+6I+mpb6JjPXeV9XVrbV5E02rJxQAAGCG7bjjjiue6zkTHvWoR+VRj3rUjNU/nYTQISefvPpbG0/FujgfHQAAYH23ybpuAAAAAA8dQigAAAC9EUIBAADojWtCAQCAjcKiRdN3j5ckmT9/ze/z8qIXvSjnn3/+itff/OY3c+qpp+aee+5JVWXu3Lk56qijcvDBB0+5rhGvetWrcvzxx6/0XNHJOvvss/OIRzwiz3ve85IkN954Y97whjfk1ltvTVVl6dKl2W+//XLKKadk0003nXL9q6MnFAAAYA1dc801efrTn56nPvWpOe6447J06dIkyZIlS1Yqd+yxx+bDH/5wvvjFL+aiiy7K+eefnw996EO58cYbkySttRxwwAGZP39+5s+fn1133TU/+9nPxqwrSa6//vp897vfzT/90z+ttn2HHXZYli1btuL1oYcemiRZtmzZSsNPOOGEvPGNb8yiRYty6aWX5vLLL8/cuXNzwQUXrMG7snpCKAAAwBo6/vjj8+lPfzrf+MY3sttuu+Wss84as9zWW2+dK6+8Mvfee2+WLFmS73znO7nzzjuz9dZbJ0mqKhdffHEWLVqURYsW5clPfnK23XbbMeu68sorc9xxx+WTn/xk9tlnnxx11FErAutoy5cvT2sP9ugOB89hCxYsyHnnnZerr746N9xwQy655JJce+212WeffabydkyK03EBAADWwP33358tttgij3nMY5IkRx99dF71qlfl5S9/+SplP//5z2fevHl5/OMfnyVLluRHP/pRLrzwwjGD5uWXX57HPe5xOeigg7J8+fLcd999K8adcMIJWbp0aS644II8/OEPz8te9rI87WlPy4knnpjnPve5ef7zn79Kfc985jNT1Z2qPNJTO9qrX/3q/OAHP8jll1+eu+++OzvssEPOPPPMcYPw2hBCAQAApkFrbUXYG7Fs2bLceeedSZLddtst55xzTpLkuOOOy5w5c/LLX/4ym2+++YrrLq+44oq8853vzCc+8Yk87GEPS5KVguXf/d3frTKPPffcM2eeeea47brkkksye3YX/Q455JCVxj3wwAMrwu5NN92UHXbYIXPnzs1Pf/rTnH766dliiy0yb968nH766WvyloxJCAUAAFgDc+fOzV133ZWbb745O+64Y84888w861nPWqnMjTfeuCJ47rvvvnnPe96TJNljjz1WnLq7YMGC7LPPPnnLW96SBx54YKUAOuzMM8/Mxz72sdW26f3vf3/23nvvSS/Dpptumq985Sv53ve+l5NOOimHHHJIdthhh5x99tl5+tOfniOOOCKbbbbZpOubDCEUAABgDb3rXe/KC1/4wixbtiz77rtvjj/++JXG77777jnppJNy/fXX57TTTstNN92Uqso222yT17zmNXnGM56RJLnrrrty7LHH5sQTT1wlgC5YsCBJ8opXvCKveMUrVgx/85vfnJe85CWrDZ177bVXFixYkE026W4HtOeee45Z7r777suRRx65oi0veMEL8vWvfz0XXHBBDjvssKm9KRMQQgEAgI3C2jxSZU098YlPzBVXXLHaMq21HHHEETnrrLNWhMBbbrklL33pS/PRj340O+20U7bccsvstddeY16z+drXvnaN27dw4cIsXLhwwnIXXXRRLr744pWG3XXXXTnwwAPXeN7jEUIBAACm2Zw5c1b8XVXZbLPNsnjx4uy8886ZPXt2br755ixZsmSVU12XLVuW+fPnrzSsqnL++efnkY985ErDN9lkkxU9nFM1a9aszJo1a8XrxYsXr1Jmyy23zLXXXpv9999/jeYxnhq+Xe9MmjdvXrvqqqt6mdeaOvnk6Xu47cKF/R+FAQCAh5Lrrrsue+2117puxqTcfPPNed/73pdrrrkmy5Ytyx577JFjjjkmT3jCE9Z109bIWO99VV3dWps30bR6QgEAAGbYjjvumLe//e3ruhnrhTXruwUAAFgP9HVmJw9a2/dcCAUAADZIm222WW6//XZBtEettdx+++1r9dgWp+MCAAAbpJ122imLFy/Obbfdtq6b8pCy2WabZaeddlrj6YVQAABggzRnzpzsuuuu67oZTJHTcQ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EUAACA3gihAAAA9EYIBQAAoDez13UDHgoWLappq2v+/DZtdQEAAPRNTygAAAC9EUIBAADojRAKAABAb4RQAAAAeiOEAgAA0BshFAAAgN4IoQAAAPRGCAUAAKA3QigAAAC9mT2ZQlU1O8lZSe5srR1TVQckeV2Su5Msbq29fgbbCAAAwEZisj2hJyb5SJJZVVVJ3pjkT1trL05yT1UdOEPtAwAAYCMyYQitqsOTfDPJ9YNBeyS5trV2/+D1Z5LsPzPNAwAAYGOy2hBaVU9JskNr7cKhwdsluWPo9R2DYWNN/8qquqqqrrrtttvWurEAAABs2Ca6JvTQJI+oqg8k2SrJU5L83yTbDpXZNsntY03cWjsjyRlJMm/evLbWrQUAAGCDttoQ2lp7w8jfVbVLkjcneX+Si6tq7uCU3OcnuWwG2wgAAMBGYlJ3xx1YmmRpa21ZVb01yblVdXeSW5J8aUZaBwAAwEZl0iG0tbY4ybGDvy9NculMNQoAAICN02Qf0QIAAABrTQgFAACgN0IoAAAAvRFCAQAA6I0QCgAAQG+EUAAAAHojhAIAANAbIRQAAIDeCKEAAAD0RggFAACgN0IoAAAAvRFCAQAA6I0QCgAAQG+EUAAAAHojhAIAANAbIRQAAIDeCKEAAAD0RggFAACgN0IoAAAAvRFCAQAA6I0QCgAAQG+EUAAAAHojhAIAANAbIRQAAIDeCKEAAAD0RggFAACgN0IoAAAAvRFCAQAA6I0QCgAAQG+EUAAAAHojhAIAANAbIRQAAIDezF7XDWDDtmhRTVtd8+e3aasLAABYP+kJBQAAoDdCKAAAAL0R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M3syharqHwZlt0pyfWvtpKo6IMnrktydZHFr7fUz10wAAAA2BpMKoa21V4/8XVUfrao9k7wxyXNaa/dX1SlVdWBr7csz1VAAAAA2fFM6Hbeqtk7yyCSPSHJta+3+wajPJNl/mtsGAADARmZSIbSqdq+qjyW5Ksn7ksxKcsdQkTuSbDfGdK+sqquq6qrbbrttOtoLAADABmxSIbS1dkNr7fAkeyU5KsmcJNsOFdk2ye1jTHdGa21ea23e9ttvPx3tBQAAYAM2pdNxW2tL0/WC/leSvatq7mDU85NcNr1NAwAAYGMz4Y2JquopSV6f5K4kWyT5l9baTVX11iTnVtXdSW5J8qUZbSkAAAAbvAlDaGvtP5O8dIzhlya5dCYaBQAAwMZpSqfjAgAAwNoQ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FoWb5PAAAf/0lEQVQUAACA3gihAAAA9EYIBQAAoDdCKAAAAL0RQgEAAOiNEAoAAEBvhFAAAAB6I4QCAADQGyEUAACA3gihAAAA9EYIBQAAoDdCKAAAAL0RQgEAAOiNEAoAAEBvhFAAAAB6I4QCAADQGyEUAACA3gihAAAA9EYIBQAAoDdCKAAAAL0RQgEAAOiNEAoAAEBvhFAAAAB6M3tdN4B+nHxyTVtdCxe2aasLAAB4aNETCgAAQG+EUAAAAHojhAIAANAbIRQAAIDeCKEAAAD0RggFAACgN0IoAAAAvRFCAQAA6I0QCgAAQG+EUAAAAHojhAIAANAbIRQAAIDeCKEAAAD0RggFAACgN0IoAAAAvRFCAQAA6M3syRSqqjOTLE+ybZLPttbOqaoDkrwuyd1JFrfWXj9zzQQAAGBjMKkQ2lp7RZJU1SZJvlpVH0vyxiTPaa3dX1WnVNWBrbUvz2BbAQAA2MBN9XTcTZPcnmSPJNe21u4fDP9Mkv2ns2EAAABsfKYaQt+a5B1Jtktyx9DwOwbDVlJVr6yqq6rqqttuu23NWwkAAMBGYdIhtKpel+RbrbV/T9cbuu3Q6G0Hw1bSWjujtTavtTZv++23X+vGAgAAsGGbVAitqlcl+XVr7RODQTck2buq5g5ePz/JZTPQPgAAADYiE96YqKp+L91NiL5UVfsNBr8p3am551bV3UluSfKlGWslAAAAG4UJQ2hr7etJdh5j1K1JLp32FgEAALDRmuqNiQAAAGCNCa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8mFUKralZVnVJVFw0NO6CqvlBVn6yqd81cEwEAANhYTLYn9HlJvpBkdpJUVSV5Y5I/ba29OMk9VXXgzDQRAACAjcWkQmhr7TOttSuGBu2R5NrW2v2D159Jsv90Nw4AAICNy5peE7pdkjuGXt8xGLaSqnplVV1VVVfddtttazgrAAAANhZrGkJvT7Lt0OttB8NW0lo7o7U2r7U2b/vtt1/DWQEAALCxmL2G092QZO+qmjs4Jff5SS6bvmbB5J18ck1bXQsXtmmrCwAAWNVUQ+gDSdJaW1ZVb01yblXdneSWJF+a7sYBAACwcZlSCG2tPWfo70uTXDrtLQIAAGCjtabXhAIAAMCUCaEAAAD0RggFAACgN0IoAAAAvRFCAQAA6I0QCgAAQG+EUAAAAHojhAIAANAbIRQAAIDeCKEAAAD0RggFAACgN0IoAAAAvRFCAQAA6I0QCgAAQG+EUAAAAHojhAIAANAbIRQAAIDeCKEAAAD0RggFAACgN0IoAAAAvRFCAQAA6I0QCgAAQG+EUAAAAHojhAIAANAbIRQAAIDeCKEAAAD0RggFAACgN0IoAAAAvZm9rhsAAIsW1bTVNX9+m7a6AIDppycUAACA3ugJhXHomQEAgOmnJxQAAIDeCKEAAAD0RggFAACgN0IoAAAAvRFCAQAA6I0QCgAAQG+EUAAAAHrjOaGwHjv55Ol7VunChZ5VCgDAuqcnFAAAgN4IoQAAAPRGCAUAAKA3QigAAAC9EUIBAADojRAKAABAb4RQAAAAeiOEAgAA0BshFAAAgN4IoQAAAPRGCAUAAKA3QigAAAC9mb2uGwA8NJ18ck1bXQsXtmmrCwCAmaUnFAAAgN4IoQAAAPRGCAUAAKA3rgkFgBm0aNH0Xf88f77rnwHY8OkJBQAAoDdCKAAAAL0RQgEAAOiNEAoAAEBv3JgIHoLcKGVmnXzy9L2/Cxd6fwGAjYsQCsCkCdgAwNpyOi4AAAC9EUIBAADojRAKAABAb1wTCgBxvSsA9EUIBTYq7vwLALB+E0IBYCOnlxeA9YlrQgEAAOiNEAoAAEBvnI4LAGywnGoMsOERQgEARnGTM4CZ43RcAAAAeqMnFGADoWcGANgY6AkFAACgN0IoAAAAvXE6LgCwRpwiDsCa0BMKAABAb9aqJ7SqDk9yaJKlSa5srb1jWloFAPAQ5xmowMZqjUNoVW2V5Igk/6O11qrq7Krao7V2/fQ1DwCAjc3GHLA35mVj6qbzsoVk47l0YW16Qn8vyZdbayPvxGeTzE8ihAIArKdcy7thWh8+t+kM2MmDIXt9CGoztWyMrR7MkFOcsOqwJHNba/88eL0gydNaa28fKvPKJK8cvNwzyQ/WrrkbpEcm+fm6bsQMsWwbJsu2YbJsGybLtmGybBsmy7Zhsmwbl8e11rafqNDa9ITenmTvodfbDoat0Fo7I8kZazGPDV5VXdVam7eu2zETLNuGybJtmCzbhsmybZgs24bJsm2YLNtD09rcHfc/khxQVSN913+S5Ktr3yQAAAA2VmvcE9pa+2VVnZXk/KpamuSq1tr3p69pAAAAbGzW6hEtrbVPJPnENLVlY7Uxn45s2TZMlm3DZNk2TJZtw2TZNkyWbcNk2R6C1vjGRAAAADBVa3NNKAAAAEyJEAobuKr6UFU9fBrqOX86yjC9hj/fqjpvjPEfrqrN+2/Z2Kpq06o6s6oOrKojVlPuD6vqL4dev7qqvlpVi6rqkKHhvnM9mmh9Mvpzm0yZqnp4VV06+GzPHBq+Tj7bwf/Moqr6SlVtORg2qfXoJNeTJ1bVk6ajrZM1HduBiT7bqnpsVf3vqvrNqjpxbeY13Sb6XCbzvYURVXVhVc2dZNlJfbfW13XHuiSETrMNeceqql5VVRdV1RcHPx+squ2Hxn99sBzDP5eObMQHZdaL5R26a/PI64l2rJ6xvm+gqmpBVV08+GwuqKrHDEbNSrLJYOf/0jE+ox9W1e6DOrYbNe6GqtpiUM+coXm9e1S5fxldZn0wHSv/odC0Y1WdNr0tnLyJPt/B37uP/nyTPCfraF1eVcPt+X+D9cUm6b4ns5LMqqqXDZX5z6p6x2DyWYOfVNUTkvxua+0ZSZ6Z5NChdc+Y37nBZ/abM7x8fzkIKl8efDYfqqrtpqnu84f+3quqvlZVPxt6r26rqg9Mx7xW04ZtquqcUYNH1idvq6onDpX9bFXtkuQ38uDntt2odc4VQ3WMlNk/yeeSjKyTf3NQdq/MwPqkqn57sM4b/j/5alWdPVjeS5PsNii+SZILq+rPsvL/WapqblVdMpj+JUOzGF5PfrKqLhuUubyqPjx6+Wdg+RYMvpP/XlWLR+af5LmZ/Hbg9Kr6cVV9Y/C9u6WqXpGVP7dHVtWNg2kvG3xfZ4366dUY26/rqlZs6+cMyvzp0PhvVdXIs+vXSZsnMrIeqKpZg+3x6M/tR1W161D511XVVWOUO2T8uayYtteAM2odd+ZQW3cZDJtov+zAqjqiqk4eeQ/6WFdW1R8keXSS40YNP2TUe/7JwahVvltVdfio9UYyat0xqvzIAeYxv6dV9XtV9dY1WqD12FrdmGhjNlix/VWSZ48MSvLfSf6mtXbzULlPJjmstbZ0MGjMHauqmpXk3Kq6rLV2W1azY5XkHa21H87Eco2nql6a5AlJ/kcbXChcVb+d5Kwk/2NQ7IEkp4+adElr7a5B+Skv70yoqt9IcmKSY4cGj+xY/XGSEwbDtkpyYWttYbqdj1lDdbw6yVFJfj1UxzZJ3tda++CgzDOSjLVSWNpaO2CaFmfY/5fkOa21+6vb+T5l0MYkSWvtgST7j56oqt6S5BGDMrcnmT807hNJ7h89TWvtdVU1J8nWrbWf1wwfRKiqlyf5WWvtX0cN/2Rr7cVV9awkbxoZnOSO1toLMmqFPfjcDku3TL9Kcmxr7b8z6vtXVc9Lsk1r7aw8GJpW+g6sA6v9fAdubK2ttLNRVR/pqX2raK3dkMH3qarek2SLJHeOKnNWuvVIquo1ScZat+2dZNGg/LKquizJl6vql0mWji5cVXsk2TnJq9Otp6ddVR2cZM8kzxxaJ/5Okg8meUFVbZrki3kwXI34jXTr0RuG6npekke21v55qNyK72Rr7brBuuk9rbUjB9N8qrU2vA6bCU9Nt14fSyX5SFXdPXj98HTbiJ1HphmsT/ZPkqo6LMlPh6Z/TVU9q7X2nCSXVtUfJtkryTdba98aTDPNi5Oke2b5/2mtrbStqqoLW2u/SLJ/Ve2Z5BlJfpzkS621VlXPHlXPx/Lg+uC0qrqjtfalUWU2ba390dA8PjOtSzLKYL9kZD1xX1X9RZInt9ZeO7IemOR24ITqnmrwkSQ/S3J6a+3Mqpo/NMmWST7bWvurwfQzumyTMcb269Mj/5tDZS5IcsFg/D8mubjPNq7O4Hv3itbaCUOD5wz9vqq19pJR05ySZOuhQY9Otw5aPKr6q8aY3xdaa88dGjQjQbyqPprkcSMvk1zTWjsuyZyq2jbJW5LcneTbgzJ/VVVXZ+jAz6h9s93THYxc5aDHTK8rB3Ufl2RBkldX1elJ3tZa+1Vr7VNJPjVUdnX/E49O8n9XM370geOJPpdXJdm+qrZqrd05QdkNhhA6viOTPLq1dtDIgEHI+ucMgukgaD05XZj5xRh1rHc7VquxZZLvj1qh35iV/zFaVm338OspLe8MenSS28ca0Vq7MN2R7zlJ3pZkpDfpEek2yCO2T/LK1tqKFftgAz1vqK6vZmiDOFRudM/CdBrZa9s0o3Z+B8t0bVbeEUy6QLbKUcLqTjWZM3QAZbQ9k7y0qv42yc8Hw3YfvF9vGSz/dNkk3Y7eX49uZpIMdv6+NGj3zkn+ZnQFgyOqz0vyB4Odyj9IcnyS0XUmyVPS7VSPOCjd8v77Wi7H2hr38x3YavD+j4xr6ULPKgcS+lBVOyX5cLr2PjbJt5K8MMkdY5R9RLr/l8vH+J/7bpKTB/87s9L17r6gtXbj6A19VT01yf9K8mfpwuBbk5zcWls2zYt3d5JHpgvWdw0CwGOT3JNMbmd/yNOT3Dy67NA0uyT5/SQ7V9XzB4N3rKqDW2ufW7vFGHeec9Id5LinqvZprX1njGJ/0Vr73qD8F5L8V5JHpQt6I/VsOainkrywqm4djHp/a+09gzL/K93+xuVJXlZVu7TWPj0Ty5UuVB0y2Jlc0cwkXxm0Zb90O5lnpAvF70j3fVpJa+2Qqtoq3frjX8cIoOvCtkl+0lq7b/D6snTrrRWmuh0Ymm5kW79/VS1P13u93hqEm3tWM/716T7f28bZxq8Lj8zY+4pTtTSr7lMtH34xCLwPm4Z5Tai19ueDddj2Sb6Tle8G+4skf5tkl3Tr/5+l25bfmS5ojtRxYZILk+6siyQ3JNk1o8zkunKw/bkh3bbn/iR/W1X7Jnl/Vf1Tun39v86D+8W3jl1TkuRpSa6qqt3SbSOTZLOh8dsPvpcjfp5xVNWbkvxHkkuTfKiqXj7S+bOhE0JXb/ROzfJRr1+bbqX2zqo6avQRuayfO1bj+XCSU6s7nejmdEfeHp2Vw/BmGXvn/5rW2s8yheWdYU/LYKe8qj6XB4/gj7R3tySvT7dB2DXdEa9nJPmdoTp+mOTvq2rJ0LA5Sf736mZc3bV5424Y19LbkvxbVbV0O8jHjBq/aZJvtNYOn2R9x6U7qDKRe5OcMggcN7TWnj/RBGvojYMN0QpV9akxyv1NkltG71i01n5dVT9NckBV/XeSg5NcNHriqnpmuiOUVVWnJjl1UO7N6f/gz7DVfb6zBiHu0MHrZ6Y7YDXy+W1RVfcMglGfHp/kotbau5Kkqman25F453Ch6noN359um/OD1tr8wUGd30mS1tr11Z0m+dV0644zWms3Dia/daie09J9H1+a5LeSfDLJfkk+WVX/2Fq7ZLoWrLV2SVVtneTjgwM2LcmVSY4etGVSO/tV9fgkOyTZq6o+11r7yRizu39Qz/CZFW/KqtucaTFYrncleW+6Awcfq6rTW2tfG1V0+CDko5O8JN3O5LcH9RycZN8kfz84Y+KTSV6c5GtZ+UDEk5Mc3Vq7ZxBSj07y6czAQa3B88qfvpoiT05yVmvt8qr69wz1bKQ7QPnJdL2gJ6br8f2PdOuUN7XWTp2ONq6p1trtVbVDVT05yY/S7TPsXlUXJRk5zXLC7UBVfSjJgUmele57PSfd2QrnJrm0tfbewc7+WA5Lt83813HG9+UNSd439PoPBt+lN6Rbd/443Xr9T5IckOQPsvI2fl14SpJfjjNuSZKnjgomSXfg64NDr29Ld5bX6BDykawcsv86yQ+r6qDW2irbwRmwe7r9rF9kcMAn3ft9aZKF6batZ6Tb53pLa+3Y7rhe9z/XWntvklTV09OtZz+a5LfTraeGzeS68ogxeta/meSIQdtOSvK/Wmv/ubpKqmqbdAcvX9lae2kePFtoeD/4tuGzmsba16mqfdLtl3yutXb2YNjbkpxVVZ8fdWbNBkkIHd9Hkryuqr6YbiU9cjruX1TVJun+qW5trb27qv4k3amnLx+uYH3csRrPYOf1hMGO1aOT/Lq19utRZfYbtPeAJHuPHOUeGj+p5e3BAelOvd2ytXbwoM0fGfw+Mcl26YLM3Uleka7n5rbhClprH0u3IzKm6q6fGWsjv2WSbQcbkteM9CJMh9baogx6mscZf3dVPWywk3dduu/t3km+l+4U7xU7DdWdGrd3a+3do+upqhenW6mP9Hz/QbpTW68YXXYa/SrJ26vqhFHDV2ywBz1Rb0nyw0G73zYcZAZekeQP013z9c7W2n8PvtMjdTwuyROHNnh3pDu62dfBnnFN8Pk+Nt33erSjh/7+WrqNd58qK2/856b7v3qwQBd4PpDk79PtQJxRVaucOtVaO6Oqntha+5+jRt07VOYNQ/UemuQjrbUvVdXF6T7HaTHoLRs5vezjo0b/yeBAwYWZeGd/Qbr1+uvSvTcfqqq3t9a+PlRmvHXJyPhkmtcl6Q5gnJrkR4OzBg7Pg5ddjPjP/P/tnX+slXUdx18fcEKsFk4aYEg/XD/GmraB2Zwutixpw9JMUmIYqSiTsFor+rGhST9MYTQt5Ye6jAy1GonmTCoX2hZEhIytm7TxI2NIIL9m1wX33R+f73PP93zPc84993LOudz8vra7nfM83+f7fM99nuf7/fx+YFlY74QLQt9KjAePm9m/8EiC1fJUlWVmNiUcU/A9YJWZvYorSUVofUuNWmF+n0Zl7joHN6oW95CAa3Fj6afxaxIrMtMlHQrGlEX4vfwxYDswIRwz2MzBFeSzgHslPQ2VNa7JdeDzuOJ5HHi1ELytOhw3pYi+eBiXj9J8t45hHt5+uqR4vntO0uXm0TTflvSP0PbjuEGyJjpjEJiKyyY/ipSdQnmeK+mddY8MSFpCMPKZh5jHHv8iwum7uJFgLfBjMxspqS2OgKA0TsE98uNw7+ubzOxa4K/hmkwH1kl6KozvoaiL6ZIOhb5G4kaEg5Jmmdm00GdxrrbNlWHu+LDVTxEQPg/0RMcMByaUtF2EK8mTzWy2PCVlIOwDPheH30raZmZX4sa0IU9WQusQFuaDwFclFVbfpWGRxcweltQV2v7KzP4cJv8XcAtc0c8pI1jVo3j4Srb3DhF/+I4n+2Ml9ElJzzTze9uJmV2BW65/A9yJx9HH/CBRrleE494C7A2ff4FPLMWYiwW84J/BuhVXeVwMrGmxoFhDUMRG4fmpZ+PhL71I+qSZrQFmSTpuZmtTIc/MrscVy7ll55D0KG4A+Y6kryfHtuWly5IeA4oCDavxXM5eS6+ZXQB8DXhUUqoUFG2W4OFXI3ArpJnZf4gWPEm7cO9P8f334di5uKf/qdb+sv7R4PruxAW/x6gN0z0KXN7BqImY/cBNwRAnXOBP76u7gFuL+TIY3T5Qp7+3NbmtCkk9uCGjVRygcY6OcM9FX8L+HtwD2AMQhIciv2txGPtKaueSnxfrTjuQtC2ca6mZLZO0m4pH8HmgW9IvzWwH8AlJt0eH78UVyYI34lElJNt6CzhJegGYaWZPAFcBbzf35rUUSbeb2W7gUFiX7wLuU5SfG5gT5smbgDPM8/tj7sav5Wu4cP1TYDPwWzxaqWC3VTxXw/Dw2LYiaa+ZdQMLwnUr+B3QHdo0XAeCR3o8fm/G1/YAsCt8foWKZ85wI9egEgwit+Bet9KCdJK+b17E5SOS7lMI0TSz9+EpRoOCmX0Il6O24VFIPwy7nsMjrFY0UIDAvaHvpjqNZEcih+3H17vVwJYgx36WSgRNO9iO56cWc+JrwDF5StYo8FBb88KXi3C94xvh2H0EuTIYi5cDtwIXBEPlzvhE7Zwrw3PQ+yzUkUNuxCNjXo1+61+AdVGbmbgSvRHYaGb3mEcLbk5OeSCZO2qcTfIIw7KxKpx3yJOV0MaMwRfTgonFB0ld5h7BbxbbwgRyBsHCHB13qghW9c5zO+5V+iBwiaQi9HKhpPlFOzMbh+ernos/NDvwAhB/S7oc0O89WcyrLc4ErgkL7/NmNl/SPUUbecjmpbhCE/Nm3FrfJelKM3sQ+IKkw2WKXKcxrwA7A5/oj+DhKC9SKUbwLjO7M3weC6wP9+O4aKJbBWwCTigk9PfBpHSDpFLFtQMcxXO3UmNJLBDfET53A6viaxas4UTf3xD6Oxf3gp4GbKSyOHaUJq4vkv5NeQ7iCnyu2teRwUZI2k4U6h7GMzJpc0PJMfW8Lu+32nC0QkhJreBnAhdbdch8SzyG8qiOkbgHNw5xNuCPkor5oy9h/8Uw9vVE6214Nl8BrgjfRwOP4AaUdwDTzOwY7kloZ4j4MJICGUHQi/cPT/Z3AV1JP/Otkp8FUZi8mV2HK56nhf4exJWBdhWMMSqGmm5cWCSM5Xxc0ByGzxUP4IaCLXEHkuZFx6yVtDD6Hrdb0PrhN0XZdXvIzM5vZh2QtBq/185M+thGKKYi6TBwYbzf6ofodorJwG6VRPAknE51/h1hXmirkbgeZnYWXnTnGknHzGyJmV0maV0Y2yaqCy5dArw3ll2ifcOA2Xgo9WjccLAuGI8L9pjZAjPbImkDlaiurTTIPRwIwUt31Nw7fTPh2TOvBRKnb51DpabGxeG+PEzF2H8H7tnfCmw1s3n4PVrFIM6VSFqOK8rpmKZGX7fGhnJJ863EuiApTadK+zwb+EkfQ3pCSQG2oUZWQkuIPIOj8QIHRRGAYiIXcJWk9SQLqdWGB8IpIli1gF/jFrxb8ZCEScBKM/uUvAJpQd3f22aOAdcpFNqRtLrOw/80XtWyl5LrFgsyg16JTNLdVIeN9WJe2bhL0tQmu0sFyII0n3BUyXUEuEXlRUwGhNV64scCT5qHPEJ43nDBoq5ALCkOce/rtAuBP0iKX6c0B8+xWjygH3ISNHF9G+W79FDrHR1MCov4CRqHOZftLzO67YdaK3gHmAg8oFANu8DM1gZlpllhH5VUy7bq/KAJwOaSyIN2F4d5GXjEPGIg5rYQJXAI+EyJwWCvpMIjeITq0NuC4rrdD9xfdnIrCctuAS8BS82sEEgvCtemB5imqNhgMpaLKH/O0nu0mbzrvu79k6XRdZvaZB8HgenmFZ9j4mubciL56yhBWdtUZ3csMx0E5iWGEfDqs2nKRyeYSLVX7cskUUz94DZccbtR0lHz/MOvmNnYsI4UlBmQ2lIMzPw1b18ELpX037DtrcC9eCg0Zf93M3sId/QclvSlZKz3mofjpnRqruyhfF4ro/d5KIysMcFzCdX3aMO+5LUDpjZ5/iFLVkJLSN3yLeBUEqwa0UNlEY4/x/tH4LkkJ8Ln4dQ+qHV/bztRScGP6OE/Qf8S1/fgilAxoT4btm+XdHNJ+7L/V0eQdH3frZrqZ0by/aOt6LeJ8zb1vJlX4SwTiMsEi74Ex5eAKWa2AbcMj8et7BubHXenaOL6PsCpke8EgLyq4A1NtNuAV0uNt53XrnENgCN40blZyfZdqeeiBRwDrjGzC5PtbS00JS+0U7fYjqSdQMN3scqLdAzofa2SrhrIcX30+QyVIj39Oa70OZN0ZfJ9Rlm7pE0r5Yey/htetyb7OIKHtfbnmD1UokXa+hv7S3wvycO/39OgeUdRde5qIZcURtMyxaSRPHGc4Ok1f33SSFwWS+Ww/Xh+dloIabmkn/Vj+M3QjSu955mnpI3AK9iWhpNG9GVALTN6dGSulDS7H21r1rI67fqc79o9d5xqmGoKumZOBvPCJ+PTSef/ATMbg+dYTsYV0b/j+Tb1PGtDBvPXfoyX9KfBHkumM5gXY7kMf+3By3huyaC/Cy/z+sDMrpa0ZrDHkclkhg4huutq/O0DY3Aj6uPyugqDOa6JuHw4CVcInwVWqkHF9pBC1aWQM595/ZGV0Ewmk8lkMplMJpPJdIxhfTfJZDKZTCaTyWQymUymNWQlNJPJZDKZTCaTyWQyHSMroZlMJpPJZDKZTCaT6RhZCc1kMplMJpPJZDKZTMfISmgmk8lkMplMJpPJZDrG/wD7Dv2Q+7eWz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png;base64,iVBORw0KGgoAAAANSUhEUgAAA6EAAAHnCAYAAABJxVtyAAAABHNCSVQICAgIfAhkiAAAAAlwSFlzAAALEgAACxIB0t1+/AAAADl0RVh0U29mdHdhcmUAbWF0cGxvdGxpYiB2ZXJzaW9uIDMuMC4zLCBodHRwOi8vbWF0cGxvdGxpYi5vcmcvnQurowAAIABJREFUeJzs3XmcJWV9L/7Pl5lhkEUERJEgAhKQiCGaQSWLGUZQrkaiEcWAGCIoiMYbhRujP3FAuRgMLlGTeEGNAiqIwQ0TVJBBjBCFuFwBRa4EHcGA4MLOLM/vjzo9nOnpnu6e6a5ZeL9fr351n6qnnnrqnNNV9amnlmqtBQAAAPqwybpuAAAAAA8dQigAAAC9EUIBAADojRAKAABAb4RQAAAAeiOEArDOVdVjq+q4dd2OjUlVPaWqXrqu2zGWqtqvqg5e1+0AYN0QQgHoXVVtWlUvrqqtBoN+N8k/rEE9O1bVH1fV86rqsasp93+qauFqxu9RVU+Y4Gf3qtp8NXX82XhBuqp+t6reM2rYo6vqR1X1lMks6xo4OMkpM1T3lFTVrlX17KFBhyZ5/SSmu7aq2qif+2eupQD0Yfa6bgAAD0k7Jjkvyb5JrprqxFW1TZJ/SvLiJEuTLE8yp6rOTfJXrbXbRk2yZ5K5q6nr+0lqErO+t6r2aK0tHmPcs5PslOQfxxj3pCSvSfJXQ8MelmTXJA+fxHxTVQ9Lst04o+9prd0xmXpG1fkbSbaasOCD8/jxOPXMysrvX2utLRt6/Sfpln2XKTbx2Um2GDVsyRTrAGA9oycU4CGmqg6sqrOq6odVdW9V3Th4vdtqptmpqv65qm6uqnuq6ntV9dqqWiW4VdUHq2rJGD1YraqOmob2b5LkC0l+L11v3xZJtkxyUJKnJvn8ILBNSmvtF621TVprNd5PurB8T5KvJrl5bZdhDZ2Q5Cfj/Ny+up7esQx6bRcnuW6SP18co44DqurX6Q4ELBn6WTr4ruww1YWsqi0Gvc67pztwsHTUT1XV46pq06nWDcD6QU8owEPIIBR8Ksm5Sd6Y5MfpeuNOTvKtqnpaa+37o6bZMck3BmWPTXJLkj9McmqSvZO8ctRsFiT5SJJ3jtGEsXoQp+oFSfZLsl9r7cqh4V+uqucm+XaSVyR579rOqKp2SfI3SY5Kcka6Xtbla1jdrKr6+dDrqR4IPjXJu8cYXukC4t5TrG+vJNcmedJaLNPvJXlgUNfSUXV/LskeSX42xTpfneS0SZS7v6r+qLX2H1OsH4B1TAgFeAhprf2sqrZvrT0wNPgbVXVZukDy/yU5YtRk70pyV5IFrbV7BsO+WVU/TPK5qjqvtXbJUPlNkvx0dJidRn84qP/K0SNaa9dX1VeSvHzQYzpipyT/NZnKB6eWzk93+uzBSe5M8tzW2pcmMfkzq6qNM255kiOHXj8qyYcm06YkGZzeetdY46pquyRXTLaukcmS3LsWATTpPuu7xjhwsXRo/JS01t6R5B2jhw8+l6cmeUm6a0pPTXdwBIANjBAK8BAzKoCODPtZVX053Q2CVqiq7ZO8MMlxQwF0ZJrPV9W30/WEDofQmTY344SxgXuSPDbJ84eGPXJ1FVbVtkl+P921iwenu07z35J8NMkfJ/lsVf17kq8kuTzJVa21e8eo6ookLx9j+AuSvK21duHQPHdZXZsmq6q2TvL4JN+ajvrWF4PrVZ+c7jv5e+l6v7dK8q/p3uMbk2xXVb9qrblOFGADIoQCMGKzdAFu2Px024qLxpnmonSnvvbpe0leUVWPbq399/CIqtoyXU/pB1trbxgavmisiqrq0CRvTXfa6M+TfD3JXyf5dLrA84skRyd5SpID0p1q/MYkm1XV48e4Uc89Y/UAV9UtSTapquH3cdLXrQ7q2CbJ5kk2TfdZbZUuLM9P16v55anUtz6qqr9Kcli6z+P+JP+Z5Jvp7px8dpInprvJ1GnpbnK05WC6x7TWpnraLwDriBAKwEjAmZ9Vr6P8rSR3t9Z+Ms6k30/XG/Wo1tqtazDrhw2C42ZTmOacJG9O8tGqOrS19qskGTzu5SNJ5iR5/yTr+l660zqvaK1dPzyiqm5I8vbW2rvS3cH3qiR/OzjN93FjBNCWLpxWa230KbmbD8Z/amjYdkmeMcl2JsnX0n0eI5YkuTddGP3C6EA+MKeqnjD4+77W2n9NYX7TrQafddJ9RmO5LF2P7jWttZ+PU2a4wq2TbCuAAmxYhFAAkuRN6XrTRoe3R6XrIRzPSPB89NDfU/HVqU7QWvtVVT0nyceT/LCqvpbuess/TBfMnr+a0Dy6rmuSXDPO6MoY1zQOrqG8cYzy16e75nP5GDcNTpLvt9Y+uKLy7nTcv51MOwd+P912+4F0Pa5Lq+qPk3w+Y1xDObBjujvbJt3n8+ihcS3dQYBN1vK60MnaOd31tSMuG/ljECa3Sdfz/IskWw4F1om0wXv5QGttXd25GIApEEIBHuKq6hlJXp/kL8foTdssXegZz/1D5dbEc5N8N93zID84QdkVWmvfqqp9khye5GnpwuLCJGeNvnZ14IGMWo6qenzG75FLkllJth/qSRzLrSPP52ytvb2qPp6xT7Ndmu5RKsPuTtfr94vV1L9Ca+2Xw68Hvdf/kORjrbXLx5nsptbaLuOM+366my8tGyc0j7a0tba692sii9Nd15kkJyXZfWjc6elOe14bd2XyzzwFYB0SQgEewqpqpySfSHJ+a+0fxyhyX7prEMczd/B7rJv0TMatrbXFVXX7VCdsrT1QVd9PcnVr7bsTFH9LVm3jtVn9siXd9aF/vZrx703yP4fadNME9a3QWrst3bWmU1ZVm6V7BMr96YLklLXW/qGqPpPJB7e1vfnPstba4iSpqtE3ljomyV+uZtq/S3c97u+upsyytWseAH0RQgEeogbXUH4hXQ/dX4xT7PYk26+mmkcNlRuxNMm2g/pnp+tR3CrJb6a74czydHc4nQ5vT/folSMnUe6m4XKttbnjll4LVfXEdNeaTqQN2rTvZK5/HKp/23TXlu6eZP/RPaRT0Vr76ZpOO1JFuutgZ7fWhp8TutXQ+Mm0Y3m6Ax6pqi2yag/17HSnRw/3uC9rrd0ZADY4QijAQ1BVzU3ymXR3Fz1gnMeNJMkPkmxeVTuPcSOeJNkryZ2ttVuGhl2WrldruGerpbu29IdJLl7b9q+BSZ1vmnR3z0mydZJt053C+4vW2t1TmNf3kzxhEvN8fJIL072H451OO7ptT013LezsJPNbaz+YQrtmwg/TXWe6ZIxTeu9L8qM1qPOaJI8bZ9xKpy4Pbh61d2vt/nHKA7AeEkIBHmIGd3c9J8lvJ/m9wWmh41k0+H1QkjPGGP/soTJJktbaUVX1lnQ9oPenCyN3D/eUTdczMge2nuC6zaS7O+24quphSY5Kd43qfulC6PD4/5fu8S1ntNa+trq6WmvL0oX31RoKbavc/GiMslskeWe6x+H8W5KXjVyLui611j4+ePzNw0ePSvKzkTsXT9FvZ+LTpJPk6eluyvTYJDeswXwAWEeEUICHnn9M8pwkC1prP1xdwdbaT6vq35KcUFXnDN/0p6qel+R30t0QaJXpprnNq/P8wc9Erh1r4OAurP+eZId0dwd+W7o73f4y3XZypyT7pDtl+atV9ZettX8YbyZVNSddz+a+mThgTra3sKXrXT28tXbuJMqP17ZKd1r0hMF3Aj8dORV2cEfa6bwr7d3p7pQ70U2QRgdfADYQQijAQ0hVvSHdTWD+OsndVbX3qCItyQ9ba8N3kn1tkv9I8pWq+t9Jbkn3fMu3JvlUa+1zM9/y1fpoa+3I1RUY9NaN55B0vW97jBHKl6brZbshyb9U1Rnp7uw6bghN9yiSp6V7n1f3CJrl6XoLf726tifJIPzPn6jcJDwm3enCkz49eRyvT/LutW/OmC5KcsAkyi1P9+zWsU4TB2A9JoQCPLQcOPj9joz/bMnfT3fqaZKktXZDVe2b5JQkH0rXA/Vf6XoM3zljLZ2c5UkeNcHpuJWuZ228Hsf7Br+3T3eN49iVdL2I2ycZ6xEww0Z68K5vrX1/grK9GvRarm0v6EzbKclHkpw2yfJbJlnnpyYDMHlCKMBDSGttMj1MY033oySHTWNTlqTrdV0y9HpNHgFyeZI3JrlugnL3Jvn7ccZ9KsmLkiyqqnOTfDldGL0z3XWtO6brKf2LdL2cL5lgXiO9yL9VVT+baAGS3NFau3US5abqgaz9Y1Wmy5Ks/JzW0a+H/UeSl2biOx6PeHe6nlkANhDV2qTung4AG7WqenaSFyeZl+5mNw9PF5R+meS76QLvRya63rWqZqfrSZ6XyZ32+onW2nQGfABYrwmhAAAA9GZ9vy4EAACAjUhv14Q+8pGPbLvssktfswMAAKBHV1999c9ba9tPVK63ELrLLrvkqquu6mt2AAAA9KiqbppMOafjAgAA0JsJe0Kr6lvpbpeedLdUf21rrVXVAUlel+TuJItba26PDgAAwGpN5nTc21trxw4PGDyw+41JntNau7+qTqmqA1trX56RVgIAALBRmEwI3aSqTk73zLRPt9Y+n2SPJNe21u4flPlMkj9N94BvAACAGbdkyZIsXrw4991337puykPKZpttlp122ilz5sxZo+knDKGttQXJiodvf7Kqvp9kuyR3DBW7YzBsJVX1yiSvTJKdd955jRoIAAAwlsWLF2errbbKLrvsku5kTWZaay233357Fi9enF133XWN6pj0jYlaa0uTXJLkt5LcnmTbodHbDoaNnuaM1tq81tq87bef8E69AAAAk3bfffdlu+22E0B7VFXZbrvt1qr3eap3x90vyXeS3JBk76qaOxj+/CSXrXErAAAA1oAA2r+1fc8nc3fcjya5N8mWST7TWvuvwfC3Jjm3qu5OckuSL61VSwAAANjoTeaa0D8fZ/ilSS6d9hYBAACsgZNPnt5e0YUL2xpP+6IXvSjnn3/+itff/OY3c+qpp+aee+5JVWXu3Lk56qijcvDBB68o84EPfCDnnnvuSvX8+te/zjHHHJNjjjlmzPn85Cc/yQc+8IH8+Z//ec4777yceOKJk2rf2WefnUc84hF53vOelyS58cYb84Y3vCG33nprqipLly7Nfvvtl1NOOSWbbrrpVBd/tSZzd1wAAADGcM011+Soo47K8uXLM2/evLz3ve/N7Nmzs2TJkpXKHXvssbn44ouzzTbbJEkeeOCBvOhFL8qTnvSkFTf4OfbYY3PssSs9HTNXX311vvzlBx9C8pa3vCWXXnppWmt597vfne233z7Lli3L8uXLs2zZslXad9hhh+Xss8/OrFmzkiSHHnpozjvvvCxbtmyl8ieccELe/OY358lPfvKKYSeeeGIuuOCCvOQlL1nLd2llU70mFAAAgIHjjz8+n/70p/ONb3wju+22W84666wxy2299da58sorc++992bJkiX5zne+kzvvvDNbb731auv/9a9/ne226x5EcvPNN+fGG2/M5Zdfns9+9rN5+9vfniT5+Mc/npe97GVjTr98+fK09mCP7lhBNUkWLFiQ8847L1dffXVuuOGGXHLJJbn22muzzz77TPgeTJWeUAAAgDVw//33Z4sttshjHvOYJMnRRx+dV73qVXn5y1++StnPf/7zmTdvXh7/+MdnyZIl+dGPfpQLL7ww22677Splh/34xz/O4x73uCTd8zlHLFu2LFtuuWWSrrfzyCOPXOVU3hHPfOYzV9xMaOnSpWOWefWrX50f/OAHufzyy3P33Xdnhx12yJlnnjlh+9aEEAoAADANWmur3Dl22bJlufPOO5Mku+22W84555wkyXHHHZc5c+bkl7/8ZTbffPP82Z/9WW6/fZWnXq5w1lln5ZxzzslBBx2Uo48+OptssklOOeWUMec52iWXXJLZs7vod8ghh6w07oEHHshBBx2U5cuX56abbsoOO+yQuXPn5qc//WlOP/30bLHFFpk3b15OP/30Kb8f4xFCAQAA1sDcuXNz11135eabb86OO+6YM888M8961rNWKnPjjTeuCJ777rtv3vOe9yRJ9thjjxWn7i5YsCD/8i//Mql5Hn744Tn88MNXGnbiiSdm+fLleeELXzjlZdh0003zla98Jd/73vdy0kkn5ZBDDskOO+yQs88+O09/+tNzxBFHrNQDOx2EUAAAgDX0rne9Ky984QuzbNmy7Lvvvjn++ONXGr/77rvnpJNOyvXXX5/TTjstN910U6oq22yzTV7zmtfkGc94xoqyp512Wj71qU9liy22WDHsV7/6VY499tiV7o576qmn5ktfWvkJmffcc0+OO+64POlJT1pp+F577ZUFCxZkk0262wHtueeeYy7HfffdlyOPPDJJctddd+UFL3hBvv71r+eCCy7IYYcdNvU3ZjWEUAAAYKOwNo9UWVNPfOITc8UVV6y2TGstRxxxRM4666wVIfCWW27JS1/60nz0ox/NTjvtlCS57bbb8olPfCK77777immvvPLKLFq0aKX63vSmN+VNb3rTSsO+/e1v5zOf+cwq8164cGEWLlw44XJcdNFFufjii1cadtddd+XAAw+ccNqpEkIBAACm2Zw5c1b8XVXZbLPNsnjx4uy8886ZPXt2br755ixZsmSlU1233nrrHHbYYdl8881XDPvVr36V17zmNdPevlmzZq14bEuSLF68eJUyW265Za699trsv//+0zrvGr5d70yaN29eu+qqq3qZFwAAsPG77rrrstdee63rZkzKzTffnPe973255pprsmzZsuyxxx455phj8oQnPGFa6r/11ltz3XXX5Y/+6I+mpb6JjPXeV9XVrbV5E02rJxQAAGCG7bjjjiue6zkTHvWoR+VRj3rUjNU/nYTQISefvPpbG0/FujgfHQAAYH23ybpuAAAAAA8dQigAAAC9EUIBAADojWtCAQCAjcKiRdN3j5ckmT9/ze/z8qIXvSjnn3/+itff/OY3c+qpp+aee+5JVWXu3Lk56qijcvDBB0+5rhGvetWrcvzxx6/0XNHJOvvss/OIRzwiz3ve85IkN954Y97whjfk1ltvTVVl6dKl2W+//XLKKadk0003nXL9q6MnFAAAYA1dc801efrTn56nPvWpOe6447J06dIkyZIlS1Yqd+yxx+bDH/5wvvjFL+aiiy7K+eefnw996EO58cYbkySttRxwwAGZP39+5s+fn1133TU/+9nPxqwrSa6//vp897vfzT/90z+ttn2HHXZYli1btuL1oYcemiRZtmzZSsNPOOGEvPGNb8yiRYty6aWX5vLLL8/cuXNzwQUXrMG7snpCKAAAwBo6/vjj8+lPfzrf+MY3sttuu+Wss84as9zWW2+dK6+8Mvfee2+WLFmS73znO7nzzjuz9dZbJ0mqKhdffHEWLVqURYsW5clPfnK23XbbMeu68sorc9xxx+WTn/xk9tlnnxx11FErAutoy5cvT2sP9ugOB89hCxYsyHnnnZerr746N9xwQy655JJce+212WeffabydkyK03EBAADWwP33358tttgij3nMY5IkRx99dF71qlfl5S9/+SplP//5z2fevHl5/OMfnyVLluRHP/pRLrzwwjGD5uWXX57HPe5xOeigg7J8+fLcd999K8adcMIJWbp0aS644II8/OEPz8te9rI87WlPy4knnpjnPve5ef7zn79Kfc985jNT1Z2qPNJTO9qrX/3q/OAHP8jll1+eu+++OzvssEPOPPPMcYPw2hBCAQAApkFrbUXYG7Fs2bLceeedSZLddtst55xzTpLkuOOOy5w5c/LLX/4ym2+++YrrLq+44oq8853vzCc+8Yk87GEPS5KVguXf/d3frTKPPffcM2eeeea47brkkksye3YX/Q455JCVxj3wwAMrwu5NN92UHXbYIXPnzs1Pf/rTnH766dliiy0yb968nH766WvyloxJCAUAAFgDc+fOzV133ZWbb745O+64Y84888w861nPWqnMjTfeuCJ47rvvvnnPe96TJNljjz1WnLq7YMGC7LPPPnnLW96SBx54YKUAOuzMM8/Mxz72sdW26f3vf3/23nvvSS/Dpptumq985Sv53ve+l5NOOimHHHJIdthhh5x99tl5+tOfniOOOCKbbbbZpOubDCEUAABgDb3rXe/KC1/4wixbtiz77rtvjj/++JXG77777jnppJNy/fXX57TTTstNN92Uqso222yT17zmNXnGM56RJLnrrrty7LHH5sQTT1wlgC5YsCBJ8opXvCKveMUrVgx/85vfnJe85CWrDZ177bVXFixYkE026W4HtOeee45Z7r777suRRx65oi0veMEL8vWvfz0XXHBBDjvssKm9KRMQQgEAgI3C2jxSZU098YlPzBVXXLHaMq21HHHEETnrrLNWhMBbbrklL33pS/PRj340O+20U7bccsvstddeY16z+drXvnaN27dw4cIsXLhwwnIXXXRRLr744pWG3XXXXTnwwAPXeN7jEUIBAACm2Zw5c1b8XVXZbLPNsnjx4uy8886ZPXt2br755ixZsmSVU12XLVuW+fPnrzSsqnL++efnkY985ErDN9lkkxU9nFM1a9aszJo1a8XrxYsXr1Jmyy23zLXXXpv9999/jeYxnhq+Xe9MmjdvXrvqqqt6mdeaOvnk6Xu47cKF/R+FAQCAh5Lrrrsue+2117puxqTcfPPNed/73pdrrrkmy5Ytyx577JFjjjkmT3jCE9Z109bIWO99VV3dWps30bR6QgEAAGbYjjvumLe//e3ruhnrhTXruwUAAFgP9HVmJw9a2/dcCAUAADZIm222WW6//XZBtEettdx+++1r9dgWp+MCAAAbpJ122imLFy/Obbfdtq6b8pCy2WabZaeddlrj6YVQAABggzRnzpzsuuuu67oZTJHTcQ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EUAACA3gihAAAA9EYIBQAAoDez13UDHgoWLappq2v+/DZtdQEAAPRNTygAAAC9EUIBAADojRAKAABAb4RQAAAAeiOEAgAA0BshFAAAgN4IoQAAAPRGCAUAAKA3QigAAAC9mT2ZQlU1O8lZSe5srR1TVQckeV2Su5Msbq29fgbbCAAAwEZisj2hJyb5SJJZVVVJ3pjkT1trL05yT1UdOEPtAwAAYCMyYQitqsOTfDPJ9YNBeyS5trV2/+D1Z5LsPzPNAwAAYGOy2hBaVU9JskNr7cKhwdsluWPo9R2DYWNN/8qquqqqrrrtttvWurEAAABs2Ca6JvTQJI+oqg8k2SrJU5L83yTbDpXZNsntY03cWjsjyRlJMm/evLbWrQUAAGCDttoQ2lp7w8jfVbVLkjcneX+Si6tq7uCU3OcnuWwG2wgAAMBGYlJ3xx1YmmRpa21ZVb01yblVdXeSW5J8aUZaBwAAwEZl0iG0tbY4ybGDvy9NculMNQoAAICN02Qf0QIAAABrTQgFAACgN0IoAAAAvRFCAQAA6I0QCgAAQG+EUAAAAHojhAIAANAbIRQAAIDeCKEAAAD0RggFAACgN0IoAAAAvRFCAQAA6I0QCgAAQG+EUAAAAHojhAIAANAbIRQAAIDeCKEAAAD0RggFAACgN0IoAAAAvRFCAQAA6I0QCgAAQG+EUAAAAHojhAIAANAbIRQAAIDeCKEAAAD0RggFAACgN0IoAAAAvRFCAQAA6I0QCgAAQG+EUAAAAHojhAIAANAbIRQAAIDezF7XDWDDtmhRTVtd8+e3aasLAABYP+kJBQAAoDdCKAAAAL0R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M3syharqHwZlt0pyfWvtpKo6IMnrktydZHFr7fUz10wAAAA2BpMKoa21V4/8XVUfrao9k7wxyXNaa/dX1SlVdWBr7csz1VAAAAA2fFM6Hbeqtk7yyCSPSHJta+3+wajPJNl/mtsGAADARmZSIbSqdq+qjyW5Ksn7ksxKcsdQkTuSbDfGdK+sqquq6qrbbrttOtoLAADABmxSIbS1dkNr7fAkeyU5KsmcJNsOFdk2ye1jTHdGa21ea23e9ttvPx3tBQAAYAM2pdNxW2tL0/WC/leSvatq7mDU85NcNr1NAwAAYGMz4Y2JquopSV6f5K4kWyT5l9baTVX11iTnVtXdSW5J8qUZbSkAAAAbvAlDaGvtP5O8dIzhlya5dCYaBQAAwMZpSqfjAgAAwNoQ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FoWb5PAAAf/0lEQVQUAACA3gihAAAA9EYIBQAAoDdCKAAAAL0RQgEAAOiNEAoAAEBvhFAAAAB6I4QCAADQGyEUAACA3gihAAAA9EYIBQAAoDdCKAAAAL0RQgEAAOiNEAoAAEBvhFAAAAB6I4QCAADQGyEUAACA3gihAAAA9EYIBQAAoDdCKAAAAL0RQgEAAOiNEAoAAEBvhFAAAAB6M3tdN4B+nHxyTVtdCxe2aasLAAB4aNETCgAAQG+EUAAAAHojhAIAANAbIRQAAIDeCKEAAAD0RggFAACgN0IoAAAAvRFCAQAA6I0QCgAAQG+EUAAAAHojhAIAANAbIRQAAIDeCKEAAAD0RggFAACgN0IoAAAAvRFCAQAA6M3syRSqqjOTLE+ybZLPttbOqaoDkrwuyd1JFrfWXj9zzQQAAGBjMKkQ2lp7RZJU1SZJvlpVH0vyxiTPaa3dX1WnVNWBrbUvz2BbAQAA2MBN9XTcTZPcnmSPJNe21u4fDP9Mkv2ns2EAAABsfKYaQt+a5B1Jtktyx9DwOwbDVlJVr6yqq6rqqttuu23NWwkAAMBGYdIhtKpel+RbrbV/T9cbuu3Q6G0Hw1bSWjujtTavtTZv++23X+vGAgAAsGGbVAitqlcl+XVr7RODQTck2buq5g5ePz/JZTPQPgAAADYiE96YqKp+L91NiL5UVfsNBr8p3am551bV3UluSfKlGWslAAAAG4UJQ2hr7etJdh5j1K1JLp32FgEAALDRmuqNiQAAAGCNCa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8mFUKralZVnVJVFw0NO6CqvlBVn6yqd81cEwEAANhYTLYn9HlJvpBkdpJUVSV5Y5I/ba29OMk9VXXgzDQRAACAjcWkQmhr7TOttSuGBu2R5NrW2v2D159Jsv90Nw4AAICNy5peE7pdkjuGXt8xGLaSqnplVV1VVVfddtttazgrAAAANhZrGkJvT7Lt0OttB8NW0lo7o7U2r7U2b/vtt1/DWQEAALCxmL2G092QZO+qmjs4Jff5SS6bvmbB5J18ck1bXQsXtmmrCwAAWNVUQ+gDSdJaW1ZVb01yblXdneSWJF+a7sYBAACwcZlSCG2tPWfo70uTXDrtLQIAAGCjtabXhAIAAMCUCaEAAAD0RggFAACgN0IoAAAAvRFCAQAA6I0QCgAAQG+EUAAAAHojhAIAANAbIRQAAIDeCKEAAAD0RggFAACgN0IoAAAAvRFCAQAA6I0QCgAAQG+EUAAAAHojhAIAANAbIRQAAIDeCKEAAAD0RggFAACgN0IoAAAAvRFCAQAA6I0QCgAAQG+EUAAAAHojhAIAANAbIRQAAIDeCKEAAAD0RggFAACgN0IoAAAAvZm9rhsAAIsW1bTVNX9+m7a6AIDppycUAACA3ugJhXHomQEAgOmnJxQAAIDeCKEAAAD0RggFAACgN0IoAAAAvRFCAQAA6I0QCgAAQG+EUAAAAHrjOaGwHjv55Ol7VunChZ5VCgDAuqcnFAAAgN4IoQAAAPRGCAUAAKA3QigAAAC9EUIBAADojRAKAABAb4RQAAAAeiOEAgAA0BshFAAAgN4IoQAAAPRGCAUAAKA3QigAAAC9mb2uGwA8NJ18ck1bXQsXtmmrCwCAmaUnFAAAgN4IoQAAAPRGCAUAAKA3rgkFgBm0aNH0Xf88f77rnwHY8OkJBQAAoDdCKAAAAL0RQgEAAOiNEAoAAEBv3JgIHoLcKGVmnXzy9L2/Cxd6fwGAjYsQCsCkCdgAwNpyOi4AAAC9EUIBAADojRAKAABAb1wTCgBxvSsA9EUIBTYq7vwLALB+E0IBYCOnlxeA9YlrQgEAAOiNEAoAAEBvnI4LAGywnGoMsOERQgEARnGTM4CZ43RcAAAAeqMnFGADoWcGANgY6AkFAACgN0IoAAAAvXE6LgCwRpwiDsCa0BMKAABAb9aqJ7SqDk9yaJKlSa5srb1jWloFAPAQ5xmowMZqjUNoVW2V5Igk/6O11qrq7Krao7V2/fQ1DwCAjc3GHLA35mVj6qbzsoVk47l0YW16Qn8vyZdbayPvxGeTzE8ihAIArKdcy7thWh8+t+kM2MmDIXt9CGoztWyMrR7MkFOcsOqwJHNba/88eL0gydNaa28fKvPKJK8cvNwzyQ/WrrkbpEcm+fm6bsQMsWwbJsu2YbJsGybLtmGybBsmy7Zhsmwbl8e11rafqNDa9ITenmTvodfbDoat0Fo7I8kZazGPDV5VXdVam7eu2zETLNuGybJtmCzbhsmybZgs24bJsm2YLNtD09rcHfc/khxQVSN913+S5Ktr3yQAAAA2VmvcE9pa+2VVnZXk/KpamuSq1tr3p69pAAAAbGzW6hEtrbVPJPnENLVlY7Uxn45s2TZMlm3DZNk2TJZtw2TZNkyWbcNk2R6C1vjGRAAAADBVa3NNKAAAAEyJEAobuKr6UFU9fBrqOX86yjC9hj/fqjpvjPEfrqrN+2/Z2Kpq06o6s6oOrKojVlPuD6vqL4dev7qqvlpVi6rqkKHhvnM9mmh9Mvpzm0yZqnp4VV06+GzPHBq+Tj7bwf/Moqr6SlVtORg2qfXoJNeTJ1bVk6ajrZM1HduBiT7bqnpsVf3vqvrNqjpxbeY13Sb6XCbzvYURVXVhVc2dZNlJfbfW13XHuiSETrMNeceqql5VVRdV1RcHPx+squ2Hxn99sBzDP5eObMQHZdaL5R26a/PI64l2rJ6xvm+gqmpBVV08+GwuqKrHDEbNSrLJYOf/0jE+ox9W1e6DOrYbNe6GqtpiUM+coXm9e1S5fxldZn0wHSv/odC0Y1WdNr0tnLyJPt/B37uP/nyTPCfraF1eVcPt+X+D9cUm6b4ns5LMqqqXDZX5z6p6x2DyWYOfVNUTkvxua+0ZSZ6Z5NChdc+Y37nBZ/abM7x8fzkIKl8efDYfqqrtpqnu84f+3quqvlZVPxt6r26rqg9Mx7xW04ZtquqcUYNH1idvq6onDpX9bFXtkuQ38uDntt2odc4VQ3WMlNk/yeeSjKyTf3NQdq/MwPqkqn57sM4b/j/5alWdPVjeS5PsNii+SZILq+rPsvL/WapqblVdMpj+JUOzGF5PfrKqLhuUubyqPjx6+Wdg+RYMvpP/XlWLR+af5LmZ/Hbg9Kr6cVV9Y/C9u6WqXpGVP7dHVtWNg2kvG3xfZ4366dUY26/rqlZs6+cMyvzp0PhvVdXIs+vXSZsnMrIeqKpZg+3x6M/tR1W161D511XVVWOUO2T8uayYtteAM2odd+ZQW3cZDJtov+zAqjqiqk4eeQ/6WFdW1R8keXSS40YNP2TUe/7JwahVvltVdfio9UYyat0xqvzIAeYxv6dV9XtV9dY1WqD12FrdmGhjNlix/VWSZ48MSvLfSf6mtXbzULlPJjmstbZ0MGjMHauqmpXk3Kq6rLV2W1azY5XkHa21H87Eco2nql6a5AlJ/kcbXChcVb+d5Kwk/2NQ7IEkp4+adElr7a5B+Skv70yoqt9IcmKSY4cGj+xY/XGSEwbDtkpyYWttYbqdj1lDdbw6yVFJfj1UxzZJ3tda++CgzDOSjLVSWNpaO2CaFmfY/5fkOa21+6vb+T5l0MYkSWvtgST7j56oqt6S5BGDMrcnmT807hNJ7h89TWvtdVU1J8nWrbWf1wwfRKiqlyf5WWvtX0cN/2Rr7cVV9awkbxoZnOSO1toLMmqFPfjcDku3TL9Kcmxr7b8z6vtXVc9Lsk1r7aw8GJpW+g6sA6v9fAdubK2ttLNRVR/pqX2raK3dkMH3qarek2SLJHeOKnNWuvVIquo1ScZat+2dZNGg/LKquizJl6vql0mWji5cVXsk2TnJq9Otp6ddVR2cZM8kzxxaJ/5Okg8meUFVbZrki3kwXI34jXTr0RuG6npekke21v55qNyK72Rr7brBuuk9rbUjB9N8qrU2vA6bCU9Nt14fSyX5SFXdPXj98HTbiJ1HphmsT/ZPkqo6LMlPh6Z/TVU9q7X2nCSXVtUfJtkryTdba98aTDPNi5Oke2b5/2mtrbStqqoLW2u/SLJ/Ve2Z5BlJfpzkS621VlXPHlXPx/Lg+uC0qrqjtfalUWU2ba390dA8PjOtSzLKYL9kZD1xX1X9RZInt9ZeO7IemOR24ITqnmrwkSQ/S3J6a+3Mqpo/NMmWST7bWvurwfQzumyTMcb269Mj/5tDZS5IcsFg/D8mubjPNq7O4Hv3itbaCUOD5wz9vqq19pJR05ySZOuhQY9Otw5aPKr6q8aY3xdaa88dGjQjQbyqPprkcSMvk1zTWjsuyZyq2jbJW5LcneTbgzJ/VVVXZ+jAz6h9s93THYxc5aDHTK8rB3Ufl2RBkldX1elJ3tZa+1Vr7VNJPjVUdnX/E49O8n9XM370geOJPpdXJdm+qrZqrd05QdkNhhA6viOTPLq1dtDIgEHI+ucMgukgaD05XZj5xRh1rHc7VquxZZLvj1qh35iV/zFaVm338OspLe8MenSS28ca0Vq7MN2R7zlJ3pZkpDfpEek2yCO2T/LK1tqKFftgAz1vqK6vZmiDOFRudM/CdBrZa9s0o3Z+B8t0bVbeEUy6QLbKUcLqTjWZM3QAZbQ9k7y0qv42yc8Hw3YfvF9vGSz/dNkk3Y7eX49uZpIMdv6+NGj3zkn+ZnQFgyOqz0vyB4Odyj9IcnyS0XUmyVPS7VSPOCjd8v77Wi7H2hr38x3YavD+j4xr6ULPKgcS+lBVOyX5cLr2PjbJt5K8MMkdY5R9RLr/l8vH+J/7bpKTB/87s9L17r6gtXbj6A19VT01yf9K8mfpwuBbk5zcWls2zYt3d5JHpgvWdw0CwGOT3JNMbmd/yNOT3Dy67NA0uyT5/SQ7V9XzB4N3rKqDW2ufW7vFGHeec9Id5LinqvZprX1njGJ/0Vr73qD8F5L8V5JHpQt6I/VsOainkrywqm4djHp/a+09gzL/K93+xuVJXlZVu7TWPj0Ty5UuVB0y2Jlc0cwkXxm0Zb90O5lnpAvF70j3fVpJa+2Qqtoq3frjX8cIoOvCtkl+0lq7b/D6snTrrRWmuh0Ymm5kW79/VS1P13u93hqEm3tWM/716T7f28bZxq8Lj8zY+4pTtTSr7lMtH34xCLwPm4Z5Tai19ueDddj2Sb6Tle8G+4skf5tkl3Tr/5+l25bfmS5ojtRxYZILk+6siyQ3JNk1o8zkunKw/bkh3bbn/iR/W1X7Jnl/Vf1Tun39v86D+8W3jl1TkuRpSa6qqt3SbSOTZLOh8dsPvpcjfp5xVNWbkvxHkkuTfKiqXj7S+bOhE0JXb/ROzfJRr1+bbqX2zqo6avQRuayfO1bj+XCSU6s7nejmdEfeHp2Vw/BmGXvn/5rW2s8yheWdYU/LYKe8qj6XB4/gj7R3tySvT7dB2DXdEa9nJPmdoTp+mOTvq2rJ0LA5Sf736mZc3bV5424Y19LbkvxbVbV0O8jHjBq/aZJvtNYOn2R9x6U7qDKRe5OcMggcN7TWnj/RBGvojYMN0QpV9akxyv1NkltG71i01n5dVT9NckBV/XeSg5NcNHriqnpmuiOUVVWnJjl1UO7N6f/gz7DVfb6zBiHu0MHrZ6Y7YDXy+W1RVfcMglGfHp/kotbau5Kkqman25F453Ch6noN359um/OD1tr8wUGd30mS1tr11Z0m+dV0644zWms3Dia/daie09J9H1+a5LeSfDLJfkk+WVX/2Fq7ZLoWrLV2SVVtneTjgwM2LcmVSY4etGVSO/tV9fgkOyTZq6o+11r7yRizu39Qz/CZFW/KqtucaTFYrncleW+6Awcfq6rTW2tfG1V0+CDko5O8JN3O5LcH9RycZN8kfz84Y+KTSV6c5GtZ+UDEk5Mc3Vq7ZxBSj07y6czAQa3B88qfvpoiT05yVmvt8qr69wz1bKQ7QPnJdL2gJ6br8f2PdOuUN7XWTp2ONq6p1trtVbVDVT05yY/S7TPsXlUXJRk5zXLC7UBVfSjJgUmele57PSfd2QrnJrm0tfbewc7+WA5Lt83813HG9+UNSd439PoPBt+lN6Rbd/443Xr9T5IckOQPsvI2fl14SpJfjjNuSZKnjgomSXfg64NDr29Ld5bX6BDykawcsv86yQ+r6qDW2irbwRmwe7r9rF9kcMAn3ft9aZKF6batZ6Tb53pLa+3Y7rhe9z/XWntvklTV09OtZz+a5LfTraeGzeS68ogxeta/meSIQdtOSvK/Wmv/ubpKqmqbdAcvX9lae2kePFtoeD/4tuGzmsba16mqfdLtl3yutXb2YNjbkpxVVZ8fdWbNBkkIHd9Hkryuqr6YbiU9cjruX1TVJun+qW5trb27qv4k3amnLx+uYH3csRrPYOf1hMGO1aOT/Lq19utRZfYbtPeAJHuPHOUeGj+p5e3BAelOvd2ytXbwoM0fGfw+Mcl26YLM3Uleka7n5rbhClprH0u3IzKm6q6fGWsjv2WSbQcbkteM9CJMh9baogx6mscZf3dVPWywk3dduu/t3km+l+4U7xU7DdWdGrd3a+3do+upqhenW6mP9Hz/QbpTW68YXXYa/SrJ26vqhFHDV2ywBz1Rb0nyw0G73zYcZAZekeQP013z9c7W2n8PvtMjdTwuyROHNnh3pDu62dfBnnFN8Pk+Nt33erSjh/7+WrqNd58qK2/856b7v3qwQBd4PpDk79PtQJxRVaucOtVaO6Oqntha+5+jRt07VOYNQ/UemuQjrbUvVdXF6T7HaTHoLRs5vezjo0b/yeBAwYWZeGd/Qbr1+uvSvTcfqqq3t9a+PlRmvHXJyPhkmtcl6Q5gnJrkR4OzBg7Pg5ddjPjP/P/tnX+slXUdx18fcEKsFk4aYEg/XD/GmraB2Zwutixpw9JMUmIYqSiTsFor+rGhST9MYTQt5Ye6jAy1GonmTCoX2hZEhIytm7TxI2NIIL9m1wX33R+f73PP93zPc84993LOudz8vra7nfM83+f7fM99nuf7/fx+YFlY74QLQt9KjAePm9m/8EiC1fJUlWVmNiUcU/A9YJWZvYorSUVofUuNWmF+n0Zl7joHN6oW95CAa3Fj6afxaxIrMtMlHQrGlEX4vfwxYDswIRwz2MzBFeSzgHslPQ2VNa7JdeDzuOJ5HHi1ELytOhw3pYi+eBiXj9J8t45hHt5+uqR4vntO0uXm0TTflvSP0PbjuEGyJjpjEJiKyyY/ipSdQnmeK+mddY8MSFpCMPKZh5jHHv8iwum7uJFgLfBjMxspqS2OgKA0TsE98uNw7+ubzOxa4K/hmkwH1kl6KozvoaiL6ZIOhb5G4kaEg5Jmmdm00GdxrrbNlWHu+LDVTxEQPg/0RMcMByaUtF2EK8mTzWy2PCVlIOwDPheH30raZmZX4sa0IU9WQusQFuaDwFclFVbfpWGRxcweltQV2v7KzP4cJv8XcAtc0c8pI1jVo3j4Srb3DhF/+I4n+2Ml9ElJzzTze9uJmV2BW65/A9yJx9HH/CBRrleE494C7A2ff4FPLMWYiwW84J/BuhVXeVwMrGmxoFhDUMRG4fmpZ+PhL71I+qSZrQFmSTpuZmtTIc/MrscVy7ll55D0KG4A+Y6kryfHtuWly5IeA4oCDavxXM5eS6+ZXQB8DXhUUqoUFG2W4OFXI3ArpJnZf4gWPEm7cO9P8f334di5uKf/qdb+sv7R4PruxAW/x6gN0z0KXN7BqImY/cBNwRAnXOBP76u7gFuL+TIY3T5Qp7+3NbmtCkk9uCGjVRygcY6OcM9FX8L+HtwD2AMQhIciv2txGPtKaueSnxfrTjuQtC2ca6mZLZO0m4pH8HmgW9IvzWwH8AlJt0eH78UVyYI34lElJNt6CzhJegGYaWZPAFcBbzf35rUUSbeb2W7gUFiX7wLuU5SfG5gT5smbgDPM8/tj7sav5Wu4cP1TYDPwWzxaqWC3VTxXw/Dw2LYiaa+ZdQMLwnUr+B3QHdo0XAeCR3o8fm/G1/YAsCt8foWKZ85wI9egEgwit+Bet9KCdJK+b17E5SOS7lMI0TSz9+EpRoOCmX0Il6O24VFIPwy7nsMjrFY0UIDAvaHvpjqNZEcih+3H17vVwJYgx36WSgRNO9iO56cWc+JrwDF5StYo8FBb88KXi3C94xvh2H0EuTIYi5cDtwIXBEPlzvhE7Zwrw3PQ+yzUkUNuxCNjXo1+61+AdVGbmbgSvRHYaGb3mEcLbk5OeSCZO2qcTfIIw7KxKpx3yJOV0MaMwRfTgonFB0ld5h7BbxbbwgRyBsHCHB13qghW9c5zO+5V+iBwiaQi9HKhpPlFOzMbh+ernos/NDvwAhB/S7oc0O89WcyrLc4ErgkL7/NmNl/SPUUbecjmpbhCE/Nm3FrfJelKM3sQ+IKkw2WKXKcxrwA7A5/oj+DhKC9SKUbwLjO7M3weC6wP9+O4aKJbBWwCTigk9PfBpHSDpFLFtQMcxXO3UmNJLBDfET53A6viaxas4UTf3xD6Oxf3gp4GbKSyOHaUJq4vkv5NeQ7iCnyu2teRwUZI2k4U6h7GMzJpc0PJMfW8Lu+32nC0QkhJreBnAhdbdch8SzyG8qiOkbgHNw5xNuCPkor5oy9h/8Uw9vVE6214Nl8BrgjfRwOP4AaUdwDTzOwY7kloZ4j4MJICGUHQi/cPT/Z3AV1JP/Otkp8FUZi8mV2HK56nhf4exJWBdhWMMSqGmm5cWCSM5Xxc0ByGzxUP4IaCLXEHkuZFx6yVtDD6Hrdb0PrhN0XZdXvIzM5vZh2QtBq/185M+thGKKYi6TBwYbzf6ofodorJwG6VRPAknE51/h1hXmirkbgeZnYWXnTnGknHzGyJmV0maV0Y2yaqCy5dArw3ll2ifcOA2Xgo9WjccLAuGI8L9pjZAjPbImkDlaiurTTIPRwIwUt31Nw7fTPh2TOvBRKnb51DpabGxeG+PEzF2H8H7tnfCmw1s3n4PVrFIM6VSFqOK8rpmKZGX7fGhnJJ863EuiApTadK+zwb+EkfQ3pCSQG2oUZWQkuIPIOj8QIHRRGAYiIXcJWk9SQLqdWGB8IpIli1gF/jFrxb8ZCEScBKM/uUvAJpQd3f22aOAdcpFNqRtLrOw/80XtWyl5LrFgsyg16JTNLdVIeN9WJe2bhL0tQmu0sFyII0n3BUyXUEuEXlRUwGhNV64scCT5qHPEJ43nDBoq5ALCkOce/rtAuBP0iKX6c0B8+xWjygH3ISNHF9G+W79FDrHR1MCov4CRqHOZftLzO67YdaK3gHmAg8oFANu8DM1gZlpllhH5VUy7bq/KAJwOaSyIN2F4d5GXjEPGIg5rYQJXAI+EyJwWCvpMIjeITq0NuC4rrdD9xfdnIrCctuAS8BS82sEEgvCtemB5imqNhgMpaLKH/O0nu0mbzrvu79k6XRdZvaZB8HgenmFZ9j4mubciL56yhBWdtUZ3csMx0E5iWGEfDqs2nKRyeYSLVX7cskUUz94DZccbtR0lHz/MOvmNnYsI4UlBmQ2lIMzPw1b18ELpX037DtrcC9eCg0Zf93M3sId/QclvSlZKz3mofjpnRqruyhfF4ro/d5KIysMcFzCdX3aMO+5LUDpjZ5/iFLVkJLSN3yLeBUEqwa0UNlEY4/x/tH4LkkJ8Ln4dQ+qHV/bztRScGP6OE/Qf8S1/fgilAxoT4btm+XdHNJ+7L/V0eQdH3frZrqZ0by/aOt6LeJ8zb1vJlX4SwTiMsEi74Ex5eAKWa2AbcMj8et7BubHXenaOL6PsCpke8EgLyq4A1NtNuAV0uNt53XrnENgCN40blZyfZdqeeiBRwDrjGzC5PtbS00JS+0U7fYjqSdQMN3scqLdAzofa2SrhrIcX30+QyVIj39Oa70OZN0ZfJ9Rlm7pE0r5Yey/htetyb7OIKHtfbnmD1UokXa+hv7S3wvycO/39OgeUdRde5qIZcURtMyxaSRPHGc4Ok1f33SSFwWS+Ww/Xh+dloIabmkn/Vj+M3QjSu955mnpI3AK9iWhpNG9GVALTN6dGSulDS7H21r1rI67fqc79o9d5xqmGoKumZOBvPCJ+PTSef/ATMbg+dYTsYV0b/j+Tb1PGtDBvPXfoyX9KfBHkumM5gXY7kMf+3By3huyaC/Cy/z+sDMrpa0ZrDHkclkhg4huutq/O0DY3Aj6uPyugqDOa6JuHw4CVcInwVWqkHF9pBC1aWQM595/ZGV0Ewmk8lkMplMJpPJdIxhfTfJZDKZTCaTyWQymUymNWQlNJPJZDKZTCaTyWQyHSMroZlMJpPJZDKZTCaT6RhZCc1kMplMJpPJZDKZTMfISmgmk8lkMplMJpPJZDrG/wD7Dv2Q+7eWzgAAAABJRU5ErkJggg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png;base64,iVBORw0KGgoAAAANSUhEUgAAA6EAAAHnCAYAAABJxVtyAAAABHNCSVQICAgIfAhkiAAAAAlwSFlzAAALEgAACxIB0t1+/AAAADl0RVh0U29mdHdhcmUAbWF0cGxvdGxpYiB2ZXJzaW9uIDMuMC4zLCBodHRwOi8vbWF0cGxvdGxpYi5vcmcvnQurowAAIABJREFUeJzs3XmcJWV9L/7Pl5lhkEUERJEgAhKQiCGaQSWLGUZQrkaiEcWAGCIoiMYbhRujP3FAuRgMLlGTeEGNAiqIwQ0TVJBBjBCFuFwBRa4EHcGA4MLOLM/vjzo9nOnpnu6e6a5ZeL9fr351n6qnnnrqnNNV9amnlmqtBQAAAPqwybpuAAAAAA8dQigAAAC9EUIBAADojRAKAABAb4RQAAAAeiOEArDOVdVjq+q4dd2OjUlVPaWqXrqu2zGWqtqvqg5e1+0AYN0QQgHoXVVtWlUvrqqtBoN+N8k/rEE9O1bVH1fV86rqsasp93+qauFqxu9RVU+Y4Gf3qtp8NXX82XhBuqp+t6reM2rYo6vqR1X1lMks6xo4OMkpM1T3lFTVrlX17KFBhyZ5/SSmu7aq2qif+2eupQD0Yfa6bgAAD0k7Jjkvyb5JrprqxFW1TZJ/SvLiJEuTLE8yp6rOTfJXrbXbRk2yZ5K5q6nr+0lqErO+t6r2aK0tHmPcs5PslOQfxxj3pCSvSfJXQ8MelmTXJA+fxHxTVQ9Lst04o+9prd0xmXpG1fkbSbaasOCD8/jxOPXMysrvX2utLRt6/Sfpln2XKTbx2Um2GDVsyRTrAGA9oycU4CGmqg6sqrOq6odVdW9V3Th4vdtqptmpqv65qm6uqnuq6ntV9dqqWiW4VdUHq2rJGD1YraqOmob2b5LkC0l+L11v3xZJtkxyUJKnJvn8ILBNSmvtF621TVprNd5PurB8T5KvJrl5bZdhDZ2Q5Cfj/Ny+up7esQx6bRcnuW6SP18co44DqurX6Q4ELBn6WTr4ruww1YWsqi0Gvc67pztwsHTUT1XV46pq06nWDcD6QU8owEPIIBR8Ksm5Sd6Y5MfpeuNOTvKtqnpaa+37o6bZMck3BmWPTXJLkj9McmqSvZO8ctRsFiT5SJJ3jtGEsXoQp+oFSfZLsl9r7cqh4V+uqucm+XaSVyR579rOqKp2SfI3SY5Kcka6Xtbla1jdrKr6+dDrqR4IPjXJu8cYXukC4t5TrG+vJNcmedJaLNPvJXlgUNfSUXV/LskeSX42xTpfneS0SZS7v6r+qLX2H1OsH4B1TAgFeAhprf2sqrZvrT0wNPgbVXVZukDy/yU5YtRk70pyV5IFrbV7BsO+WVU/TPK5qjqvtXbJUPlNkvx0dJidRn84qP/K0SNaa9dX1VeSvHzQYzpipyT/NZnKB6eWzk93+uzBSe5M8tzW2pcmMfkzq6qNM255kiOHXj8qyYcm06YkGZzeetdY46pquyRXTLaukcmS3LsWATTpPuu7xjhwsXRo/JS01t6R5B2jhw8+l6cmeUm6a0pPTXdwBIANjBAK8BAzKoCODPtZVX053Q2CVqiq7ZO8MMlxQwF0ZJrPV9W30/WEDofQmTY344SxgXuSPDbJ84eGPXJ1FVbVtkl+P921iwenu07z35J8NMkfJ/lsVf17kq8kuTzJVa21e8eo6ookLx9j+AuSvK21duHQPHdZXZsmq6q2TvL4JN+ajvrWF4PrVZ+c7jv5e+l6v7dK8q/p3uMbk2xXVb9qrblOFGADIoQCMGKzdAFu2Px024qLxpnmonSnvvbpe0leUVWPbq399/CIqtoyXU/pB1trbxgavmisiqrq0CRvTXfa6M+TfD3JXyf5dLrA84skRyd5SpID0p1q/MYkm1XV48e4Uc89Y/UAV9UtSTapquH3cdLXrQ7q2CbJ5kk2TfdZbZUuLM9P16v55anUtz6qqr9Kcli6z+P+JP+Z5Jvp7px8dpInprvJ1GnpbnK05WC6x7TWpnraLwDriBAKwEjAmZ9Vr6P8rSR3t9Z+Ms6k30/XG/Wo1tqtazDrhw2C42ZTmOacJG9O8tGqOrS19qskGTzu5SNJ5iR5/yTr+l660zqvaK1dPzyiqm5I8vbW2rvS3cH3qiR/OzjN93FjBNCWLpxWa230KbmbD8Z/amjYdkmeMcl2JsnX0n0eI5YkuTddGP3C6EA+MKeqnjD4+77W2n9NYX7TrQafddJ9RmO5LF2P7jWttZ+PU2a4wq2TbCuAAmxYhFAAkuRN6XrTRoe3R6XrIRzPSPB89NDfU/HVqU7QWvtVVT0nyceT/LCqvpbuess/TBfMnr+a0Dy6rmuSXDPO6MoY1zQOrqG8cYzy16e75nP5GDcNTpLvt9Y+uKLy7nTcv51MOwd+P912+4F0Pa5Lq+qPk3w+Y1xDObBjujvbJt3n8+ihcS3dQYBN1vK60MnaOd31tSMuG/ljECa3Sdfz/IskWw4F1om0wXv5QGttXd25GIApEEIBHuKq6hlJXp/kL8foTdssXegZz/1D5dbEc5N8N93zID84QdkVWmvfqqp9khye5GnpwuLCJGeNvnZ14IGMWo6qenzG75FLkllJth/qSRzLrSPP52ytvb2qPp6xT7Ndmu5RKsPuTtfr94vV1L9Ca+2Xw68Hvdf/kORjrbXLx5nsptbaLuOM+366my8tGyc0j7a0tba692sii9Nd15kkJyXZfWjc6elOe14bd2XyzzwFYB0SQgEewqpqpySfSHJ+a+0fxyhyX7prEMczd/B7rJv0TMatrbXFVXX7VCdsrT1QVd9PcnVr7bsTFH9LVm3jtVn9siXd9aF/vZrx703yP4fadNME9a3QWrst3bWmU1ZVm6V7BMr96YLklLXW/qGqPpPJB7e1vfnPstba4iSpqtE3ljomyV+uZtq/S3c97u+upsyytWseAH0RQgEeogbXUH4hXQ/dX4xT7PYk26+mmkcNlRuxNMm2g/pnp+tR3CrJb6a74czydHc4nQ5vT/folSMnUe6m4XKttbnjll4LVfXEdNeaTqQN2rTvZK5/HKp/23TXlu6eZP/RPaRT0Vr76ZpOO1JFuutgZ7fWhp8TutXQ+Mm0Y3m6Ax6pqi2yag/17HSnRw/3uC9rrd0ZADY4QijAQ1BVzU3ymXR3Fz1gnMeNJMkPkmxeVTuPcSOeJNkryZ2ttVuGhl2WrldruGerpbu29IdJLl7b9q+BSZ1vmnR3z0mydZJt053C+4vW2t1TmNf3kzxhEvN8fJIL072H451OO7ptT013LezsJPNbaz+YQrtmwg/TXWe6ZIxTeu9L8qM1qPOaJI8bZ9xKpy4Pbh61d2vt/nHKA7AeEkIBHmIGd3c9J8lvJ/m9wWmh41k0+H1QkjPGGP/soTJJktbaUVX1lnQ9oPenCyN3D/eUTdczMge2nuC6zaS7O+24quphSY5Kd43qfulC6PD4/5fu8S1ntNa+trq6WmvL0oX31RoKbavc/GiMslskeWe6x+H8W5KXjVyLui611j4+ePzNw0ePSvKzkTsXT9FvZ+LTpJPk6eluyvTYJDeswXwAWEeEUICHnn9M8pwkC1prP1xdwdbaT6vq35KcUFXnDN/0p6qel+R30t0QaJXpprnNq/P8wc9Erh1r4OAurP+eZId0dwd+W7o73f4y3XZypyT7pDtl+atV9ZettX8YbyZVNSddz+a+mThgTra3sKXrXT28tXbuJMqP17ZKd1r0hMF3Aj8dORV2cEfa6bwr7d3p7pQ70U2QRgdfADYQQijAQ0hVvSHdTWD+OsndVbX3qCItyQ9ba8N3kn1tkv9I8pWq+t9Jbkn3fMu3JvlUa+1zM9/y1fpoa+3I1RUY9NaN55B0vW97jBHKl6brZbshyb9U1Rnp7uw6bghN9yiSp6V7n1f3CJrl6XoLf726tifJIPzPn6jcJDwm3enCkz49eRyvT/LutW/OmC5KcsAkyi1P9+zWsU4TB2A9JoQCPLQcOPj9joz/bMnfT3fqaZKktXZDVe2b5JQkH0rXA/Vf6XoM3zljLZ2c5UkeNcHpuJWuZ228Hsf7Br+3T3eN49iVdL2I2ycZ6xEww0Z68K5vrX1/grK9GvRarm0v6EzbKclHkpw2yfJbJlnnpyYDMHlCKMBDSGttMj1MY033oySHTWNTlqTrdV0y9HpNHgFyeZI3JrlugnL3Jvn7ccZ9KsmLkiyqqnOTfDldGL0z3XWtO6brKf2LdL2cL5lgXiO9yL9VVT+baAGS3NFau3US5abqgaz9Y1Wmy5Ks/JzW0a+H/UeSl2biOx6PeHe6nlkANhDV2qTung4AG7WqenaSFyeZl+5mNw9PF5R+meS76QLvRya63rWqZqfrSZ6XyZ32+onW2nQGfABYrwmhAAAA9GZ9vy4EAACAjUhv14Q+8pGPbLvssktfswMAAKBHV1999c9ba9tPVK63ELrLLrvkqquu6mt2AAAA9KiqbppMOafjAgAA0JsJe0Kr6lvpbpeedLdUf21rrVXVAUlel+TuJItba26PDgAAwGpN5nTc21trxw4PGDyw+41JntNau7+qTqmqA1trX56RVgIAALBRmEwI3aSqTk73zLRPt9Y+n2SPJNe21u4flPlMkj9N94BvAACAGbdkyZIsXrw4991337puykPKZpttlp122ilz5sxZo+knDKGttQXJiodvf7Kqvp9kuyR3DBW7YzBsJVX1yiSvTJKdd955jRoIAAAwlsWLF2errbbKLrvsku5kTWZaay233357Fi9enF133XWN6pj0jYlaa0uTXJLkt5LcnmTbodHbDoaNnuaM1tq81tq87bef8E69AAAAk3bfffdlu+22E0B7VFXZbrvt1qr3eap3x90vyXeS3JBk76qaOxj+/CSXrXErAAAA1oAA2r+1fc8nc3fcjya5N8mWST7TWvuvwfC3Jjm3qu5OckuSL61VSwAAANjoTeaa0D8fZ/ilSS6d9hYBAACsgZNPnt5e0YUL2xpP+6IXvSjnn3/+itff/OY3c+qpp+aee+5JVWXu3Lk56qijcvDBB68o84EPfCDnnnvuSvX8+te/zjHHHJNjjjlmzPn85Cc/yQc+8IH8+Z//ec4777yceOKJk2rf2WefnUc84hF53vOelyS58cYb84Y3vCG33nprqipLly7Nfvvtl1NOOSWbbrrpVBd/tSZzd1wAAADGcM011+Soo47K8uXLM2/evLz3ve/N7Nmzs2TJkpXKHXvssbn44ouzzTbbJEkeeOCBvOhFL8qTnvSkFTf4OfbYY3PssSs9HTNXX311vvzlBx9C8pa3vCWXXnppWmt597vfne233z7Lli3L8uXLs2zZslXad9hhh+Xss8/OrFmzkiSHHnpozjvvvCxbtmyl8ieccELe/OY358lPfvKKYSeeeGIuuOCCvOQlL1nLd2llU70mFAAAgIHjjz8+n/70p/ONb3wju+22W84666wxy2299da58sorc++992bJkiX5zne+kzvvvDNbb731auv/9a9/ne226x5EcvPNN+fGG2/M5Zdfns9+9rN5+9vfniT5+Mc/npe97GVjTr98+fK09mCP7lhBNUkWLFiQ8847L1dffXVuuOGGXHLJJbn22muzzz77TPgeTJWeUAAAgDVw//33Z4sttshjHvOYJMnRRx+dV73qVXn5y1++StnPf/7zmTdvXh7/+MdnyZIl+dGPfpQLL7ww22677Splh/34xz/O4x73uCTd8zlHLFu2LFtuuWWSrrfzyCOPXOVU3hHPfOYzV9xMaOnSpWOWefWrX50f/OAHufzyy3P33Xdnhx12yJlnnjlh+9aEEAoAADANWmur3Dl22bJlufPOO5Mku+22W84555wkyXHHHZc5c+bkl7/8ZTbffPP82Z/9WW6/fZWnXq5w1lln5ZxzzslBBx2Uo48+OptssklOOeWUMec52iWXXJLZs7vod8ghh6w07oEHHshBBx2U5cuX56abbsoOO+yQuXPn5qc//WlOP/30bLHFFpk3b15OP/30Kb8f4xFCAQAA1sDcuXNz11135eabb86OO+6YM888M8961rNWKnPjjTeuCJ777rtv3vOe9yRJ9thjjxWn7i5YsCD/8i//Mql5Hn744Tn88MNXGnbiiSdm+fLleeELXzjlZdh0003zla98Jd/73vdy0kkn5ZBDDskOO+yQs88+O09/+tNzxBFHrNQDOx2EUAAAgDX0rne9Ky984QuzbNmy7Lvvvjn++ONXGr/77rvnpJNOyvXXX5/TTjstN910U6oq22yzTV7zmtfkGc94xoqyp512Wj71qU9liy22WDHsV7/6VY499tiV7o576qmn5ktfWvkJmffcc0+OO+64POlJT1pp+F577ZUFCxZkk0262wHtueeeYy7HfffdlyOPPDJJctddd+UFL3hBvv71r+eCCy7IYYcdNvU3ZjWEUAAAYKOwNo9UWVNPfOITc8UVV6y2TGstRxxxRM4666wVIfCWW27JS1/60nz0ox/NTjvtlCS57bbb8olPfCK77777immvvPLKLFq0aKX63vSmN+VNb3rTSsO+/e1v5zOf+cwq8164cGEWLlw44XJcdNFFufjii1cadtddd+XAAw+ccNqpEkIBAACm2Zw5c1b8XVXZbLPNsnjx4uy8886ZPXt2br755ixZsmSlU1233nrrHHbYYdl8881XDPvVr36V17zmNdPevlmzZq14bEuSLF68eJUyW265Za699trsv//+0zrvGr5d70yaN29eu+qqq3qZFwAAsPG77rrrstdee63rZkzKzTffnPe973255pprsmzZsuyxxx455phj8oQnPGFa6r/11ltz3XXX5Y/+6I+mpb6JjPXeV9XVrbV5E02rJxQAAGCG7bjjjiue6zkTHvWoR+VRj3rUjNU/nYTQISefvPpbG0/FujgfHQAAYH23ybpuAAAAAA8dQigAAAC9EUIBAADojWtCAQCAjcKiRdN3j5ckmT9/ze/z8qIXvSjnn3/+itff/OY3c+qpp+aee+5JVWXu3Lk56qijcvDBB0+5rhGvetWrcvzxx6/0XNHJOvvss/OIRzwiz3ve85IkN954Y97whjfk1ltvTVVl6dKl2W+//XLKKadk0003nXL9q6MnFAAAYA1dc801efrTn56nPvWpOe6447J06dIkyZIlS1Yqd+yxx+bDH/5wvvjFL+aiiy7K+eefnw996EO58cYbkySttRxwwAGZP39+5s+fn1133TU/+9nPxqwrSa6//vp897vfzT/90z+ttn2HHXZYli1btuL1oYcemiRZtmzZSsNPOOGEvPGNb8yiRYty6aWX5vLLL8/cuXNzwQUXrMG7snpCKAAAwBo6/vjj8+lPfzrf+MY3sttuu+Wss84as9zWW2+dK6+8Mvfee2+WLFmS73znO7nzzjuz9dZbJ0mqKhdffHEWLVqURYsW5clPfnK23XbbMeu68sorc9xxx+WTn/xk9tlnnxx11FErAutoy5cvT2sP9ugOB89hCxYsyHnnnZerr746N9xwQy655JJce+212WeffabydkyK03EBAADWwP33358tttgij3nMY5IkRx99dF71qlfl5S9/+SplP//5z2fevHl5/OMfnyVLluRHP/pRLrzwwjGD5uWXX57HPe5xOeigg7J8+fLcd999K8adcMIJWbp0aS644II8/OEPz8te9rI87WlPy4knnpjnPve5ef7zn79Kfc985jNT1Z2qPNJTO9qrX/3q/OAHP8jll1+eu+++OzvssEPOPPPMcYPw2hBCAQAApkFrbUXYG7Fs2bLceeedSZLddtst55xzTpLkuOOOy5w5c/LLX/4ym2+++YrrLq+44oq8853vzCc+8Yk87GEPS5KVguXf/d3frTKPPffcM2eeeea47brkkksye3YX/Q455JCVxj3wwAMrwu5NN92UHXbYIXPnzs1Pf/rTnH766dliiy0yb968nH766WvyloxJCAUAAFgDc+fOzV133ZWbb745O+64Y84888w861nPWqnMjTfeuCJ47rvvvnnPe96TJNljjz1WnLq7YMGC7LPPPnnLW96SBx54YKUAOuzMM8/Mxz72sdW26f3vf3/23nvvSS/Dpptumq985Sv53ve+l5NOOimHHHJIdthhh5x99tl5+tOfniOOOCKbbbbZpOubDCEUAABgDb3rXe/KC1/4wixbtiz77rtvjj/++JXG77777jnppJNy/fXX57TTTstNN92Uqso222yT17zmNXnGM56RJLnrrrty7LHH5sQTT1wlgC5YsCBJ8opXvCKveMUrVgx/85vfnJe85CWrDZ177bVXFixYkE026W4HtOeee45Z7r777suRRx65oi0veMEL8vWvfz0XXHBBDjvssKm9KRMQQgEAgI3C2jxSZU098YlPzBVXXLHaMq21HHHEETnrrLNWhMBbbrklL33pS/PRj340O+20U7bccsvstddeY16z+drXvnaN27dw4cIsXLhwwnIXXXRRLr744pWG3XXXXTnwwAPXeN7jEUIBAACm2Zw5c1b8XVXZbLPNsnjx4uy8886ZPXt2br755ixZsmSVU12XLVuW+fPnrzSsqnL++efnkY985ErDN9lkkxU9nFM1a9aszJo1a8XrxYsXr1Jmyy23zLXXXpv9999/jeYxnhq+Xe9MmjdvXrvqqqt6mdeaOvnk6Xu47cKF/R+FAQCAh5Lrrrsue+2117puxqTcfPPNed/73pdrrrkmy5Ytyx577JFjjjkmT3jCE9Z109bIWO99VV3dWps30bR6QgEAAGbYjjvumLe//e3ruhnrhTXruwUAAFgP9HVmJw9a2/dcCAUAADZIm222WW6//XZBtEettdx+++1r9dgWp+MCAAAbpJ122imLFy/Obbfdtq6b8pCy2WabZaeddlrj6YVQAABggzRnzpzsuuuu67oZTJHTcQ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EUAACA3gihAAAA9EYIBQAAoDez13UDHgoWLappq2v+/DZtdQEAAPRNTygAAAC9EUIBAADojRAKAABAb4RQAAAAeiOEAgAA0BshFAAAgN4IoQAAAPRGCAUAAKA3QigAAAC9mT2ZQlU1O8lZSe5srR1TVQckeV2Su5Msbq29fgbbCAAAwEZisj2hJyb5SJJZVVVJ3pjkT1trL05yT1UdOEPtAwAAYCMyYQitqsOTfDPJ9YNBeyS5trV2/+D1Z5LsPzPNAwAAYGOy2hBaVU9JskNr7cKhwdsluWPo9R2DYWNN/8qquqqqrrrtttvWurEAAABs2Ca6JvTQJI+oqg8k2SrJU5L83yTbDpXZNsntY03cWjsjyRlJMm/evLbWrQUAAGCDttoQ2lp7w8jfVbVLkjcneX+Si6tq7uCU3OcnuWwG2wgAAMBGYlJ3xx1YmmRpa21ZVb01yblVdXeSW5J8aUZaBwAAwEZl0iG0tbY4ybGDvy9NculMNQoAAICN02Qf0QIAAABrTQgFAACgN0IoAAAAvRFCAQAA6I0QCgAAQG+EUAAAAHojhAIAANAbIRQAAIDeCKEAAAD0RggFAACgN0IoAAAAvRFCAQAA6I0QCgAAQG+EUAAAAHojhAIAANAbIRQAAIDeCKEAAAD0RggFAACgN0IoAAAAvRFCAQAA6I0QCgAAQG+EUAAAAHojhAIAANAbIRQAAIDeCKEAAAD0RggFAACgN0IoAAAAvRFCAQAA6I0QCgAAQG+EUAAAAHojhAIAANAbIRQAAIDezF7XDWDDtmhRTVtd8+e3aasLAABYP+kJBQAAoDdCKAAAAL0R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M3syharqHwZlt0pyfWvtpKo6IMnrktydZHFr7fUz10wAAAA2BpMKoa21V4/8XVUfrao9k7wxyXNaa/dX1SlVdWBr7csz1VAAAAA2fFM6Hbeqtk7yyCSPSHJta+3+wajPJNl/mtsGAADARmZSIbSqdq+qjyW5Ksn7ksxKcsdQkTuSbDfGdK+sqquq6qrbbrttOtoLAADABmxSIbS1dkNr7fAkeyU5KsmcJNsOFdk2ye1jTHdGa21ea23e9ttvPx3tBQAAYAM2pdNxW2tL0/WC/leSvatq7mDU85NcNr1NAwAAYGMz4Y2JquopSV6f5K4kWyT5l9baTVX11iTnVtXdSW5J8qUZbSkAAAAbvAlDaGvtP5O8dIzhlya5dCYaBQAAwMZpSqfjAgAAwNoQ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FoWb5PAAAf/0lEQVQUAACA3gihAAAA9EYIBQAAoDdCKAAAAL0RQgEAAOiNEAoAAEBvhFAAAAB6I4QCAADQGyEUAACA3gihAAAA9EYIBQAAoDdCKAAAAL0RQgEAAOiNEAoAAEBvhFAAAAB6I4QCAADQGyEUAACA3gihAAAA9EYIBQAAoDdCKAAAAL0RQgEAAOiNEAoAAEBvhFAAAAB6M3tdN4B+nHxyTVtdCxe2aasLAAB4aNETCgAAQG+EUAAAAHojhAIAANAbIRQAAIDeCKEAAAD0RggFAACgN0IoAAAAvRFCAQAA6I0QCgAAQG+EUAAAAHojhAIAANAbIRQAAIDeCKEAAAD0RggFAACgN0IoAAAAvRFCAQAA6M3syRSqqjOTLE+ybZLPttbOqaoDkrwuyd1JFrfWXj9zzQQAAGBjMKkQ2lp7RZJU1SZJvlpVH0vyxiTPaa3dX1WnVNWBrbUvz2BbAQAA2MBN9XTcTZPcnmSPJNe21u4fDP9Mkv2ns2EAAABsfKYaQt+a5B1Jtktyx9DwOwbDVlJVr6yqq6rqqttuu23NWwkAAMBGYdIhtKpel+RbrbV/T9cbuu3Q6G0Hw1bSWjujtTavtTZv++23X+vGAgAAsGGbVAitqlcl+XVr7RODQTck2buq5g5ePz/JZTPQPgAAADYiE96YqKp+L91NiL5UVfsNBr8p3am551bV3UluSfKlGWslAAAAG4UJQ2hr7etJdh5j1K1JLp32FgEAALDRmuqNiQAAAGCNCa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8mFUKralZVnVJVFw0NO6CqvlBVn6yqd81cEwEAANhYTLYn9HlJvpBkdpJUVSV5Y5I/ba29OMk9VXXgzDQRAACAjcWkQmhr7TOttSuGBu2R5NrW2v2D159Jsv90Nw4AAICNy5peE7pdkjuGXt8xGLaSqnplVV1VVVfddtttazgrAAAANhZrGkJvT7Lt0OttB8NW0lo7o7U2r7U2b/vtt1/DWQEAALCxmL2G092QZO+qmjs4Jff5SS6bvmbB5J18ck1bXQsXtmmrCwAAWNVUQ+gDSdJaW1ZVb01yblXdneSWJF+a7sYBAACwcZlSCG2tPWfo70uTXDrtLQIAAGCjtabXhAIAAMCUCaEAAAD0RggFAACgN0IoAAAAvRFCAQAA6I0QCgAAQG+EUAAAAHojhAIAANAbIRQAAIDeCKEAAAD0RggFAACgN0IoAAAAvRFCAQAA6I0QCgAAQG+EUAAAAHojhAIAANAbIRQAAIDeCKEAAAD0RggFAACgN0IoAAAAvRFCAQAA6I0QCgAAQG+EUAAAAHojhAIAANAbIRQAAIDeCKEAAAD0RggFAACgN0IoAAAAvZm9rhsAAIsW1bTVNX9+m7a6AIDppycUAACA3ugJhXHomQEAgOmnJxQAAIDeCKEAAAD0RggFAACgN0IoAAAAvRFCAQAA6I0QCgAAQG+EUAAAAHrjOaGwHjv55Ol7VunChZ5VCgDAuqcnFAAAgN4IoQAAAPRGCAUAAKA3QigAAAC9EUIBAADojRAKAABAb4RQAAAAeiOEAgAA0BshFAAAgN4IoQAAAPRGCAUAAKA3QigAAAC9mb2uGwA8NJ18ck1bXQsXtmmrCwCAmaUnFAAAgN4IoQAAAPRGCAUAAKA3rgkFgBm0aNH0Xf88f77rnwHY8OkJBQAAoDdCKAAAAL0RQgEAAOiNEAoAAEBv3JgIHoLcKGVmnXzy9L2/Cxd6fwGAjYsQCsCkCdgAwNpyOi4AAAC9EUIBAADojRAKAABAb1wTCgBxvSsA9EUIBTYq7vwLALB+E0IBYCOnlxeA9YlrQgEAAOiNEAoAAEBvnI4LAGywnGoMsOERQgEARnGTM4CZ43RcAAAAeqMnFGADoWcGANgY6AkFAACgN0IoAAAAvXE6LgCwRpwiDsCa0BMKAABAb9aqJ7SqDk9yaJKlSa5srb1jWloFAPAQ5xmowMZqjUNoVW2V5Igk/6O11qrq7Krao7V2/fQ1DwCAjc3GHLA35mVj6qbzsoVk47l0YW16Qn8vyZdbayPvxGeTzE8ihAIArKdcy7thWh8+t+kM2MmDIXt9CGoztWyMrR7MkFOcsOqwJHNba/88eL0gydNaa28fKvPKJK8cvNwzyQ/WrrkbpEcm+fm6bsQMsWwbJsu2YbJsGybLtmGybBsmy7Zhsmwbl8e11rafqNDa9ITenmTvodfbDoat0Fo7I8kZazGPDV5VXdVam7eu2zETLNuGybJtmCzbhsmybZgs24bJsm2YLNtD09rcHfc/khxQVSN913+S5Ktr3yQAAAA2VmvcE9pa+2VVnZXk/KpamuSq1tr3p69pAAAAbGzW6hEtrbVPJPnENLVlY7Uxn45s2TZMlm3DZNk2TJZtw2TZNkyWbcNk2R6C1vjGRAAAADBVa3NNKAAAAEyJEAobuKr6UFU9fBrqOX86yjC9hj/fqjpvjPEfrqrN+2/Z2Kpq06o6s6oOrKojVlPuD6vqL4dev7qqvlpVi6rqkKHhvnM9mmh9Mvpzm0yZqnp4VV06+GzPHBq+Tj7bwf/Moqr6SlVtORg2qfXoJNeTJ1bVk6ajrZM1HduBiT7bqnpsVf3vqvrNqjpxbeY13Sb6XCbzvYURVXVhVc2dZNlJfbfW13XHuiSETrMNeceqql5VVRdV1RcHPx+squ2Hxn99sBzDP5eObMQHZdaL5R26a/PI64l2rJ6xvm+gqmpBVV08+GwuqKrHDEbNSrLJYOf/0jE+ox9W1e6DOrYbNe6GqtpiUM+coXm9e1S5fxldZn0wHSv/odC0Y1WdNr0tnLyJPt/B37uP/nyTPCfraF1eVcPt+X+D9cUm6b4ns5LMqqqXDZX5z6p6x2DyWYOfVNUTkvxua+0ZSZ6Z5NChdc+Y37nBZ/abM7x8fzkIKl8efDYfqqrtpqnu84f+3quqvlZVPxt6r26rqg9Mx7xW04ZtquqcUYNH1idvq6onDpX9bFXtkuQ38uDntt2odc4VQ3WMlNk/yeeSjKyTf3NQdq/MwPqkqn57sM4b/j/5alWdPVjeS5PsNii+SZILq+rPsvL/WapqblVdMpj+JUOzGF5PfrKqLhuUubyqPjx6+Wdg+RYMvpP/XlWLR+af5LmZ/Hbg9Kr6cVV9Y/C9u6WqXpGVP7dHVtWNg2kvG3xfZ4366dUY26/rqlZs6+cMyvzp0PhvVdXIs+vXSZsnMrIeqKpZg+3x6M/tR1W161D511XVVWOUO2T8uayYtteAM2odd+ZQW3cZDJtov+zAqjqiqk4eeQ/6WFdW1R8keXSS40YNP2TUe/7JwahVvltVdfio9UYyat0xqvzIAeYxv6dV9XtV9dY1WqD12FrdmGhjNlix/VWSZ48MSvLfSf6mtXbzULlPJjmstbZ0MGjMHauqmpXk3Kq6rLV2W1azY5XkHa21H87Eco2nql6a5AlJ/kcbXChcVb+d5Kwk/2NQ7IEkp4+adElr7a5B+Skv70yoqt9IcmKSY4cGj+xY/XGSEwbDtkpyYWttYbqdj1lDdbw6yVFJfj1UxzZJ3tda++CgzDOSjLVSWNpaO2CaFmfY/5fkOa21+6vb+T5l0MYkSWvtgST7j56oqt6S5BGDMrcnmT807hNJ7h89TWvtdVU1J8nWrbWf1wwfRKiqlyf5WWvtX0cN/2Rr7cVV9awkbxoZnOSO1toLMmqFPfjcDku3TL9Kcmxr7b8z6vtXVc9Lsk1r7aw8GJpW+g6sA6v9fAdubK2ttLNRVR/pqX2raK3dkMH3qarek2SLJHeOKnNWuvVIquo1ScZat+2dZNGg/LKquizJl6vql0mWji5cVXsk2TnJq9Otp6ddVR2cZM8kzxxaJ/5Okg8meUFVbZrki3kwXI34jXTr0RuG6npekke21v55qNyK72Rr7brBuuk9rbUjB9N8qrU2vA6bCU9Nt14fSyX5SFXdPXj98HTbiJ1HphmsT/ZPkqo6LMlPh6Z/TVU9q7X2nCSXVtUfJtkryTdba98aTDPNi5Oke2b5/2mtrbStqqoLW2u/SLJ/Ve2Z5BlJfpzkS621VlXPHlXPx/Lg+uC0qrqjtfalUWU2ba390dA8PjOtSzLKYL9kZD1xX1X9RZInt9ZeO7IemOR24ITqnmrwkSQ/S3J6a+3Mqpo/NMmWST7bWvurwfQzumyTMcb269Mj/5tDZS5IcsFg/D8mubjPNq7O4Hv3itbaCUOD5wz9vqq19pJR05ySZOuhQY9Otw5aPKr6q8aY3xdaa88dGjQjQbyqPprkcSMvk1zTWjsuyZyq2jbJW5LcneTbgzJ/VVVXZ+jAz6h9s93THYxc5aDHTK8rB3Ufl2RBkldX1elJ3tZa+1Vr7VNJPjVUdnX/E49O8n9XM370geOJPpdXJdm+qrZqrd05QdkNhhA6viOTPLq1dtDIgEHI+ucMgukgaD05XZj5xRh1rHc7VquxZZLvj1qh35iV/zFaVm338OspLe8MenSS28ca0Vq7MN2R7zlJ3pZkpDfpEek2yCO2T/LK1tqKFftgAz1vqK6vZmiDOFRudM/CdBrZa9s0o3Z+B8t0bVbeEUy6QLbKUcLqTjWZM3QAZbQ9k7y0qv42yc8Hw3YfvF9vGSz/dNkk3Y7eX49uZpIMdv6+NGj3zkn+ZnQFgyOqz0vyB4Odyj9IcnyS0XUmyVPS7VSPOCjd8v77Wi7H2hr38x3YavD+j4xr6ULPKgcS+lBVOyX5cLr2PjbJt5K8MMkdY5R9RLr/l8vH+J/7bpKTB/87s9L17r6gtXbj6A19VT01yf9K8mfpwuBbk5zcWls2zYt3d5JHpgvWdw0CwGOT3JNMbmd/yNOT3Dy67NA0uyT5/SQ7V9XzB4N3rKqDW2ufW7vFGHeec9Id5LinqvZprX1njGJ/0Vr73qD8F5L8V5JHpQt6I/VsOainkrywqm4djHp/a+09gzL/K93+xuVJXlZVu7TWPj0Ty5UuVB0y2Jlc0cwkXxm0Zb90O5lnpAvF70j3fVpJa+2Qqtoq3frjX8cIoOvCtkl+0lq7b/D6snTrrRWmuh0Ymm5kW79/VS1P13u93hqEm3tWM/716T7f28bZxq8Lj8zY+4pTtTSr7lMtH34xCLwPm4Z5Tai19ueDddj2Sb6Tle8G+4skf5tkl3Tr/5+l25bfmS5ojtRxYZILk+6siyQ3JNk1o8zkunKw/bkh3bbn/iR/W1X7Jnl/Vf1Tun39v86D+8W3jl1TkuRpSa6qqt3SbSOTZLOh8dsPvpcjfp5xVNWbkvxHkkuTfKiqXj7S+bOhE0JXb/ROzfJRr1+bbqX2zqo6avQRuayfO1bj+XCSU6s7nejmdEfeHp2Vw/BmGXvn/5rW2s8yheWdYU/LYKe8qj6XB4/gj7R3tySvT7dB2DXdEa9nJPmdoTp+mOTvq2rJ0LA5Sf736mZc3bV5424Y19LbkvxbVbV0O8jHjBq/aZJvtNYOn2R9x6U7qDKRe5OcMggcN7TWnj/RBGvojYMN0QpV9akxyv1NkltG71i01n5dVT9NckBV/XeSg5NcNHriqnpmuiOUVVWnJjl1UO7N6f/gz7DVfb6zBiHu0MHrZ6Y7YDXy+W1RVfcMglGfHp/kotbau5Kkqman25F453Ch6noN359um/OD1tr8wUGd30mS1tr11Z0m+dV0644zWms3Dia/daie09J9H1+a5LeSfDLJfkk+WVX/2Fq7ZLoWrLV2SVVtneTjgwM2LcmVSY4etGVSO/tV9fgkOyTZq6o+11r7yRizu39Qz/CZFW/KqtucaTFYrncleW+6Awcfq6rTW2tfG1V0+CDko5O8JN3O5LcH9RycZN8kfz84Y+KTSV6c5GtZ+UDEk5Mc3Vq7ZxBSj07y6czAQa3B88qfvpoiT05yVmvt8qr69wz1bKQ7QPnJdL2gJ6br8f2PdOuUN7XWTp2ONq6p1trtVbVDVT05yY/S7TPsXlUXJRk5zXLC7UBVfSjJgUmele57PSfd2QrnJrm0tfbewc7+WA5Lt83813HG9+UNSd439PoPBt+lN6Rbd/443Xr9T5IckOQPsvI2fl14SpJfjjNuSZKnjgomSXfg64NDr29Ld5bX6BDykawcsv86yQ+r6qDW2irbwRmwe7r9rF9kcMAn3ft9aZKF6batZ6Tb53pLa+3Y7rhe9z/XWntvklTV09OtZz+a5LfTraeGzeS68ogxeta/meSIQdtOSvK/Wmv/ubpKqmqbdAcvX9lae2kePFtoeD/4tuGzmsba16mqfdLtl3yutXb2YNjbkpxVVZ8fdWbNBkkIHd9Hkryuqr6YbiU9cjruX1TVJun+qW5trb27qv4k3amnLx+uYH3csRrPYOf1hMGO1aOT/Lq19utRZfYbtPeAJHuPHOUeGj+p5e3BAelOvd2ytXbwoM0fGfw+Mcl26YLM3Uleka7n5rbhClprH0u3IzKm6q6fGWsjv2WSbQcbkteM9CJMh9baogx6mscZf3dVPWywk3dduu/t3km+l+4U7xU7DdWdGrd3a+3do+upqhenW6mP9Hz/QbpTW68YXXYa/SrJ26vqhFHDV2ywBz1Rb0nyw0G73zYcZAZekeQP013z9c7W2n8PvtMjdTwuyROHNnh3pDu62dfBnnFN8Pk+Nt33erSjh/7+WrqNd58qK2/856b7v3qwQBd4PpDk79PtQJxRVaucOtVaO6Oqntha+5+jRt07VOYNQ/UemuQjrbUvVdXF6T7HaTHoLRs5vezjo0b/yeBAwYWZeGd/Qbr1+uvSvTcfqqq3t9a+PlRmvHXJyPhkmtcl6Q5gnJrkR4OzBg7Pg5ddjPjP/P/tnX+slXUdx18fcEKsFk4aYEg/XD/GmraB2Zwutixpw9JMUmIYqSiTsFor+rGhST9MYTQt5Ye6jAy1GonmTCoX2hZEhIytm7TxI2NIIL9m1wX33R+f73PP93zPc84993LOudz8vra7nfM83+f7fM99nuf7/fx+YFlY74QLQt9KjAePm9m/8EiC1fJUlWVmNiUcU/A9YJWZvYorSUVofUuNWmF+n0Zl7joHN6oW95CAa3Fj6afxaxIrMtMlHQrGlEX4vfwxYDswIRwz2MzBFeSzgHslPQ2VNa7JdeDzuOJ5HHi1ELytOhw3pYi+eBiXj9J8t45hHt5+uqR4vntO0uXm0TTflvSP0PbjuEGyJjpjEJiKyyY/ipSdQnmeK+mddY8MSFpCMPKZh5jHHv8iwum7uJFgLfBjMxspqS2OgKA0TsE98uNw7+ubzOxa4K/hmkwH1kl6KozvoaiL6ZIOhb5G4kaEg5Jmmdm00GdxrrbNlWHu+LDVTxEQPg/0RMcMByaUtF2EK8mTzWy2PCVlIOwDPheH30raZmZX4sa0IU9WQusQFuaDwFclFVbfpWGRxcweltQV2v7KzP4cJv8XcAtc0c8pI1jVo3j4Srb3DhF/+I4n+2Ml9ElJzzTze9uJmV2BW65/A9yJx9HH/CBRrleE494C7A2ff4FPLMWYiwW84J/BuhVXeVwMrGmxoFhDUMRG4fmpZ+PhL71I+qSZrQFmSTpuZmtTIc/MrscVy7ll55D0KG4A+Y6kryfHtuWly5IeA4oCDavxXM5eS6+ZXQB8DXhUUqoUFG2W4OFXI3ArpJnZf4gWPEm7cO9P8f334di5uKf/qdb+sv7R4PruxAW/x6gN0z0KXN7BqImY/cBNwRAnXOBP76u7gFuL+TIY3T5Qp7+3NbmtCkk9uCGjVRygcY6OcM9FX8L+HtwD2AMQhIciv2txGPtKaueSnxfrTjuQtC2ca6mZLZO0m4pH8HmgW9IvzWwH8AlJt0eH78UVyYI34lElJNt6CzhJegGYaWZPAFcBbzf35rUUSbeb2W7gUFiX7wLuU5SfG5gT5smbgDPM8/tj7sav5Wu4cP1TYDPwWzxaqWC3VTxXw/Dw2LYiaa+ZdQMLwnUr+B3QHdo0XAeCR3o8fm/G1/YAsCt8foWKZ85wI9egEgwit+Bet9KCdJK+b17E5SOS7lMI0TSz9+EpRoOCmX0Il6O24VFIPwy7nsMjrFY0UIDAvaHvpjqNZEcih+3H17vVwJYgx36WSgRNO9iO56cWc+JrwDF5StYo8FBb88KXi3C94xvh2H0EuTIYi5cDtwIXBEPlzvhE7Zwrw3PQ+yzUkUNuxCNjXo1+61+AdVGbmbgSvRHYaGb3mEcLbk5OeSCZO2qcTfIIw7KxKpx3yJOV0MaMwRfTgonFB0ld5h7BbxbbwgRyBsHCHB13qghW9c5zO+5V+iBwiaQi9HKhpPlFOzMbh+ernos/NDvwAhB/S7oc0O89WcyrLc4ErgkL7/NmNl/SPUUbecjmpbhCE/Nm3FrfJelKM3sQ+IKkw2WKXKcxrwA7A5/oj+DhKC9SKUbwLjO7M3weC6wP9+O4aKJbBWwCTigk9PfBpHSDpFLFtQMcxXO3UmNJLBDfET53A6viaxas4UTf3xD6Oxf3gp4GbKSyOHaUJq4vkv5NeQ7iCnyu2teRwUZI2k4U6h7GMzJpc0PJMfW8Lu+32nC0QkhJreBnAhdbdch8SzyG8qiOkbgHNw5xNuCPkor5oy9h/8Uw9vVE6214Nl8BrgjfRwOP4AaUdwDTzOwY7kloZ4j4MJICGUHQi/cPT/Z3AV1JP/Otkp8FUZi8mV2HK56nhf4exJWBdhWMMSqGmm5cWCSM5Xxc0ByGzxUP4IaCLXEHkuZFx6yVtDD6Hrdb0PrhN0XZdXvIzM5vZh2QtBq/185M+thGKKYi6TBwYbzf6ofodorJwG6VRPAknE51/h1hXmirkbgeZnYWXnTnGknHzGyJmV0maV0Y2yaqCy5dArw3ll2ifcOA2Xgo9WjccLAuGI8L9pjZAjPbImkDlaiurTTIPRwIwUt31Nw7fTPh2TOvBRKnb51DpabGxeG+PEzF2H8H7tnfCmw1s3n4PVrFIM6VSFqOK8rpmKZGX7fGhnJJ863EuiApTadK+zwb+EkfQ3pCSQG2oUZWQkuIPIOj8QIHRRGAYiIXcJWk9SQLqdWGB8IpIli1gF/jFrxb8ZCEScBKM/uUvAJpQd3f22aOAdcpFNqRtLrOw/80XtWyl5LrFgsyg16JTNLdVIeN9WJe2bhL0tQmu0sFyII0n3BUyXUEuEXlRUwGhNV64scCT5qHPEJ43nDBoq5ALCkOce/rtAuBP0iKX6c0B8+xWjygH3ISNHF9G+W79FDrHR1MCov4CRqHOZftLzO67YdaK3gHmAg8oFANu8DM1gZlpllhH5VUy7bq/KAJwOaSyIN2F4d5GXjEPGIg5rYQJXAI+EyJwWCvpMIjeITq0NuC4rrdD9xfdnIrCctuAS8BS82sEEgvCtemB5imqNhgMpaLKH/O0nu0mbzrvu79k6XRdZvaZB8HgenmFZ9j4mubciL56yhBWdtUZ3csMx0E5iWGEfDqs2nKRyeYSLVX7cskUUz94DZccbtR0lHz/MOvmNnYsI4UlBmQ2lIMzPw1b18ELpX037DtrcC9eCg0Zf93M3sId/QclvSlZKz3mofjpnRqruyhfF4ro/d5KIysMcFzCdX3aMO+5LUDpjZ5/iFLVkJLSN3yLeBUEqwa0UNlEY4/x/tH4LkkJ8Ln4dQ+qHV/bztRScGP6OE/Qf8S1/fgilAxoT4btm+XdHNJ+7L/V0eQdH3frZrqZ0by/aOt6LeJ8zb1vJlX4SwTiMsEi74Ex5eAKWa2AbcMj8et7BubHXenaOL6PsCpke8EgLyq4A1NtNuAV0uNt53XrnENgCN40blZyfZdqeeiBRwDrjGzC5PtbS00JS+0U7fYjqSdQMN3scqLdAzofa2SrhrIcX30+QyVIj39Oa70OZN0ZfJ9Rlm7pE0r5Yey/htetyb7OIKHtfbnmD1UokXa+hv7S3wvycO/39OgeUdRde5qIZcURtMyxaSRPHGc4Ok1f33SSFwWS+Ww/Xh+dloIabmkn/Vj+M3QjSu955mnpI3AK9iWhpNG9GVALTN6dGSulDS7H21r1rI67fqc79o9d5xqmGoKumZOBvPCJ+PTSef/ATMbg+dYTsYV0b/j+Tb1PGtDBvPXfoyX9KfBHkumM5gXY7kMf+3By3huyaC/Cy/z+sDMrpa0ZrDHkclkhg4huutq/O0DY3Aj6uPyugqDOa6JuHw4CVcInwVWqkHF9pBC1aWQM595/ZGV0Ewmk8lkMplMJpPJdIxhfTfJZDKZTCaTyWQymUymNWQlNJPJZDKZTCaTyWQyHSMroZlMJpPJZDKZTCaT6RhZCc1kMplMJpPJZDKZTMfISmgmk8lkMplMJpPJZDrG/wD7Dv2Q+7eWzgAAAABJRU5ErkJggg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data:image/png;base64,iVBORw0KGgoAAAANSUhEUgAAA6EAAAHnCAYAAABJxVtyAAAABHNCSVQICAgIfAhkiAAAAAlwSFlzAAALEgAACxIB0t1+/AAAADl0RVh0U29mdHdhcmUAbWF0cGxvdGxpYiB2ZXJzaW9uIDMuMC4zLCBodHRwOi8vbWF0cGxvdGxpYi5vcmcvnQurowAAIABJREFUeJzs3XmcJWV9L/7Pl5lhkEUERJEgAhKQiCGaQSWLGUZQrkaiEcWAGCIoiMYbhRujP3FAuRgMLlGTeEGNAiqIwQ0TVJBBjBCFuFwBRa4EHcGA4MLOLM/vjzo9nOnpnu6e6a5ZeL9fr351n6qnnnrqnNNV9amnlmqtBQAAAPqwybpuAAAAAA8dQigAAAC9EUIBAADojRAKAABAb4RQAAAAeiOEArDOVdVjq+q4dd2OjUlVPaWqXrqu2zGWqtqvqg5e1+0AYN0QQgHoXVVtWlUvrqqtBoN+N8k/rEE9O1bVH1fV86rqsasp93+qauFqxu9RVU+Y4Gf3qtp8NXX82XhBuqp+t6reM2rYo6vqR1X1lMks6xo4OMkpM1T3lFTVrlX17KFBhyZ5/SSmu7aq2qif+2eupQD0Yfa6bgAAD0k7Jjkvyb5JrprqxFW1TZJ/SvLiJEuTLE8yp6rOTfJXrbXbRk2yZ5K5q6nr+0lqErO+t6r2aK0tHmPcs5PslOQfxxj3pCSvSfJXQ8MelmTXJA+fxHxTVQ9Lst04o+9prd0xmXpG1fkbSbaasOCD8/jxOPXMysrvX2utLRt6/Sfpln2XKTbx2Um2GDVsyRTrAGA9oycU4CGmqg6sqrOq6odVdW9V3Th4vdtqptmpqv65qm6uqnuq6ntV9dqqWiW4VdUHq2rJGD1YraqOmob2b5LkC0l+L11v3xZJtkxyUJKnJvn8ILBNSmvtF621TVprNd5PurB8T5KvJrl5bZdhDZ2Q5Cfj/Ny+up7esQx6bRcnuW6SP18co44DqurX6Q4ELBn6WTr4ruww1YWsqi0Gvc67pztwsHTUT1XV46pq06nWDcD6QU8owEPIIBR8Ksm5Sd6Y5MfpeuNOTvKtqnpaa+37o6bZMck3BmWPTXJLkj9McmqSvZO8ctRsFiT5SJJ3jtGEsXoQp+oFSfZLsl9r7cqh4V+uqucm+XaSVyR579rOqKp2SfI3SY5Kcka6Xtbla1jdrKr6+dDrqR4IPjXJu8cYXukC4t5TrG+vJNcmedJaLNPvJXlgUNfSUXV/LskeSX42xTpfneS0SZS7v6r+qLX2H1OsH4B1TAgFeAhprf2sqrZvrT0wNPgbVXVZukDy/yU5YtRk70pyV5IFrbV7BsO+WVU/TPK5qjqvtXbJUPlNkvx0dJidRn84qP/K0SNaa9dX1VeSvHzQYzpipyT/NZnKB6eWzk93+uzBSe5M8tzW2pcmMfkzq6qNM255kiOHXj8qyYcm06YkGZzeetdY46pquyRXTLaukcmS3LsWATTpPuu7xjhwsXRo/JS01t6R5B2jhw8+l6cmeUm6a0pPTXdwBIANjBAK8BAzKoCODPtZVX053Q2CVqiq7ZO8MMlxQwF0ZJrPV9W30/WEDofQmTY344SxgXuSPDbJ84eGPXJ1FVbVtkl+P921iwenu07z35J8NMkfJ/lsVf17kq8kuTzJVa21e8eo6ookLx9j+AuSvK21duHQPHdZXZsmq6q2TvL4JN+ajvrWF4PrVZ+c7jv5e+l6v7dK8q/p3uMbk2xXVb9qrblOFGADIoQCMGKzdAFu2Px024qLxpnmonSnvvbpe0leUVWPbq399/CIqtoyXU/pB1trbxgavmisiqrq0CRvTXfa6M+TfD3JXyf5dLrA84skRyd5SpID0p1q/MYkm1XV48e4Uc89Y/UAV9UtSTapquH3cdLXrQ7q2CbJ5kk2TfdZbZUuLM9P16v55anUtz6qqr9Kcli6z+P+JP+Z5Jvp7px8dpInprvJ1GnpbnK05WC6x7TWpnraLwDriBAKwEjAmZ9Vr6P8rSR3t9Z+Ms6k30/XG/Wo1tqtazDrhw2C42ZTmOacJG9O8tGqOrS19qskGTzu5SNJ5iR5/yTr+l660zqvaK1dPzyiqm5I8vbW2rvS3cH3qiR/OzjN93FjBNCWLpxWa230KbmbD8Z/amjYdkmeMcl2JsnX0n0eI5YkuTddGP3C6EA+MKeqnjD4+77W2n9NYX7TrQafddJ9RmO5LF2P7jWttZ+PU2a4wq2TbCuAAmxYhFAAkuRN6XrTRoe3R6XrIRzPSPB89NDfU/HVqU7QWvtVVT0nyceT/LCqvpbuess/TBfMnr+a0Dy6rmuSXDPO6MoY1zQOrqG8cYzy16e75nP5GDcNTpLvt9Y+uKLy7nTcv51MOwd+P912+4F0Pa5Lq+qPk3w+Y1xDObBjujvbJt3n8+ihcS3dQYBN1vK60MnaOd31tSMuG/ljECa3Sdfz/IskWw4F1om0wXv5QGttXd25GIApEEIBHuKq6hlJXp/kL8foTdssXegZz/1D5dbEc5N8N93zID84QdkVWmvfqqp9khye5GnpwuLCJGeNvnZ14IGMWo6qenzG75FLkllJth/qSRzLrSPP52ytvb2qPp6xT7Ndmu5RKsPuTtfr94vV1L9Ca+2Xw68Hvdf/kORjrbXLx5nsptbaLuOM+366my8tGyc0j7a0tba692sii9Nd15kkJyXZfWjc6elOe14bd2XyzzwFYB0SQgEewqpqpySfSHJ+a+0fxyhyX7prEMczd/B7rJv0TMatrbXFVXX7VCdsrT1QVd9PcnVr7bsTFH9LVm3jtVn9siXd9aF/vZrx703yP4fadNME9a3QWrst3bWmU1ZVm6V7BMr96YLklLXW/qGqPpPJB7e1vfnPstba4iSpqtE3ljomyV+uZtq/S3c97u+upsyytWseAH0RQgEeogbXUH4hXQ/dX4xT7PYk26+mmkcNlRuxNMm2g/pnp+tR3CrJb6a74czydHc4nQ5vT/folSMnUe6m4XKttbnjll4LVfXEdNeaTqQN2rTvZK5/HKp/23TXlu6eZP/RPaRT0Vr76ZpOO1JFuutgZ7fWhp8TutXQ+Mm0Y3m6Ax6pqi2yag/17HSnRw/3uC9rrd0ZADY4QijAQ1BVzU3ymXR3Fz1gnMeNJMkPkmxeVTuPcSOeJNkryZ2ttVuGhl2WrldruGerpbu29IdJLl7b9q+BSZ1vmnR3z0mydZJt053C+4vW2t1TmNf3kzxhEvN8fJIL072H451OO7ptT013LezsJPNbaz+YQrtmwg/TXWe6ZIxTeu9L8qM1qPOaJI8bZ9xKpy4Pbh61d2vt/nHKA7AeEkIBHmIGd3c9J8lvJ/m9wWmh41k0+H1QkjPGGP/soTJJktbaUVX1lnQ9oPenCyN3D/eUTdczMge2nuC6zaS7O+24quphSY5Kd43qfulC6PD4/5fu8S1ntNa+trq6WmvL0oX31RoKbavc/GiMslskeWe6x+H8W5KXjVyLui611j4+ePzNw0ePSvKzkTsXT9FvZ+LTpJPk6eluyvTYJDeswXwAWEeEUICHnn9M8pwkC1prP1xdwdbaT6vq35KcUFXnDN/0p6qel+R30t0QaJXpprnNq/P8wc9Erh1r4OAurP+eZId0dwd+W7o73f4y3XZypyT7pDtl+atV9ZettX8YbyZVNSddz+a+mThgTra3sKXrXT28tXbuJMqP17ZKd1r0hMF3Aj8dORV2cEfa6bwr7d3p7pQ70U2QRgdfADYQQijAQ0hVvSHdTWD+OsndVbX3qCItyQ9ba8N3kn1tkv9I8pWq+t9Jbkn3fMu3JvlUa+1zM9/y1fpoa+3I1RUY9NaN55B0vW97jBHKl6brZbshyb9U1Rnp7uw6bghN9yiSp6V7n1f3CJrl6XoLf726tifJIPzPn6jcJDwm3enCkz49eRyvT/LutW/OmC5KcsAkyi1P9+zWsU4TB2A9JoQCPLQcOPj9joz/bMnfT3fqaZKktXZDVe2b5JQkH0rXA/Vf6XoM3zljLZ2c5UkeNcHpuJWuZ228Hsf7Br+3T3eN49iVdL2I2ycZ6xEww0Z68K5vrX1/grK9GvRarm0v6EzbKclHkpw2yfJbJlnnpyYDMHlCKMBDSGttMj1MY033oySHTWNTlqTrdV0y9HpNHgFyeZI3JrlugnL3Jvn7ccZ9KsmLkiyqqnOTfDldGL0z3XWtO6brKf2LdL2cL5lgXiO9yL9VVT+baAGS3NFau3US5abqgaz9Y1Wmy5Ks/JzW0a+H/UeSl2biOx6PeHe6nlkANhDV2qTung4AG7WqenaSFyeZl+5mNw9PF5R+meS76QLvRya63rWqZqfrSZ6XyZ32+onW2nQGfABYrwmhAAAA9GZ9vy4EAACAjUhv14Q+8pGPbLvssktfswMAAKBHV1999c9ba9tPVK63ELrLLrvkqquu6mt2AAAA9KiqbppMOafjAgAA0JsJe0Kr6lvpbpeedLdUf21rrVXVAUlel+TuJItba26PDgAAwGpN5nTc21trxw4PGDyw+41JntNau7+qTqmqA1trX56RVgIAALBRmEwI3aSqTk73zLRPt9Y+n2SPJNe21u4flPlMkj9N94BvAACAGbdkyZIsXrw4991337puykPKZpttlp122ilz5sxZo+knDKGttQXJiodvf7Kqvp9kuyR3DBW7YzBsJVX1yiSvTJKdd955jRoIAAAwlsWLF2errbbKLrvsku5kTWZaay233357Fi9enF133XWN6pj0jYlaa0uTXJLkt5LcnmTbodHbDoaNnuaM1tq81tq87bef8E69AAAAk3bfffdlu+22E0B7VFXZbrvt1qr3eap3x90vyXeS3JBk76qaOxj+/CSXrXErAAAA1oAA2r+1fc8nc3fcjya5N8mWST7TWvuvwfC3Jjm3qu5OckuSL61VSwAAANjoTeaa0D8fZ/ilSS6d9hYBAACsgZNPnt5e0YUL2xpP+6IXvSjnn3/+itff/OY3c+qpp+aee+5JVWXu3Lk56qijcvDBB68o84EPfCDnnnvuSvX8+te/zjHHHJNjjjlmzPn85Cc/yQc+8IH8+Z//ec4777yceOKJk2rf2WefnUc84hF53vOelyS58cYb84Y3vCG33nprqipLly7Nfvvtl1NOOSWbbrrpVBd/tSZzd1wAAADGcM011+Soo47K8uXLM2/evLz3ve/N7Nmzs2TJkpXKHXvssbn44ouzzTbbJEkeeOCBvOhFL8qTnvSkFTf4OfbYY3PssSs9HTNXX311vvzlBx9C8pa3vCWXXnppWmt597vfne233z7Lli3L8uXLs2zZslXad9hhh+Xss8/OrFmzkiSHHnpozjvvvCxbtmyl8ieccELe/OY358lPfvKKYSeeeGIuuOCCvOQlL1nLd2llU70mFAAAgIHjjz8+n/70p/ONb3wju+22W84666wxy2299da58sorc++992bJkiX5zne+kzvvvDNbb731auv/9a9/ne226x5EcvPNN+fGG2/M5Zdfns9+9rN5+9vfniT5+Mc/npe97GVjTr98+fK09mCP7lhBNUkWLFiQ8847L1dffXVuuOGGXHLJJbn22muzzz77TPgeTJWeUAAAgDVw//33Z4sttshjHvOYJMnRRx+dV73qVXn5y1++StnPf/7zmTdvXh7/+MdnyZIl+dGPfpQLL7ww22677Splh/34xz/O4x73uCTd8zlHLFu2LFtuuWWSrrfzyCOPXOVU3hHPfOYzV9xMaOnSpWOWefWrX50f/OAHufzyy3P33Xdnhx12yJlnnjlh+9aEEAoAADANWmur3Dl22bJlufPOO5Mku+22W84555wkyXHHHZc5c+bkl7/8ZTbffPP82Z/9WW6/fZWnXq5w1lln5ZxzzslBBx2Uo48+OptssklOOeWUMec52iWXXJLZs7vod8ghh6w07oEHHshBBx2U5cuX56abbsoOO+yQuXPn5qc//WlOP/30bLHFFpk3b15OP/30Kb8f4xFCAQAA1sDcuXNz11135eabb86OO+6YM888M8961rNWKnPjjTeuCJ777rtv3vOe9yRJ9thjjxWn7i5YsCD/8i//Mql5Hn744Tn88MNXGnbiiSdm+fLleeELXzjlZdh0003zla98Jd/73vdy0kkn5ZBDDskOO+yQs88+O09/+tNzxBFHrNQDOx2EUAAAgDX0rne9Ky984QuzbNmy7Lvvvjn++ONXGr/77rvnpJNOyvXXX5/TTjstN910U6oq22yzTV7zmtfkGc94xoqyp512Wj71qU9liy22WDHsV7/6VY499tiV7o576qmn5ktfWvkJmffcc0+OO+64POlJT1pp+F577ZUFCxZkk0262wHtueeeYy7HfffdlyOPPDJJctddd+UFL3hBvv71r+eCCy7IYYcdNvU3ZjWEUAAAYKOwNo9UWVNPfOITc8UVV6y2TGstRxxxRM4666wVIfCWW27JS1/60nz0ox/NTjvtlCS57bbb8olPfCK77777immvvPLKLFq0aKX63vSmN+VNb3rTSsO+/e1v5zOf+cwq8164cGEWLlw44XJcdNFFufjii1cadtddd+XAAw+ccNqpEkIBAACm2Zw5c1b8XVXZbLPNsnjx4uy8886ZPXt2br755ixZsmSlU1233nrrHHbYYdl8881XDPvVr36V17zmNdPevlmzZq14bEuSLF68eJUyW265Za699trsv//+0zrvGr5d70yaN29eu+qqq3qZFwAAsPG77rrrstdee63rZkzKzTffnPe973255pprsmzZsuyxxx455phj8oQnPGFa6r/11ltz3XXX5Y/+6I+mpb6JjPXeV9XVrbV5E02rJxQAAGCG7bjjjiue6zkTHvWoR+VRj3rUjNU/nYTQISefvPpbG0/FujgfHQAAYH23ybpuAAAAAA8dQigAAAC9EUIBAADojWtCAQCAjcKiRdN3j5ckmT9/ze/z8qIXvSjnn3/+itff/OY3c+qpp+aee+5JVWXu3Lk56qijcvDBB0+5rhGvetWrcvzxx6/0XNHJOvvss/OIRzwiz3ve85IkN954Y97whjfk1ltvTVVl6dKl2W+//XLKKadk0003nXL9q6MnFAAAYA1dc801efrTn56nPvWpOe6447J06dIkyZIlS1Yqd+yxx+bDH/5wvvjFL+aiiy7K+eefnw996EO58cYbkySttRxwwAGZP39+5s+fn1133TU/+9nPxqwrSa6//vp897vfzT/90z+ttn2HHXZYli1btuL1oYcemiRZtmzZSsNPOOGEvPGNb8yiRYty6aWX5vLLL8/cuXNzwQUXrMG7snpCKAAAwBo6/vjj8+lPfzrf+MY3sttuu+Wss84as9zWW2+dK6+8Mvfee2+WLFmS73znO7nzzjuz9dZbJ0mqKhdffHEWLVqURYsW5clPfnK23XbbMeu68sorc9xxx+WTn/xk9tlnnxx11FErAutoy5cvT2sP9ugOB89hCxYsyHnnnZerr746N9xwQy655JJce+212WeffabydkyK03EBAADWwP33358tttgij3nMY5IkRx99dF71qlfl5S9/+SplP//5z2fevHl5/OMfnyVLluRHP/pRLrzwwjGD5uWXX57HPe5xOeigg7J8+fLcd999K8adcMIJWbp0aS644II8/OEPz8te9rI87WlPy4knnpjnPve5ef7zn79Kfc985jNT1Z2qPNJTO9qrX/3q/OAHP8jll1+eu+++OzvssEPOPPPMcYPw2hBCAQAApkFrbUXYG7Fs2bLceeedSZLddtst55xzTpLkuOOOy5w5c/LLX/4ym2+++YrrLq+44oq8853vzCc+8Yk87GEPS5KVguXf/d3frTKPPffcM2eeeea47brkkksye3YX/Q455JCVxj3wwAMrwu5NN92UHXbYIXPnzs1Pf/rTnH766dliiy0yb968nH766WvyloxJCAUAAFgDc+fOzV133ZWbb745O+64Y84888w861nPWqnMjTfeuCJ47rvvvnnPe96TJNljjz1WnLq7YMGC7LPPPnnLW96SBx54YKUAOuzMM8/Mxz72sdW26f3vf3/23nvvSS/Dpptumq985Sv53ve+l5NOOimHHHJIdthhh5x99tl5+tOfniOOOCKbbbbZpOubDCEUAABgDb3rXe/KC1/4wixbtiz77rtvjj/++JXG77777jnppJNy/fXX57TTTstNN92Uqso222yT17zmNXnGM56RJLnrrrty7LHH5sQTT1wlgC5YsCBJ8opXvCKveMUrVgx/85vfnJe85CWrDZ177bVXFixYkE026W4HtOeee45Z7r777suRRx65oi0veMEL8vWvfz0XXHBBDjvssKm9KRMQQgEAgI3C2jxSZU098YlPzBVXXLHaMq21HHHEETnrrLNWhMBbbrklL33pS/PRj340O+20U7bccsvstddeY16z+drXvnaN27dw4cIsXLhwwnIXXXRRLr744pWG3XXXXTnwwAPXeN7jEUIBAACm2Zw5c1b8XVXZbLPNsnjx4uy8886ZPXt2br755ixZsmSVU12XLVuW+fPnrzSsqnL++efnkY985ErDN9lkkxU9nFM1a9aszJo1a8XrxYsXr1Jmyy23zLXXXpv9999/jeYxnhq+Xe9MmjdvXrvqqqt6mdeaOvnk6Xu47cKF/R+FAQCAh5Lrrrsue+2117puxqTcfPPNed/73pdrrrkmy5Ytyx577JFjjjkmT3jCE9Z109bIWO99VV3dWps30bR6QgEAAGbYjjvumLe//e3ruhnrhTXruwUAAFgP9HVmJw9a2/dcCAUAADZIm222WW6//XZBtEettdx+++1r9dgWp+MCAAAbpJ122imLFy/Obbfdtq6b8pCy2WabZaeddlrj6YVQAABggzRnzpzsuuuu67oZTJHTcQ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EUAACA3gihAAAA9EYIBQAAoDez13UDHgoWLappq2v+/DZtdQEAAPRNTygAAAC9EUIBAADojRAKAABAb4RQAAAAeiOEAgAA0BshFAAAgN4IoQAAAPRGCAUAAKA3QigAAAC9mT2ZQlU1O8lZSe5srR1TVQckeV2Su5Msbq29fgbbCAAAwEZisj2hJyb5SJJZVVVJ3pjkT1trL05yT1UdOEPtAwAAYCMyYQitqsOTfDPJ9YNBeyS5trV2/+D1Z5LsPzPNAwAAYGOy2hBaVU9JskNr7cKhwdsluWPo9R2DYWNN/8qquqqqrrrtttvWurEAAABs2Ca6JvTQJI+oqg8k2SrJU5L83yTbDpXZNsntY03cWjsjyRlJMm/evLbWrQUAAGCDttoQ2lp7w8jfVbVLkjcneX+Si6tq7uCU3OcnuWwG2wgAAMBGYlJ3xx1YmmRpa21ZVb01yblVdXeSW5J8aUZaBwAAwEZl0iG0tbY4ybGDvy9NculMNQoAAICN02Qf0QIAAABrTQgFAACgN0IoAAAAvRFCAQAA6I0QCgAAQG+EUAAAAHojhAIAANAbIRQAAIDeCKEAAAD0RggFAACgN0IoAAAAvRFCAQAA6I0QCgAAQG+EUAAAAHojhAIAANAbIRQAAIDeCKEAAAD0RggFAACgN0IoAAAAvRFCAQAA6I0QCgAAQG+EUAAAAHojhAIAANAbIRQAAIDeCKEAAAD0RggFAACgN0IoAAAAvRFCAQAA6I0QCgAAQG+EUAAAAHojhAIAANAbIRQAAIDezF7XDWDDtmhRTVtd8+e3aasLAABYP+kJBQAAoDdCKAAAAL0R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M3syharqHwZlt0pyfWvtpKo6IMnrktydZHFr7fUz10wAAAA2BpMKoa21V4/8XVUfrao9k7wxyXNaa/dX1SlVdWBr7csz1VAAAAA2fFM6Hbeqtk7yyCSPSHJta+3+wajPJNl/mtsGAADARmZSIbSqdq+qjyW5Ksn7ksxKcsdQkTuSbDfGdK+sqquq6qrbbrttOtoLAADABmxSIbS1dkNr7fAkeyU5KsmcJNsOFdk2ye1jTHdGa21ea23e9ttvPx3tBQAAYAM2pdNxW2tL0/WC/leSvatq7mDU85NcNr1NAwAAYGMz4Y2JquopSV6f5K4kWyT5l9baTVX11iTnVtXdSW5J8qUZbSkAAAAbvAlDaGvtP5O8dIzhlya5dCYaBQAAwMZpSqfjAgAAwNoQ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FoWb5PAAAf/0lEQVQUAACA3gihAAAA9EYIBQAAoDdCKAAAAL0RQgEAAOiNEAoAAEBvhFAAAAB6I4QCAADQGyEUAACA3gihAAAA9EYIBQAAoDdCKAAAAL0RQgEAAOiNEAoAAEBvhFAAAAB6I4QCAADQGyEUAACA3gihAAAA9EYIBQAAoDdCKAAAAL0RQgEAAOiNEAoAAEBvhFAAAAB6M3tdN4B+nHxyTVtdCxe2aasLAAB4aNETCgAAQG+EUAAAAHojhAIAANAbIRQAAIDeCKEAAAD0RggFAACgN0IoAAAAvRFCAQAA6I0QCgAAQG+EUAAAAHojhAIAANAbIRQAAIDeCKEAAAD0RggFAACgN0IoAAAAvRFCAQAA6M3syRSqqjOTLE+ybZLPttbOqaoDkrwuyd1JFrfWXj9zzQQAAGBjMKkQ2lp7RZJU1SZJvlpVH0vyxiTPaa3dX1WnVNWBrbUvz2BbAQAA2MBN9XTcTZPcnmSPJNe21u4fDP9Mkv2ns2EAAABsfKYaQt+a5B1Jtktyx9DwOwbDVlJVr6yqq6rqqttuu23NWwkAAMBGYdIhtKpel+RbrbV/T9cbuu3Q6G0Hw1bSWjujtTavtTZv++23X+vGAgAAsGGbVAitqlcl+XVr7RODQTck2buq5g5ePz/JZTPQPgAAADYiE96YqKp+L91NiL5UVfsNBr8p3am551bV3UluSfKlGWslAAAAG4UJQ2hr7etJdh5j1K1JLp32FgEAALDRmuqNiQAAAGCNCa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8mFUKralZVnVJVFw0NO6CqvlBVn6yqd81cEwEAANhYTLYn9HlJvpBkdpJUVSV5Y5I/ba29OMk9VXXgzDQRAACAjcWkQmhr7TOttSuGBu2R5NrW2v2D159Jsv90Nw4AAICNy5peE7pdkjuGXt8xGLaSqnplVV1VVVfddtttazgrAAAANhZrGkJvT7Lt0OttB8NW0lo7o7U2r7U2b/vtt1/DWQEAALCxmL2G092QZO+qmjs4Jff5SS6bvmbB5J18ck1bXQsXtmmrCwAAWNVUQ+gDSdJaW1ZVb01yblXdneSWJF+a7sYBAACwcZlSCG2tPWfo70uTXDrtLQIAAGCjtabXhAIAAMCUCaEAAAD0RggFAACgN0IoAAAAvRFCAQAA6I0QCgAAQG+EUAAAAHojhAIAANAbIRQAAIDeCKEAAAD0RggFAACgN0IoAAAAvRFCAQAA6I0QCgAAQG+EUAAAAHojhAIAANAbIRQAAIDeCKEAAAD0RggFAACgN0IoAAAAvRFCAQAA6I0QCgAAQG+EUAAAAHojhAIAANAbIRQAAIDeCKEAAAD0RggFAACgN0IoAAAAvZm9rhsAAIsW1bTVNX9+m7a6AIDppycUAACA3ugJhXHomQEAgOmnJxQAAIDeCKEAAAD0RggFAACgN0IoAAAAvRFCAQAA6I0QCgAAQG+EUAAAAHrjOaGwHjv55Ol7VunChZ5VCgDAuqcnFAAAgN4IoQAAAPRGCAUAAKA3QigAAAC9EUIBAADojRAKAABAb4RQAAAAeiOEAgAA0BshFAAAgN4IoQAAAPRGCAUAAKA3QigAAAC9mb2uGwA8NJ18ck1bXQsXtmmrCwCAmaUnFAAAgN4IoQAAAPRGCAUAAKA3rgkFgBm0aNH0Xf88f77rnwHY8OkJBQAAoDdCKAAAAL0RQgEAAOiNEAoAAEBv3JgIHoLcKGVmnXzy9L2/Cxd6fwGAjYsQCsCkCdgAwNpyOi4AAAC9EUIBAADojRAKAABAb1wTCgBxvSsA9EUIBTYq7vwLALB+E0IBYCOnlxeA9YlrQgEAAOiNEAoAAEBvnI4LAGywnGoMsOERQgEARnGTM4CZ43RcAAAAeqMnFGADoWcGANgY6AkFAACgN0IoAAAAvXE6LgCwRpwiDsCa0BMKAABAb9aqJ7SqDk9yaJKlSa5srb1jWloFAPAQ5xmowMZqjUNoVW2V5Igk/6O11qrq7Krao7V2/fQ1DwCAjc3GHLA35mVj6qbzsoVk47l0YW16Qn8vyZdbayPvxGeTzE8ihAIArKdcy7thWh8+t+kM2MmDIXt9CGoztWyMrR7MkFOcsOqwJHNba/88eL0gydNaa28fKvPKJK8cvNwzyQ/WrrkbpEcm+fm6bsQMsWwbJsu2YbJsGybLtmGybBsmy7Zhsmwbl8e11rafqNDa9ITenmTvodfbDoat0Fo7I8kZazGPDV5VXdVam7eu2zETLNuGybJtmCzbhsmybZgs24bJsm2YLNtD09rcHfc/khxQVSN913+S5Ktr3yQAAAA2VmvcE9pa+2VVnZXk/KpamuSq1tr3p69pAAAAbGzW6hEtrbVPJPnENLVlY7Uxn45s2TZMlm3DZNk2TJZtw2TZNkyWbcNk2R6C1vjGRAAAADBVa3NNKAAAAEyJEAobuKr6UFU9fBrqOX86yjC9hj/fqjpvjPEfrqrN+2/Z2Kpq06o6s6oOrKojVlPuD6vqL4dev7qqvlpVi6rqkKHhvnM9mmh9Mvpzm0yZqnp4VV06+GzPHBq+Tj7bwf/Moqr6SlVtORg2qfXoJNeTJ1bVk6ajrZM1HduBiT7bqnpsVf3vqvrNqjpxbeY13Sb6XCbzvYURVXVhVc2dZNlJfbfW13XHuiSETrMNeceqql5VVRdV1RcHPx+squ2Hxn99sBzDP5eObMQHZdaL5R26a/PI64l2rJ6xvm+gqmpBVV08+GwuqKrHDEbNSrLJYOf/0jE+ox9W1e6DOrYbNe6GqtpiUM+coXm9e1S5fxldZn0wHSv/odC0Y1WdNr0tnLyJPt/B37uP/nyTPCfraF1eVcPt+X+D9cUm6b4ns5LMqqqXDZX5z6p6x2DyWYOfVNUTkvxua+0ZSZ6Z5NChdc+Y37nBZ/abM7x8fzkIKl8efDYfqqrtpqnu84f+3quqvlZVPxt6r26rqg9Mx7xW04ZtquqcUYNH1idvq6onDpX9bFXtkuQ38uDntt2odc4VQ3WMlNk/yeeSjKyTf3NQdq/MwPqkqn57sM4b/j/5alWdPVjeS5PsNii+SZILq+rPsvL/WapqblVdMpj+JUOzGF5PfrKqLhuUubyqPjx6+Wdg+RYMvpP/XlWLR+af5LmZ/Hbg9Kr6cVV9Y/C9u6WqXpGVP7dHVtWNg2kvG3xfZ4366dUY26/rqlZs6+cMyvzp0PhvVdXIs+vXSZsnMrIeqKpZg+3x6M/tR1W161D511XVVWOUO2T8uayYtteAM2odd+ZQW3cZDJtov+zAqjqiqk4eeQ/6WFdW1R8keXSS40YNP2TUe/7JwahVvltVdfio9UYyat0xqvzIAeYxv6dV9XtV9dY1WqD12FrdmGhjNlix/VWSZ48MSvLfSf6mtXbzULlPJjmstbZ0MGjMHauqmpXk3Kq6rLV2W1azY5XkHa21H87Eco2nql6a5AlJ/kcbXChcVb+d5Kwk/2NQ7IEkp4+adElr7a5B+Skv70yoqt9IcmKSY4cGj+xY/XGSEwbDtkpyYWttYbqdj1lDdbw6yVFJfj1UxzZJ3tda++CgzDOSjLVSWNpaO2CaFmfY/5fkOa21+6vb+T5l0MYkSWvtgST7j56oqt6S5BGDMrcnmT807hNJ7h89TWvtdVU1J8nWrbWf1wwfRKiqlyf5WWvtX0cN/2Rr7cVV9awkbxoZnOSO1toLMmqFPfjcDku3TL9Kcmxr7b8z6vtXVc9Lsk1r7aw8GJpW+g6sA6v9fAdubK2ttLNRVR/pqX2raK3dkMH3qarek2SLJHeOKnNWuvVIquo1ScZat+2dZNGg/LKquizJl6vql0mWji5cVXsk2TnJq9Otp6ddVR2cZM8kzxxaJ/5Okg8meUFVbZrki3kwXI34jXTr0RuG6npekke21v55qNyK72Rr7brBuuk9rbUjB9N8qrU2vA6bCU9Nt14fSyX5SFXdPXj98HTbiJ1HphmsT/ZPkqo6LMlPh6Z/TVU9q7X2nCSXVtUfJtkryTdba98aTDPNi5Oke2b5/2mtrbStqqoLW2u/SLJ/Ve2Z5BlJfpzkS621VlXPHlXPx/Lg+uC0qrqjtfalUWU2ba390dA8PjOtSzLKYL9kZD1xX1X9RZInt9ZeO7IemOR24ITqnmrwkSQ/S3J6a+3Mqpo/NMmWST7bWvurwfQzumyTMcb269Mj/5tDZS5IcsFg/D8mubjPNq7O4Hv3itbaCUOD5wz9vqq19pJR05ySZOuhQY9Otw5aPKr6q8aY3xdaa88dGjQjQbyqPprkcSMvk1zTWjsuyZyq2jbJW5LcneTbgzJ/VVVXZ+jAz6h9s93THYxc5aDHTK8rB3Ufl2RBkldX1elJ3tZa+1Vr7VNJPjVUdnX/E49O8n9XM370geOJPpdXJdm+qrZqrd05QdkNhhA6viOTPLq1dtDIgEHI+ucMgukgaD05XZj5xRh1rHc7VquxZZLvj1qh35iV/zFaVm338OspLe8MenSS28ca0Vq7MN2R7zlJ3pZkpDfpEek2yCO2T/LK1tqKFftgAz1vqK6vZmiDOFRudM/CdBrZa9s0o3Z+B8t0bVbeEUy6QLbKUcLqTjWZM3QAZbQ9k7y0qv42yc8Hw3YfvF9vGSz/dNkk3Y7eX49uZpIMdv6+NGj3zkn+ZnQFgyOqz0vyB4Odyj9IcnyS0XUmyVPS7VSPOCjd8v77Wi7H2hr38x3YavD+j4xr6ULPKgcS+lBVOyX5cLr2PjbJt5K8MMkdY5R9RLr/l8vH+J/7bpKTB/87s9L17r6gtXbj6A19VT01yf9K8mfpwuBbk5zcWls2zYt3d5JHpgvWdw0CwGOT3JNMbmd/yNOT3Dy67NA0uyT5/SQ7V9XzB4N3rKqDW2ufW7vFGHeec9Id5LinqvZprX1njGJ/0Vr73qD8F5L8V5JHpQt6I/VsOainkrywqm4djHp/a+09gzL/K93+xuVJXlZVu7TWPj0Ty5UuVB0y2Jlc0cwkXxm0Zb90O5lnpAvF70j3fVpJa+2Qqtoq3frjX8cIoOvCtkl+0lq7b/D6snTrrRWmuh0Ymm5kW79/VS1P13u93hqEm3tWM/716T7f28bZxq8Lj8zY+4pTtTSr7lMtH34xCLwPm4Z5Tai19ueDddj2Sb6Tle8G+4skf5tkl3Tr/5+l25bfmS5ojtRxYZILk+6siyQ3JNk1o8zkunKw/bkh3bbn/iR/W1X7Jnl/Vf1Tun39v86D+8W3jl1TkuRpSa6qqt3SbSOTZLOh8dsPvpcjfp5xVNWbkvxHkkuTfKiqXj7S+bOhE0JXb/ROzfJRr1+bbqX2zqo6avQRuayfO1bj+XCSU6s7nejmdEfeHp2Vw/BmGXvn/5rW2s8yheWdYU/LYKe8qj6XB4/gj7R3tySvT7dB2DXdEa9nJPmdoTp+mOTvq2rJ0LA5Sf736mZc3bV5424Y19LbkvxbVbV0O8jHjBq/aZJvtNYOn2R9x6U7qDKRe5OcMggcN7TWnj/RBGvojYMN0QpV9akxyv1NkltG71i01n5dVT9NckBV/XeSg5NcNHriqnpmuiOUVVWnJjl1UO7N6f/gz7DVfb6zBiHu0MHrZ6Y7YDXy+W1RVfcMglGfHp/kotbau5Kkqman25F453Ch6noN359um/OD1tr8wUGd30mS1tr11Z0m+dV0644zWms3Dia/daie09J9H1+a5LeSfDLJfkk+WVX/2Fq7ZLoWrLV2SVVtneTjgwM2LcmVSY4etGVSO/tV9fgkOyTZq6o+11r7yRizu39Qz/CZFW/KqtucaTFYrncleW+6Awcfq6rTW2tfG1V0+CDko5O8JN3O5LcH9RycZN8kfz84Y+KTSV6c5GtZ+UDEk5Mc3Vq7ZxBSj07y6czAQa3B88qfvpoiT05yVmvt8qr69wz1bKQ7QPnJdL2gJ6br8f2PdOuUN7XWTp2ONq6p1trtVbVDVT05yY/S7TPsXlUXJRk5zXLC7UBVfSjJgUmele57PSfd2QrnJrm0tfbewc7+WA5Lt83813HG9+UNSd439PoPBt+lN6Rbd/443Xr9T5IckOQPsvI2fl14SpJfjjNuSZKnjgomSXfg64NDr29Ld5bX6BDykawcsv86yQ+r6qDW2irbwRmwe7r9rF9kcMAn3ft9aZKF6batZ6Tb53pLa+3Y7rhe9z/XWntvklTV09OtZz+a5LfTraeGzeS68ogxeta/meSIQdtOSvK/Wmv/ubpKqmqbdAcvX9lae2kePFtoeD/4tuGzmsba16mqfdLtl3yutXb2YNjbkpxVVZ8fdWbNBkkIHd9Hkryuqr6YbiU9cjruX1TVJun+qW5trb27qv4k3amnLx+uYH3csRrPYOf1hMGO1aOT/Lq19utRZfYbtPeAJHuPHOUeGj+p5e3BAelOvd2ytXbwoM0fGfw+Mcl26YLM3Uleka7n5rbhClprH0u3IzKm6q6fGWsjv2WSbQcbkteM9CJMh9baogx6mscZf3dVPWywk3dduu/t3km+l+4U7xU7DdWdGrd3a+3do+upqhenW6mP9Hz/QbpTW68YXXYa/SrJ26vqhFHDV2ywBz1Rb0nyw0G73zYcZAZekeQP013z9c7W2n8PvtMjdTwuyROHNnh3pDu62dfBnnFN8Pk+Nt33erSjh/7+WrqNd58qK2/856b7v3qwQBd4PpDk79PtQJxRVaucOtVaO6Oqntha+5+jRt07VOYNQ/UemuQjrbUvVdXF6T7HaTHoLRs5vezjo0b/yeBAwYWZeGd/Qbr1+uvSvTcfqqq3t9a+PlRmvHXJyPhkmtcl6Q5gnJrkR4OzBg7Pg5ddjPjP/P/tnX+slXUdx18fcEKsFk4aYEg/XD/GmraB2Zwutixpw9JMUmIYqSiTsFor+rGhST9MYTQt5Ye6jAy1GonmTCoX2hZEhIytm7TxI2NIIL9m1wX33R+f73PP93zPc84993LOudz8vra7nfM83+f7fM99nuf7/fx+YFlY74QLQt9KjAePm9m/8EiC1fJUlWVmNiUcU/A9YJWZvYorSUVofUuNWmF+n0Zl7joHN6oW95CAa3Fj6afxaxIrMtMlHQrGlEX4vfwxYDswIRwz2MzBFeSzgHslPQ2VNa7JdeDzuOJ5HHi1ELytOhw3pYi+eBiXj9J8t45hHt5+uqR4vntO0uXm0TTflvSP0PbjuEGyJjpjEJiKyyY/ipSdQnmeK+mddY8MSFpCMPKZh5jHHv8iwum7uJFgLfBjMxspqS2OgKA0TsE98uNw7+ubzOxa4K/hmkwH1kl6KozvoaiL6ZIOhb5G4kaEg5Jmmdm00GdxrrbNlWHu+LDVTxEQPg/0RMcMByaUtF2EK8mTzWy2PCVlIOwDPheH30raZmZX4sa0IU9WQusQFuaDwFclFVbfpWGRxcweltQV2v7KzP4cJv8XcAtc0c8pI1jVo3j4Srb3DhF/+I4n+2Ml9ElJzzTze9uJmV2BW65/A9yJx9HH/CBRrleE494C7A2ff4FPLMWYiwW84J/BuhVXeVwMrGmxoFhDUMRG4fmpZ+PhL71I+qSZrQFmSTpuZmtTIc/MrscVy7ll55D0KG4A+Y6kryfHtuWly5IeA4oCDavxXM5eS6+ZXQB8DXhUUqoUFG2W4OFXI3ArpJnZf4gWPEm7cO9P8f334di5uKf/qdb+sv7R4PruxAW/x6gN0z0KXN7BqImY/cBNwRAnXOBP76u7gFuL+TIY3T5Qp7+3NbmtCkk9uCGjVRygcY6OcM9FX8L+HtwD2AMQhIciv2txGPtKaueSnxfrTjuQtC2ca6mZLZO0m4pH8HmgW9IvzWwH8AlJt0eH78UVyYI34lElJNt6CzhJegGYaWZPAFcBbzf35rUUSbeb2W7gUFiX7wLuU5SfG5gT5smbgDPM8/tj7sav5Wu4cP1TYDPwWzxaqWC3VTxXw/Dw2LYiaa+ZdQMLwnUr+B3QHdo0XAeCR3o8fm/G1/YAsCt8foWKZ85wI9egEgwit+Bet9KCdJK+b17E5SOS7lMI0TSz9+EpRoOCmX0Il6O24VFIPwy7nsMjrFY0UIDAvaHvpjqNZEcih+3H17vVwJYgx36WSgRNO9iO56cWc+JrwDF5StYo8FBb88KXi3C94xvh2H0EuTIYi5cDtwIXBEPlzvhE7Zwrw3PQ+yzUkUNuxCNjXo1+61+AdVGbmbgSvRHYaGb3mEcLbk5OeSCZO2qcTfIIw7KxKpx3yJOV0MaMwRfTgonFB0ld5h7BbxbbwgRyBsHCHB13qghW9c5zO+5V+iBwiaQi9HKhpPlFOzMbh+ernos/NDvwAhB/S7oc0O89WcyrLc4ErgkL7/NmNl/SPUUbecjmpbhCE/Nm3FrfJelKM3sQ+IKkw2WKXKcxrwA7A5/oj+DhKC9SKUbwLjO7M3weC6wP9+O4aKJbBWwCTigk9PfBpHSDpFLFtQMcxXO3UmNJLBDfET53A6viaxas4UTf3xD6Oxf3gp4GbKSyOHaUJq4vkv5NeQ7iCnyu2teRwUZI2k4U6h7GMzJpc0PJMfW8Lu+32nC0QkhJreBnAhdbdch8SzyG8qiOkbgHNw5xNuCPkor5oy9h/8Uw9vVE6214Nl8BrgjfRwOP4AaUdwDTzOwY7kloZ4j4MJICGUHQi/cPT/Z3AV1JP/Otkp8FUZi8mV2HK56nhf4exJWBdhWMMSqGmm5cWCSM5Xxc0ByGzxUP4IaCLXEHkuZFx6yVtDD6Hrdb0PrhN0XZdXvIzM5vZh2QtBq/185M+thGKKYi6TBwYbzf6ofodorJwG6VRPAknE51/h1hXmirkbgeZnYWXnTnGknHzGyJmV0maV0Y2yaqCy5dArw3ll2ifcOA2Xgo9WjccLAuGI8L9pjZAjPbImkDlaiurTTIPRwIwUt31Nw7fTPh2TOvBRKnb51DpabGxeG+PEzF2H8H7tnfCmw1s3n4PVrFIM6VSFqOK8rpmKZGX7fGhnJJ863EuiApTadK+zwb+EkfQ3pCSQG2oUZWQkuIPIOj8QIHRRGAYiIXcJWk9SQLqdWGB8IpIli1gF/jFrxb8ZCEScBKM/uUvAJpQd3f22aOAdcpFNqRtLrOw/80XtWyl5LrFgsyg16JTNLdVIeN9WJe2bhL0tQmu0sFyII0n3BUyXUEuEXlRUwGhNV64scCT5qHPEJ43nDBoq5ALCkOce/rtAuBP0iKX6c0B8+xWjygH3ISNHF9G+W79FDrHR1MCov4CRqHOZftLzO67YdaK3gHmAg8oFANu8DM1gZlpllhH5VUy7bq/KAJwOaSyIN2F4d5GXjEPGIg5rYQJXAI+EyJwWCvpMIjeITq0NuC4rrdD9xfdnIrCctuAS8BS82sEEgvCtemB5imqNhgMpaLKH/O0nu0mbzrvu79k6XRdZvaZB8HgenmFZ9j4mubciL56yhBWdtUZ3csMx0E5iWGEfDqs2nKRyeYSLVX7cskUUz94DZccbtR0lHz/MOvmNnYsI4UlBmQ2lIMzPw1b18ELpX037DtrcC9eCg0Zf93M3sId/QclvSlZKz3mofjpnRqruyhfF4ro/d5KIysMcFzCdX3aMO+5LUDpjZ5/iFLVkJLSN3yLeBUEqwa0UNlEY4/x/tH4LkkJ8Ln4dQ+qHV/bztRScGP6OE/Qf8S1/fgilAxoT4btm+XdHNJ+7L/V0eQdH3frZrqZ0by/aOt6LeJ8zb1vJlX4SwTiMsEi74Ex5eAKWa2AbcMj8et7BubHXenaOL6PsCpke8EgLyq4A1NtNuAV0uNt53XrnENgCN40blZyfZdqeeiBRwDrjGzC5PtbS00JS+0U7fYjqSdQMN3scqLdAzofa2SrhrIcX30+QyVIj39Oa70OZN0ZfJ9Rlm7pE0r5Yey/htetyb7OIKHtfbnmD1UokXa+hv7S3wvycO/39OgeUdRde5qIZcURtMyxaSRPHGc4Ok1f33SSFwWS+Ww/Xh+dloIabmkn/Vj+M3QjSu955mnpI3AK9iWhpNG9GVALTN6dGSulDS7H21r1rI67fqc79o9d5xqmGoKumZOBvPCJ+PTSef/ATMbg+dYTsYV0b/j+Tb1PGtDBvPXfoyX9KfBHkumM5gXY7kMf+3By3huyaC/Cy/z+sDMrpa0ZrDHkclkhg4huutq/O0DY3Aj6uPyugqDOa6JuHw4CVcInwVWqkHF9pBC1aWQM595/ZGV0Ewmk8lkMplMJpPJdIxhfTfJZDKZTCaTyWQymUymNWQlNJPJZDKZTCaTyWQyHSMroZlMJpPJZDKZTCaT6RhZCc1kMplMJpPJZDKZTMfISmgmk8lkMplMJpPJZDrG/wD7Dv2Q+7eWzgAAAABJRU5ErkJggg=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data:image/png;base64,iVBORw0KGgoAAAANSUhEUgAAA6EAAAHnCAYAAABJxVtyAAAABHNCSVQICAgIfAhkiAAAAAlwSFlzAAALEgAACxIB0t1+/AAAADl0RVh0U29mdHdhcmUAbWF0cGxvdGxpYiB2ZXJzaW9uIDMuMC4zLCBodHRwOi8vbWF0cGxvdGxpYi5vcmcvnQurowAAIABJREFUeJzs3XmcJWV9L/7Pl5lhkEUERJEgAhKQiCGaQSWLGUZQrkaiEcWAGCIoiMYbhRujP3FAuRgMLlGTeEGNAiqIwQ0TVJBBjBCFuFwBRa4EHcGA4MLOLM/vjzo9nOnpnu6e6a5ZeL9fr351n6qnnnrqnNNV9amnlmqtBQAAAPqwybpuAAAAAA8dQigAAAC9EUIBAADojRAKAABAb4RQAAAAeiOEArDOVdVjq+q4dd2OjUlVPaWqXrqu2zGWqtqvqg5e1+0AYN0QQgHoXVVtWlUvrqqtBoN+N8k/rEE9O1bVH1fV86rqsasp93+qauFqxu9RVU+Y4Gf3qtp8NXX82XhBuqp+t6reM2rYo6vqR1X1lMks6xo4OMkpM1T3lFTVrlX17KFBhyZ5/SSmu7aq2qif+2eupQD0Yfa6bgAAD0k7Jjkvyb5JrprqxFW1TZJ/SvLiJEuTLE8yp6rOTfJXrbXbRk2yZ5K5q6nr+0lqErO+t6r2aK0tHmPcs5PslOQfxxj3pCSvSfJXQ8MelmTXJA+fxHxTVQ9Lst04o+9prd0xmXpG1fkbSbaasOCD8/jxOPXMysrvX2utLRt6/Sfpln2XKTbx2Um2GDVsyRTrAGA9oycU4CGmqg6sqrOq6odVdW9V3Th4vdtqptmpqv65qm6uqnuq6ntV9dqqWiW4VdUHq2rJGD1YraqOmob2b5LkC0l+L11v3xZJtkxyUJKnJvn8ILBNSmvtF621TVprNd5PurB8T5KvJrl5bZdhDZ2Q5Cfj/Ny+up7esQx6bRcnuW6SP18co44DqurX6Q4ELBn6WTr4ruww1YWsqi0Gvc67pztwsHTUT1XV46pq06nWDcD6QU8owEPIIBR8Ksm5Sd6Y5MfpeuNOTvKtqnpaa+37o6bZMck3BmWPTXJLkj9McmqSvZO8ctRsFiT5SJJ3jtGEsXoQp+oFSfZLsl9r7cqh4V+uqucm+XaSVyR579rOqKp2SfI3SY5Kcka6Xtbla1jdrKr6+dDrqR4IPjXJu8cYXukC4t5TrG+vJNcmedJaLNPvJXlgUNfSUXV/LskeSX42xTpfneS0SZS7v6r+qLX2H1OsH4B1TAgFeAhprf2sqrZvrT0wNPgbVXVZukDy/yU5YtRk70pyV5IFrbV7BsO+WVU/TPK5qjqvtXbJUPlNkvx0dJidRn84qP/K0SNaa9dX1VeSvHzQYzpipyT/NZnKB6eWzk93+uzBSe5M8tzW2pcmMfkzq6qNM255kiOHXj8qyYcm06YkGZzeetdY46pquyRXTLaukcmS3LsWATTpPuu7xjhwsXRo/JS01t6R5B2jhw8+l6cmeUm6a0pPTXdwBIANjBAK8BAzKoCODPtZVX053Q2CVqiq7ZO8MMlxQwF0ZJrPV9W30/WEDofQmTY344SxgXuSPDbJ84eGPXJ1FVbVtkl+P921iwenu07z35J8NMkfJ/lsVf17kq8kuTzJVa21e8eo6ookLx9j+AuSvK21duHQPHdZXZsmq6q2TvL4JN+ajvrWF4PrVZ+c7jv5e+l6v7dK8q/p3uMbk2xXVb9qrblOFGADIoQCMGKzdAFu2Px024qLxpnmonSnvvbpe0leUVWPbq399/CIqtoyXU/pB1trbxgavmisiqrq0CRvTXfa6M+TfD3JXyf5dLrA84skRyd5SpID0p1q/MYkm1XV48e4Uc89Y/UAV9UtSTapquH3cdLXrQ7q2CbJ5kk2TfdZbZUuLM9P16v55anUtz6qqr9Kcli6z+P+JP+Z5Jvp7px8dpInprvJ1GnpbnK05WC6x7TWpnraLwDriBAKwEjAmZ9Vr6P8rSR3t9Z+Ms6k30/XG/Wo1tqtazDrhw2C42ZTmOacJG9O8tGqOrS19qskGTzu5SNJ5iR5/yTr+l660zqvaK1dPzyiqm5I8vbW2rvS3cH3qiR/OzjN93FjBNCWLpxWa230KbmbD8Z/amjYdkmeMcl2JsnX0n0eI5YkuTddGP3C6EA+MKeqnjD4+77W2n9NYX7TrQafddJ9RmO5LF2P7jWttZ+PU2a4wq2TbCuAAmxYhFAAkuRN6XrTRoe3R6XrIRzPSPB89NDfU/HVqU7QWvtVVT0nyceT/LCqvpbuess/TBfMnr+a0Dy6rmuSXDPO6MoY1zQOrqG8cYzy16e75nP5GDcNTpLvt9Y+uKLy7nTcv51MOwd+P912+4F0Pa5Lq+qPk3w+Y1xDObBjujvbJt3n8+ihcS3dQYBN1vK60MnaOd31tSMuG/ljECa3Sdfz/IskWw4F1om0wXv5QGttXd25GIApEEIBHuKq6hlJXp/kL8foTdssXegZz/1D5dbEc5N8N93zID84QdkVWmvfqqp9khye5GnpwuLCJGeNvnZ14IGMWo6qenzG75FLkllJth/qSRzLrSPP52ytvb2qPp6xT7Ndmu5RKsPuTtfr94vV1L9Ca+2Xw68Hvdf/kORjrbXLx5nsptbaLuOM+366my8tGyc0j7a0tba692sii9Nd15kkJyXZfWjc6elOe14bd2XyzzwFYB0SQgEewqpqpySfSHJ+a+0fxyhyX7prEMczd/B7rJv0TMatrbXFVXX7VCdsrT1QVd9PcnVr7bsTFH9LVm3jtVn9siXd9aF/vZrx703yP4fadNME9a3QWrst3bWmU1ZVm6V7BMr96YLklLXW/qGqPpPJB7e1vfnPstba4iSpqtE3ljomyV+uZtq/S3c97u+upsyytWseAH0RQgEeogbXUH4hXQ/dX4xT7PYk26+mmkcNlRuxNMm2g/pnp+tR3CrJb6a74czydHc4nQ5vT/folSMnUe6m4XKttbnjll4LVfXEdNeaTqQN2rTvZK5/HKp/23TXlu6eZP/RPaRT0Vr76ZpOO1JFuutgZ7fWhp8TutXQ+Mm0Y3m6Ax6pqi2yag/17HSnRw/3uC9rrd0ZADY4QijAQ1BVzU3ymXR3Fz1gnMeNJMkPkmxeVTuPcSOeJNkryZ2ttVuGhl2WrldruGerpbu29IdJLl7b9q+BSZ1vmnR3z0mydZJt053C+4vW2t1TmNf3kzxhEvN8fJIL072H451OO7ptT013LezsJPNbaz+YQrtmwg/TXWe6ZIxTeu9L8qM1qPOaJI8bZ9xKpy4Pbh61d2vt/nHKA7AeEkIBHmIGd3c9J8lvJ/m9wWmh41k0+H1QkjPGGP/soTJJktbaUVX1lnQ9oPenCyN3D/eUTdczMge2nuC6zaS7O+24quphSY5Kd43qfulC6PD4/5fu8S1ntNa+trq6WmvL0oX31RoKbavc/GiMslskeWe6x+H8W5KXjVyLui611j4+ePzNw0ePSvKzkTsXT9FvZ+LTpJPk6eluyvTYJDeswXwAWEeEUICHnn9M8pwkC1prP1xdwdbaT6vq35KcUFXnDN/0p6qel+R30t0QaJXpprnNq/P8wc9Erh1r4OAurP+eZId0dwd+W7o73f4y3XZypyT7pDtl+atV9ZettX8YbyZVNSddz+a+mThgTra3sKXrXT28tXbuJMqP17ZKd1r0hMF3Aj8dORV2cEfa6bwr7d3p7pQ70U2QRgdfADYQQijAQ0hVvSHdTWD+OsndVbX3qCItyQ9ba8N3kn1tkv9I8pWq+t9Jbkn3fMu3JvlUa+1zM9/y1fpoa+3I1RUY9NaN55B0vW97jBHKl6brZbshyb9U1Rnp7uw6bghN9yiSp6V7n1f3CJrl6XoLf726tifJIPzPn6jcJDwm3enCkz49eRyvT/LutW/OmC5KcsAkyi1P9+zWsU4TB2A9JoQCPLQcOPj9joz/bMnfT3fqaZKktXZDVe2b5JQkH0rXA/Vf6XoM3zljLZ2c5UkeNcHpuJWuZ228Hsf7Br+3T3eN49iVdL2I2ycZ6xEww0Z68K5vrX1/grK9GvRarm0v6EzbKclHkpw2yfJbJlnnpyYDMHlCKMBDSGttMj1MY033oySHTWNTlqTrdV0y9HpNHgFyeZI3JrlugnL3Jvn7ccZ9KsmLkiyqqnOTfDldGL0z3XWtO6brKf2LdL2cL5lgXiO9yL9VVT+baAGS3NFau3US5abqgaz9Y1Wmy5Ks/JzW0a+H/UeSl2biOx6PeHe6nlkANhDV2qTung4AG7WqenaSFyeZl+5mNw9PF5R+meS76QLvRya63rWqZqfrSZ6XyZ32+onW2nQGfABYrwmhAAAA9GZ9vy4EAACAjUhv14Q+8pGPbLvssktfswMAAKBHV1999c9ba9tPVK63ELrLLrvkqquu6mt2AAAA9KiqbppMOafjAgAA0JsJe0Kr6lvpbpeedLdUf21rrVXVAUlel+TuJItba26PDgAAwGpN5nTc21trxw4PGDyw+41JntNau7+qTqmqA1trX56RVgIAALBRmEwI3aSqTk73zLRPt9Y+n2SPJNe21u4flPlMkj9N94BvAACAGbdkyZIsXrw4991337puykPKZpttlp122ilz5sxZo+knDKGttQXJiodvf7Kqvp9kuyR3DBW7YzBsJVX1yiSvTJKdd955jRoIAAAwlsWLF2errbbKLrvsku5kTWZaay233357Fi9enF133XWN6pj0jYlaa0uTXJLkt5LcnmTbodHbDoaNnuaM1tq81tq87bef8E69AAAAk3bfffdlu+22E0B7VFXZbrvt1qr3eap3x90vyXeS3JBk76qaOxj+/CSXrXErAAAA1oAA2r+1fc8nc3fcjya5N8mWST7TWvuvwfC3Jjm3qu5OckuSL61VSwAAANjoTeaa0D8fZ/ilSS6d9hYBAACsgZNPnt5e0YUL2xpP+6IXvSjnn3/+itff/OY3c+qpp+aee+5JVWXu3Lk56qijcvDBB68o84EPfCDnnnvuSvX8+te/zjHHHJNjjjlmzPn85Cc/yQc+8IH8+Z//ec4777yceOKJk2rf2WefnUc84hF53vOelyS58cYb84Y3vCG33nprqipLly7Nfvvtl1NOOSWbbrrpVBd/tSZzd1wAAADGcM011+Soo47K8uXLM2/evLz3ve/N7Nmzs2TJkpXKHXvssbn44ouzzTbbJEkeeOCBvOhFL8qTnvSkFTf4OfbYY3PssSs9HTNXX311vvzlBx9C8pa3vCWXXnppWmt597vfne233z7Lli3L8uXLs2zZslXad9hhh+Xss8/OrFmzkiSHHnpozjvvvCxbtmyl8ieccELe/OY358lPfvKKYSeeeGIuuOCCvOQlL1nLd2llU70mFAAAgIHjjz8+n/70p/ONb3wju+22W84666wxy2299da58sorc++992bJkiX5zne+kzvvvDNbb731auv/9a9/ne226x5EcvPNN+fGG2/M5Zdfns9+9rN5+9vfniT5+Mc/npe97GVjTr98+fK09mCP7lhBNUkWLFiQ8847L1dffXVuuOGGXHLJJbn22muzzz77TPgeTJWeUAAAgDVw//33Z4sttshjHvOYJMnRRx+dV73qVXn5y1++StnPf/7zmTdvXh7/+MdnyZIl+dGPfpQLL7ww22677Splh/34xz/O4x73uCTd8zlHLFu2LFtuuWWSrrfzyCOPXOVU3hHPfOYzV9xMaOnSpWOWefWrX50f/OAHufzyy3P33Xdnhx12yJlnnjlh+9aEEAoAADANWmur3Dl22bJlufPOO5Mku+22W84555wkyXHHHZc5c+bkl7/8ZTbffPP82Z/9WW6/fZWnXq5w1lln5ZxzzslBBx2Uo48+OptssklOOeWUMec52iWXXJLZs7vod8ghh6w07oEHHshBBx2U5cuX56abbsoOO+yQuXPn5qc//WlOP/30bLHFFpk3b15OP/30Kb8f4xFCAQAA1sDcuXNz11135eabb86OO+6YM888M8961rNWKnPjjTeuCJ777rtv3vOe9yRJ9thjjxWn7i5YsCD/8i//Mql5Hn744Tn88MNXGnbiiSdm+fLleeELXzjlZdh0003zla98Jd/73vdy0kkn5ZBDDskOO+yQs88+O09/+tNzxBFHrNQDOx2EUAAAgDX0rne9Ky984QuzbNmy7Lvvvjn++ONXGr/77rvnpJNOyvXXX5/TTjstN910U6oq22yzTV7zmtfkGc94xoqyp512Wj71qU9liy22WDHsV7/6VY499tiV7o576qmn5ktfWvkJmffcc0+OO+64POlJT1pp+F577ZUFCxZkk0262wHtueeeYy7HfffdlyOPPDJJctddd+UFL3hBvv71r+eCCy7IYYcdNvU3ZjWEUAAAYKOwNo9UWVNPfOITc8UVV6y2TGstRxxxRM4666wVIfCWW27JS1/60nz0ox/NTjvtlCS57bbb8olPfCK77777immvvPLKLFq0aKX63vSmN+VNb3rTSsO+/e1v5zOf+cwq8164cGEWLlw44XJcdNFFufjii1cadtddd+XAAw+ccNqpEkIBAACm2Zw5c1b8XVXZbLPNsnjx4uy8886ZPXt2br755ixZsmSlU1233nrrHHbYYdl8881XDPvVr36V17zmNdPevlmzZq14bEuSLF68eJUyW265Za699trsv//+0zrvGr5d70yaN29eu+qqq3qZFwAAsPG77rrrstdee63rZkzKzTffnPe973255pprsmzZsuyxxx455phj8oQnPGFa6r/11ltz3XXX5Y/+6I+mpb6JjPXeV9XVrbV5E02rJxQAAGCG7bjjjiue6zkTHvWoR+VRj3rUjNU/nYTQISefvPpbG0/FujgfHQAAYH23ybpuAAAAAA8dQigAAAC9EUIBAADojWtCAQCAjcKiRdN3j5ckmT9/ze/z8qIXvSjnn3/+itff/OY3c+qpp+aee+5JVWXu3Lk56qijcvDBB0+5rhGvetWrcvzxx6/0XNHJOvvss/OIRzwiz3ve85IkN954Y97whjfk1ltvTVVl6dKl2W+//XLKKadk0003nXL9q6MnFAAAYA1dc801efrTn56nPvWpOe6447J06dIkyZIlS1Yqd+yxx+bDH/5wvvjFL+aiiy7K+eefnw996EO58cYbkySttRxwwAGZP39+5s+fn1133TU/+9nPxqwrSa6//vp897vfzT/90z+ttn2HHXZYli1btuL1oYcemiRZtmzZSsNPOOGEvPGNb8yiRYty6aWX5vLLL8/cuXNzwQUXrMG7snpCKAAAwBo6/vjj8+lPfzrf+MY3sttuu+Wss84as9zWW2+dK6+8Mvfee2+WLFmS73znO7nzzjuz9dZbJ0mqKhdffHEWLVqURYsW5clPfnK23XbbMeu68sorc9xxx+WTn/xk9tlnnxx11FErAutoy5cvT2sP9ugOB89hCxYsyHnnnZerr746N9xwQy655JJce+212WeffabydkyK03EBAADWwP33358tttgij3nMY5IkRx99dF71qlfl5S9/+SplP//5z2fevHl5/OMfnyVLluRHP/pRLrzwwjGD5uWXX57HPe5xOeigg7J8+fLcd999K8adcMIJWbp0aS644II8/OEPz8te9rI87WlPy4knnpjnPve5ef7zn79Kfc985jNT1Z2qPNJTO9qrX/3q/OAHP8jll1+eu+++OzvssEPOPPPMcYPw2hBCAQAApkFrbUXYG7Fs2bLceeedSZLddtst55xzTpLkuOOOy5w5c/LLX/4ym2+++YrrLq+44oq8853vzCc+8Yk87GEPS5KVguXf/d3frTKPPffcM2eeeea47brkkksye3YX/Q455JCVxj3wwAMrwu5NN92UHXbYIXPnzs1Pf/rTnH766dliiy0yb968nH766WvyloxJCAUAAFgDc+fOzV133ZWbb745O+64Y84888w861nPWqnMjTfeuCJ47rvvvnnPe96TJNljjz1WnLq7YMGC7LPPPnnLW96SBx54YKUAOuzMM8/Mxz72sdW26f3vf3/23nvvSS/Dpptumq985Sv53ve+l5NOOimHHHJIdthhh5x99tl5+tOfniOOOCKbbbbZpOubDCEUAABgDb3rXe/KC1/4wixbtiz77rtvjj/++JXG77777jnppJNy/fXX57TTTstNN92Uqso222yT17zmNXnGM56RJLnrrrty7LHH5sQTT1wlgC5YsCBJ8opXvCKveMUrVgx/85vfnJe85CWrDZ177bVXFixYkE026W4HtOeee45Z7r777suRRx65oi0veMEL8vWvfz0XXHBBDjvssKm9KRMQQgEAgI3C2jxSZU098YlPzBVXXLHaMq21HHHEETnrrLNWhMBbbrklL33pS/PRj340O+20U7bccsvstddeY16z+drXvnaN27dw4cIsXLhwwnIXXXRRLr744pWG3XXXXTnwwAPXeN7jEUIBAACm2Zw5c1b8XVXZbLPNsnjx4uy8886ZPXt2br755ixZsmSVU12XLVuW+fPnrzSsqnL++efnkY985ErDN9lkkxU9nFM1a9aszJo1a8XrxYsXr1Jmyy23zLXXXpv9999/jeYxnhq+Xe9MmjdvXrvqqqt6mdeaOvnk6Xu47cKF/R+FAQCAh5Lrrrsue+2117puxqTcfPPNed/73pdrrrkmy5Ytyx577JFjjjkmT3jCE9Z109bIWO99VV3dWps30bR6QgEAAGbYjjvumLe//e3ruhnrhTXruwUAAFgP9HVmJw9a2/dcCAUAADZIm222WW6//XZBtEettdx+++1r9dgWp+MCAAAbpJ122imLFy/Obbfdtq6b8pCy2WabZaeddlrj6YVQAABggzRnzpzsuuuu67oZTJHTcQ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EUAACA3gihAAAA9EYIBQAAoDez13UDHgoWLappq2v+/DZtdQEAAPRNTygAAAC9EUIBAADojRAKAABAb4RQAAAAeiOEAgAA0BshFAAAgN4IoQAAAPRGCAUAAKA3QigAAAC9mT2ZQlU1O8lZSe5srR1TVQckeV2Su5Msbq29fgbbCAAAwEZisj2hJyb5SJJZVVVJ3pjkT1trL05yT1UdOEPtAwAAYCMyYQitqsOTfDPJ9YNBeyS5trV2/+D1Z5LsPzPNAwAAYGOy2hBaVU9JskNr7cKhwdsluWPo9R2DYWNN/8qquqqqrrrtttvWurEAAABs2Ca6JvTQJI+oqg8k2SrJU5L83yTbDpXZNsntY03cWjsjyRlJMm/evLbWrQUAAGCDttoQ2lp7w8jfVbVLkjcneX+Si6tq7uCU3OcnuWwG2wgAAMBGYlJ3xx1YmmRpa21ZVb01yblVdXeSW5J8aUZaBwAAwEZl0iG0tbY4ybGDvy9NculMNQoAAICN02Qf0QIAAABrTQgFAACgN0IoAAAAvRFCAQAA6I0QCgAAQG+EUAAAAHojhAIAANAbIRQAAIDeCKEAAAD0RggFAACgN0IoAAAAvRFCAQAA6I0QCgAAQG+EUAAAAHojhAIAANAbIRQAAIDeCKEAAAD0RggFAACgN0IoAAAAvRFCAQAA6I0QCgAAQG+EUAAAAHojhAIAANAbIRQAAIDeCKEAAAD0RggFAACgN0IoAAAAvRFCAQAA6I0QCgAAQG+EUAAAAHojhAIAANAbIRQAAIDezF7XDWDDtmhRTVtd8+e3aasLAABYP+kJBQAAoDdCKAAAAL0R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M3syharqHwZlt0pyfWvtpKo6IMnrktydZHFr7fUz10wAAAA2BpMKoa21V4/8XVUfrao9k7wxyXNaa/dX1SlVdWBr7csz1VAAAAA2fFM6Hbeqtk7yyCSPSHJta+3+wajPJNl/mtsGAADARmZSIbSqdq+qjyW5Ksn7ksxKcsdQkTuSbDfGdK+sqquq6qrbbrttOtoLAADABmxSIbS1dkNr7fAkeyU5KsmcJNsOFdk2ye1jTHdGa21ea23e9ttvPx3tBQAAYAM2pdNxW2tL0/WC/leSvatq7mDU85NcNr1NAwAAYGMz4Y2JquopSV6f5K4kWyT5l9baTVX11iTnVtXdSW5J8qUZbSkAAAAbvAlDaGvtP5O8dIzhlya5dCYaBQAAwMZpSqfjAgAAwNoQQgEAAOiNEAoAAEBvhFAAAAB6I4QCAADQGyEUAACA3gihAAAA9EYIBQAAoDdCKAAAAL0RQgEAAOiNEAoAAEBvhFAAAAB6I4QCAADQGyEUAACA3gihAAAA9EYIBQAAoDdCKAAAAL0RQgEAAOiNEAoAAEBvhFAAAAB6I4QCAADQGyEUAACA3gihAAAA9EYIBQAAoDdCKAAAAL0RQgEAAOiNEAoAAEBvhFAAAAB6I4QCAADQGyEUAACA3gihAAAA9EYIBQAAoDdCKAAAAL0RQgEAAOiNEAoAAEBvhFAAAAB6I4QCAADQGyFoWb5PAAAf/0lEQVQUAACA3gihAAAA9EYIBQAAoDdCKAAAAL0RQgEAAOiNEAoAAEBvhFAAAAB6I4QCAADQGyEUAACA3gihAAAA9EYIBQAAoDdCKAAAAL0RQgEAAOiNEAoAAEBvhFAAAAB6I4QCAADQGyEUAACA3gihAAAA9EYIBQAAoDdCKAAAAL0RQgEAAOiNEAoAAEBvhFAAAAB6M3tdN4B+nHxyTVtdCxe2aasLAAB4aNETCgAAQG+EUAAAAHojhAIAANAbIRQAAIDeCKEAAAD0RggFAACgN0IoAAAAvRFCAQAA6I0QCgAAQG+EUAAAAHojhAIAANAbIRQAAIDeCKEAAAD0RggFAACgN0IoAAAAvRFCAQAA6M3syRSqqjOTLE+ybZLPttbOqaoDkrwuyd1JFrfWXj9zzQQAAGBjMKkQ2lp7RZJU1SZJvlpVH0vyxiTPaa3dX1WnVNWBrbUvz2BbAQAA2MBN9XTcTZPcnmSPJNe21u4fDP9Mkv2ns2EAAABsfKYaQt+a5B1Jtktyx9DwOwbDVlJVr6yqq6rqqttuu23NWwkAAMBGYdIhtKpel+RbrbV/T9cbuu3Q6G0Hw1bSWjujtTavtTZv++23X+vGAgAAsGGbVAitqlcl+XVr7RODQTck2buq5g5ePz/JZTPQPgAAADYiE96YqKp+L91NiL5UVfsNBr8p3am551bV3UluSfKlGWslAAAAG4UJQ2hr7etJdh5j1K1JLp32FgEAALDRmuqNiQAAAGCNCa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+EUAAAAHojhAIAANAbIRQAAIDeCKEAAAD0RggFAACgN0IoAAAAvRFCAQAA6I0QCgAAQG8mFUKralZVnVJVFw0NO6CqvlBVn6yqd81cEwEAANhYTLYn9HlJvpBkdpJUVSV5Y5I/ba29OMk9VXXgzDQRAACAjcWkQmhr7TOttSuGBu2R5NrW2v2D159Jsv90Nw4AAICNy5peE7pdkjuGXt8xGLaSqnplVV1VVVfddtttazgrAAAANhZrGkJvT7Lt0OttB8NW0lo7o7U2r7U2b/vtt1/DWQEAALCxmL2G092QZO+qmjs4Jff5SS6bvmbB5J18ck1bXQsXtmmrCwAAWNVUQ+gDSdJaW1ZVb01yblXdneSWJF+a7sYBAACwcZlSCG2tPWfo70uTXDrtLQIAAGCjtabXhAIAAMCUCaEAAAD0RggFAACgN0IoAAAAvRFCAQAA6I0QCgAAQG+EUAAAAHojhAIAANAbIRQAAIDeCKEAAAD0RggFAACgN0IoAAAAvRFCAQAA6I0QCgAAQG+EUAAAAHojhAIAANAbIRQAAIDeCKEAAAD0RggFAACgN0IoAAAAvRFCAQAA6I0QCgAAQG+EUAAAAHojhAIAANAbIRQAAIDeCKEAAAD0RggFAACgN0IoAAAAvZm9rhsAAIsW1bTVNX9+m7a6AIDppycUAACA3ugJhXHomQEAgOmnJxQAAIDeCKEAAAD0RggFAACgN0IoAAAAvRFCAQAA6I0QCgAAQG+EUAAAAHrjOaGwHjv55Ol7VunChZ5VCgDAuqcnFAAAgN4IoQAAAPRGCAUAAKA3QigAAAC9EUIBAADojRAKAABAb4RQAAAAeiOEAgAA0BshFAAAgN4IoQAAAPRGCAUAAKA3QigAAAC9mb2uGwA8NJ18ck1bXQsXtmmrCwCAmaUnFAAAgN4IoQAAAPRGCAUAAKA3rgkFgBm0aNH0Xf88f77rnwHY8OkJBQAAoDdCKAAAAL0RQgEAAOiNEAoAAEBv3JgIHoLcKGVmnXzy9L2/Cxd6fwGAjYsQCsCkCdgAwNpyOi4AAAC9EUIBAADojRAKAABAb1wTCgBxvSsA9EUIBTYq7vwLALB+E0IBYCOnlxeA9YlrQgEAAOiNEAoAAEBvnI4LAGywnGoMsOERQgEARnGTM4CZ43RcAAAAeqMnFGADoWcGANgY6AkFAACgN0IoAAAAvXE6LgCwRpwiDsCa0BMKAABAb9aqJ7SqDk9yaJKlSa5srb1jWloFAPAQ5xmowMZqjUNoVW2V5Igk/6O11qrq7Krao7V2/fQ1DwCAjc3GHLA35mVj6qbzsoVk47l0YW16Qn8vyZdbayPvxGeTzE8ihAIArKdcy7thWh8+t+kM2MmDIXt9CGoztWyMrR7MkFOcsOqwJHNba/88eL0gydNaa28fKvPKJK8cvNwzyQ/WrrkbpEcm+fm6bsQMsWwbJsu2YbJsGybLtmGybBsmy7Zhsmwbl8e11rafqNDa9ITenmTvodfbDoat0Fo7I8kZazGPDV5VXdVam7eu2zETLNuGybJtmCzbhsmybZgs24bJsm2YLNtD09rcHfc/khxQVSN913+S5Ktr3yQAAAA2VmvcE9pa+2VVnZXk/KpamuSq1tr3p69pAAAAbGzW6hEtrbVPJPnENLVlY7Uxn45s2TZMlm3DZNk2TJZtw2TZNkyWbcNk2R6C1vjGRAAAADBVa3NNKAAAAEyJEAobuKr6UFU9fBrqOX86yjC9hj/fqjpvjPEfrqrN+2/Z2Kpq06o6s6oOrKojVlPuD6vqL4dev7qqvlpVi6rqkKHhvnM9mmh9Mvpzm0yZqnp4VV06+GzPHBq+Tj7bwf/Moqr6SlVtORg2qfXoJNeTJ1bVk6ajrZM1HduBiT7bqnpsVf3vqvrNqjpxbeY13Sb6XCbzvYURVXVhVc2dZNlJfbfW13XHuiSETrMNeceqql5VVRdV1RcHPx+squ2Hxn99sBzDP5eObMQHZdaL5R26a/PI64l2rJ6xvm+gqmpBVV08+GwuqKrHDEbNSrLJYOf/0jE+ox9W1e6DOrYbNe6GqtpiUM+coXm9e1S5fxldZn0wHSv/odC0Y1WdNr0tnLyJPt/B37uP/nyTPCfraF1eVcPt+X+D9cUm6b4ns5LMqqqXDZX5z6p6x2DyWYOfVNUTkvxua+0ZSZ6Z5NChdc+Y37nBZ/abM7x8fzkIKl8efDYfqqrtpqnu84f+3quqvlZVPxt6r26rqg9Mx7xW04ZtquqcUYNH1idvq6onDpX9bFXtkuQ38uDntt2odc4VQ3WMlNk/yeeSjKyTf3NQdq/MwPqkqn57sM4b/j/5alWdPVjeS5PsNii+SZILq+rPsvL/WapqblVdMpj+JUOzGF5PfrKqLhuUubyqPjx6+Wdg+RYMvpP/XlWLR+af5LmZ/Hbg9Kr6cVV9Y/C9u6WqXpGVP7dHVtWNg2kvG3xfZ4366dUY26/rqlZs6+cMyvzp0PhvVdXIs+vXSZsnMrIeqKpZg+3x6M/tR1W161D511XVVWOUO2T8uayYtteAM2odd+ZQW3cZDJtov+zAqjqiqk4eeQ/6WFdW1R8keXSS40YNP2TUe/7JwahVvltVdfio9UYyat0xqvzIAeYxv6dV9XtV9dY1WqD12FrdmGhjNlix/VWSZ48MSvLfSf6mtXbzULlPJjmstbZ0MGjMHauqmpXk3Kq6rLV2W1azY5XkHa21H87Eco2nql6a5AlJ/kcbXChcVb+d5Kwk/2NQ7IEkp4+adElr7a5B+Skv70yoqt9IcmKSY4cGj+xY/XGSEwbDtkpyYWttYbqdj1lDdbw6yVFJfj1UxzZJ3tda++CgzDOSjLVSWNpaO2CaFmfY/5fkOa21+6vb+T5l0MYkSWvtgST7j56oqt6S5BGDMrcnmT807hNJ7h89TWvtdVU1J8nWrbWf1wwfRKiqlyf5WWvtX0cN/2Rr7cVV9awkbxoZnOSO1toLMmqFPfjcDku3TL9Kcmxr7b8z6vtXVc9Lsk1r7aw8GJpW+g6sA6v9fAdubK2ttLNRVR/pqX2raK3dkMH3qarek2SLJHeOKnNWuvVIquo1ScZat+2dZNGg/LKquizJl6vql0mWji5cVXsk2TnJq9Otp6ddVR2cZM8kzxxaJ/5Okg8meUFVbZrki3kwXI34jXTr0RuG6npekke21v55qNyK72Rr7brBuuk9rbUjB9N8qrU2vA6bCU9Nt14fSyX5SFXdPXj98HTbiJ1HphmsT/ZPkqo6LMlPh6Z/TVU9q7X2nCSXVtUfJtkryTdba98aTDPNi5Oke2b5/2mtrbStqqoLW2u/SLJ/Ve2Z5BlJfpzkS621VlXPHlXPx/Lg+uC0qrqjtfalUWU2ba390dA8PjOtSzLKYL9kZD1xX1X9RZInt9ZeO7IemOR24ITqnmrwkSQ/S3J6a+3Mqpo/NMmWST7bWvurwfQzumyTMcb269Mj/5tDZS5IcsFg/D8mubjPNq7O4Hv3itbaCUOD5wz9vqq19pJR05ySZOuhQY9Otw5aPKr6q8aY3xdaa88dGjQjQbyqPprkcSMvk1zTWjsuyZyq2jbJW5LcneTbgzJ/VVVXZ+jAz6h9s93THYxc5aDHTK8rB3Ufl2RBkldX1elJ3tZa+1Vr7VNJPjVUdnX/E49O8n9XM370geOJPpdXJdm+qrZqrd05QdkNhhA6viOTPLq1dtDIgEHI+ucMgukgaD05XZj5xRh1rHc7VquxZZLvj1qh35iV/zFaVm338OspLe8MenSS28ca0Vq7MN2R7zlJ3pZkpDfpEek2yCO2T/LK1tqKFftgAz1vqK6vZmiDOFRudM/CdBrZa9s0o3Z+B8t0bVbeEUy6QLbKUcLqTjWZM3QAZbQ9k7y0qv42yc8Hw3YfvF9vGSz/dNkk3Y7eX49uZpIMdv6+NGj3zkn+ZnQFgyOqz0vyB4Odyj9IcnyS0XUmyVPS7VSPOCjd8v77Wi7H2hr38x3YavD+j4xr6ULPKgcS+lBVOyX5cLr2PjbJt5K8MMkdY5R9RLr/l8vH+J/7bpKTB/87s9L17r6gtXbj6A19VT01yf9K8mfpwuBbk5zcWls2zYt3d5JHpgvWdw0CwGOT3JNMbmd/yNOT3Dy67NA0uyT5/SQ7V9XzB4N3rKqDW2ufW7vFGHeec9Id5LinqvZprX1njGJ/0Vr73qD8F5L8V5JHpQt6I/VsOainkrywqm4djHp/a+09gzL/K93+xuVJXlZVu7TWPj0Ty5UuVB0y2Jlc0cwkXxm0Zb90O5lnpAvF70j3fVpJa+2Qqtoq3frjX8cIoOvCtkl+0lq7b/D6snTrrRWmuh0Ymm5kW79/VS1P13u93hqEm3tWM/716T7f28bZxq8Lj8zY+4pTtTSr7lMtH34xCLwPm4Z5Tai19ueDddj2Sb6Tle8G+4skf5tkl3Tr/5+l25bfmS5ojtRxYZILk+6siyQ3JNk1o8zkunKw/bkh3bbn/iR/W1X7Jnl/Vf1Tun39v86D+8W3jl1TkuRpSa6qqt3SbSOTZLOh8dsPvpcjfp5xVNWbkvxHkkuTfKiqXj7S+bOhE0JXb/ROzfJRr1+bbqX2zqo6avQRuayfO1bj+XCSU6s7nejmdEfeHp2Vw/BmGXvn/5rW2s8yheWdYU/LYKe8qj6XB4/gj7R3tySvT7dB2DXdEa9nJPmdoTp+mOTvq2rJ0LA5Sf736mZc3bV5424Y19LbkvxbVbV0O8jHjBq/aZJvtNYOn2R9x6U7qDKRe5OcMggcN7TWnj/RBGvojYMN0QpV9akxyv1NkltG71i01n5dVT9NckBV/XeSg5NcNHriqnpmuiOUVVWnJjl1UO7N6f/gz7DVfb6zBiHu0MHrZ6Y7YDXy+W1RVfcMglGfHp/kotbau5Kkqman25F453Ch6noN359um/OD1tr8wUGd30mS1tr11Z0m+dV0644zWms3Dia/daie09J9H1+a5LeSfDLJfkk+WVX/2Fq7ZLoWrLV2SVVtneTjgwM2LcmVSY4etGVSO/tV9fgkOyTZq6o+11r7yRizu39Qz/CZFW/KqtucaTFYrncleW+6Awcfq6rTW2tfG1V0+CDko5O8JN3O5LcH9RycZN8kfz84Y+KTSV6c5GtZ+UDEk5Mc3Vq7ZxBSj07y6czAQa3B88qfvpoiT05yVmvt8qr69wz1bKQ7QPnJdL2gJ6br8f2PdOuUN7XWTp2ONq6p1trtVbVDVT05yY/S7TPsXlUXJRk5zXLC7UBVfSjJgUmele57PSfd2QrnJrm0tfbewc7+WA5Lt83813HG9+UNSd439PoPBt+lN6Rbd/443Xr9T5IckOQPsvI2fl14SpJfjjNuSZKnjgomSXfg64NDr29Ld5bX6BDykawcsv86yQ+r6qDW2irbwRmwe7r9rF9kcMAn3ft9aZKF6batZ6Tb53pLa+3Y7rhe9z/XWntvklTV09OtZz+a5LfTraeGzeS68ogxeta/meSIQdtOSvK/Wmv/ubpKqmqbdAcvX9lae2kePFtoeD/4tuGzmsba16mqfdLtl3yutXb2YNjbkpxVVZ8fdWbNBkkIHd9Hkryuqr6YbiU9cjruX1TVJun+qW5trb27qv4k3amnLx+uYH3csRrPYOf1hMGO1aOT/Lq19utRZfYbtPeAJHuPHOUeGj+p5e3BAelOvd2ytXbwoM0fGfw+Mcl26YLM3Uleka7n5rbhClprH0u3IzKm6q6fGWsjv2WSbQcbkteM9CJMh9baogx6mscZf3dVPWywk3dduu/t3km+l+4U7xU7DdWdGrd3a+3do+upqhenW6mP9Hz/QbpTW68YXXYa/SrJ26vqhFHDV2ywBz1Rb0nyw0G73zYcZAZekeQP013z9c7W2n8PvtMjdTwuyROHNnh3pDu62dfBnnFN8Pk+Nt33erSjh/7+WrqNd58qK2/856b7v3qwQBd4PpDk79PtQJxRVaucOtVaO6Oqntha+5+jRt07VOYNQ/UemuQjrbUvVdXF6T7HaTHoLRs5vezjo0b/yeBAwYWZeGd/Qbr1+uvSvTcfqqq3t9a+PlRmvHXJyPhkmtcl6Q5gnJrkR4OzBg7Pg5ddjPjP/P/tnX+slXUdx18fcEKsFk4aYEg/XD/GmraB2Zwutixpw9JMUmIYqSiTsFor+rGhST9MYTQt5Ye6jAy1GonmTCoX2hZEhIytm7TxI2NIIL9m1wX33R+f73PP93zPc84993LOudz8vra7nfM83+f7fM99nuf7/fx+YFlY74QLQt9KjAePm9m/8EiC1fJUlWVmNiUcU/A9YJWZvYorSUVofUuNWmF+n0Zl7joHN6oW95CAa3Fj6afxaxIrMtMlHQrGlEX4vfwxYDswIRwz2MzBFeSzgHslPQ2VNa7JdeDzuOJ5HHi1ELytOhw3pYi+eBiXj9J8t45hHt5+uqR4vntO0uXm0TTflvSP0PbjuEGyJjpjEJiKyyY/ipSdQnmeK+mddY8MSFpCMPKZh5jHHv8iwum7uJFgLfBjMxspqS2OgKA0TsE98uNw7+ubzOxa4K/hmkwH1kl6KozvoaiL6ZIOhb5G4kaEg5Jmmdm00GdxrrbNlWHu+LDVTxEQPg/0RMcMByaUtF2EK8mTzWy2PCVlIOwDPheH30raZmZX4sa0IU9WQusQFuaDwFclFVbfpWGRxcweltQV2v7KzP4cJv8XcAtc0c8pI1jVo3j4Srb3DhF/+I4n+2Ml9ElJzzTze9uJmV2BW65/A9yJx9HH/CBRrleE494C7A2ff4FPLMWYiwW84J/BuhVXeVwMrGmxoFhDUMRG4fmpZ+PhL71I+qSZrQFmSTpuZmtTIc/MrscVy7ll55D0KG4A+Y6kryfHtuWly5IeA4oCDavxXM5eS6+ZXQB8DXhUUqoUFG2W4OFXI3ArpJnZf4gWPEm7cO9P8f334di5uKf/qdb+sv7R4PruxAW/x6gN0z0KXN7BqImY/cBNwRAnXOBP76u7gFuL+TIY3T5Qp7+3NbmtCkk9uCGjVRygcY6OcM9FX8L+HtwD2AMQhIciv2txGPtKaueSnxfrTjuQtC2ca6mZLZO0m4pH8HmgW9IvzWwH8AlJt0eH78UVyYI34lElJNt6CzhJegGYaWZPAFcBbzf35rUUSbeb2W7gUFiX7wLuU5SfG5gT5smbgDPM8/tj7sav5Wu4cP1TYDPwWzxaqWC3VTxXw/Dw2LYiaa+ZdQMLwnUr+B3QHdo0XAeCR3o8fm/G1/YAsCt8foWKZ85wI9egEgwit+Bet9KCdJK+b17E5SOS7lMI0TSz9+EpRoOCmX0Il6O24VFIPwy7nsMjrFY0UIDAvaHvpjqNZEcih+3H17vVwJYgx36WSgRNO9iO56cWc+JrwDF5StYo8FBb88KXi3C94xvh2H0EuTIYi5cDtwIXBEPlzvhE7Zwrw3PQ+yzUkUNuxCNjXo1+61+AdVGbmbgSvRHYaGb3mEcLbk5OeSCZO2qcTfIIw7KxKpx3yJOV0MaMwRfTgonFB0ld5h7BbxbbwgRyBsHCHB13qghW9c5zO+5V+iBwiaQi9HKhpPlFOzMbh+ernos/NDvwAhB/S7oc0O89WcyrLc4ErgkL7/NmNl/SPUUbecjmpbhCE/Nm3FrfJelKM3sQ+IKkw2WKXKcxrwA7A5/oj+DhKC9SKUbwLjO7M3weC6wP9+O4aKJbBWwCTigk9PfBpHSDpFLFtQMcxXO3UmNJLBDfET53A6viaxas4UTf3xD6Oxf3gp4GbKSyOHaUJq4vkv5NeQ7iCnyu2teRwUZI2k4U6h7GMzJpc0PJMfW8Lu+32nC0QkhJreBnAhdbdch8SzyG8qiOkbgHNw5xNuCPkor5oy9h/8Uw9vVE6214Nl8BrgjfRwOP4AaUdwDTzOwY7kloZ4j4MJICGUHQi/cPT/Z3AV1JP/Otkp8FUZi8mV2HK56nhf4exJWBdhWMMSqGmm5cWCSM5Xxc0ByGzxUP4IaCLXEHkuZFx6yVtDD6Hrdb0PrhN0XZdXvIzM5vZh2QtBq/185M+thGKKYi6TBwYbzf6ofodorJwG6VRPAknE51/h1hXmirkbgeZnYWXnTnGknHzGyJmV0maV0Y2yaqCy5dArw3ll2ifcOA2Xgo9WjccLAuGI8L9pjZAjPbImkDlaiurTTIPRwIwUt31Nw7fTPh2TOvBRKnb51DpabGxeG+PEzF2H8H7tnfCmw1s3n4PVrFIM6VSFqOK8rpmKZGX7fGhnJJ863EuiApTadK+zwb+EkfQ3pCSQG2oUZWQkuIPIOj8QIHRRGAYiIXcJWk9SQLqdWGB8IpIli1gF/jFrxb8ZCEScBKM/uUvAJpQd3f22aOAdcpFNqRtLrOw/80XtWyl5LrFgsyg16JTNLdVIeN9WJe2bhL0tQmu0sFyII0n3BUyXUEuEXlRUwGhNV64scCT5qHPEJ43nDBoq5ALCkOce/rtAuBP0iKX6c0B8+xWjygH3ISNHF9G+W79FDrHR1MCov4CRqHOZftLzO67YdaK3gHmAg8oFANu8DM1gZlpllhH5VUy7bq/KAJwOaSyIN2F4d5GXjEPGIg5rYQJXAI+EyJwWCvpMIjeITq0NuC4rrdD9xfdnIrCctuAS8BS82sEEgvCtemB5imqNhgMpaLKH/O0nu0mbzrvu79k6XRdZvaZB8HgenmFZ9j4mubciL56yhBWdtUZ3csMx0E5iWGEfDqs2nKRyeYSLVX7cskUUz94DZccbtR0lHz/MOvmNnYsI4UlBmQ2lIMzPw1b18ELpX037DtrcC9eCg0Zf93M3sId/QclvSlZKz3mofjpnRqruyhfF4ro/d5KIysMcFzCdX3aMO+5LUDpjZ5/iFLVkJLSN3yLeBUEqwa0UNlEY4/x/tH4LkkJ8Ln4dQ+qHV/bztRScGP6OE/Qf8S1/fgilAxoT4btm+XdHNJ+7L/V0eQdH3frZrqZ0by/aOt6LeJ8zb1vJlX4SwTiMsEi74Ex5eAKWa2AbcMj8et7BubHXenaOL6PsCpke8EgLyq4A1NtNuAV0uNt53XrnENgCN40blZyfZdqeeiBRwDrjGzC5PtbS00JS+0U7fYjqSdQMN3scqLdAzofa2SrhrIcX30+QyVIj39Oa70OZN0ZfJ9Rlm7pE0r5Yey/htetyb7OIKHtfbnmD1UokXa+hv7S3wvycO/39OgeUdRde5qIZcURtMyxaSRPHGc4Ok1f33SSFwWS+Ww/Xh+dloIabmkn/Vj+M3QjSu955mnpI3AK9iWhpNG9GVALTN6dGSulDS7H21r1rI67fqc79o9d5xqmGoKumZOBvPCJ+PTSef/ATMbg+dYTsYV0b/j+Tb1PGtDBvPXfoyX9KfBHkumM5gXY7kMf+3By3huyaC/Cy/z+sDMrpa0ZrDHkclkhg4huutq/O0DY3Aj6uPyugqDOa6JuHw4CVcInwVWqkHF9pBC1aWQM595/ZGV0Ewmk8lkMplMJpPJdIxhfTfJZDKZTCaTyWQymUymNWQlNJPJZDKZTCaTyWQyHSMroZlMJpPJZDKZTCaT6RhZCc1kMplMJpPJZDKZTMfISmgmk8lkMplMJpPJZDrG/wD7Dv2Q+7eWzgAAAABJRU5ErkJggg==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9144000" cy="331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78" y="6516052"/>
            <a:ext cx="105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20</a:t>
            </a:r>
            <a:r>
              <a:rPr lang="ko-KR" altLang="en-US" dirty="0" smtClean="0"/>
              <a:t>대는 요식업소에 가장 돈을 많이 씀</a:t>
            </a:r>
            <a:r>
              <a:rPr lang="en-US" altLang="ko-KR" dirty="0" smtClean="0"/>
              <a:t>/20</a:t>
            </a:r>
            <a:r>
              <a:rPr lang="ko-KR" altLang="en-US" dirty="0" err="1" smtClean="0"/>
              <a:t>대초반은</a:t>
            </a:r>
            <a:r>
              <a:rPr lang="ko-KR" altLang="en-US" dirty="0" smtClean="0"/>
              <a:t> 의료기관보다 서적문구에 대한 소비가 더 많음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0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877272"/>
            <a:ext cx="7954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en-US" altLang="ko-KR" dirty="0" smtClean="0"/>
              <a:t>0</a:t>
            </a:r>
            <a:r>
              <a:rPr lang="ko-KR" altLang="en-US" dirty="0" smtClean="0"/>
              <a:t>대 초반도 요식업소에 가장 돈을 많이 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20</a:t>
            </a:r>
            <a:r>
              <a:rPr lang="ko-KR" altLang="en-US" dirty="0" smtClean="0"/>
              <a:t>대와 다른 점은 여전히 </a:t>
            </a:r>
            <a:r>
              <a:rPr lang="en-US" altLang="ko-KR" dirty="0" smtClean="0"/>
              <a:t>2</a:t>
            </a:r>
            <a:r>
              <a:rPr lang="ko-KR" altLang="en-US" dirty="0" smtClean="0"/>
              <a:t>위이지만 유통업에 더 많은 돈을 쓰기 시작함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의료기간에 대한 소비가 조금 더 늘어남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0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68"/>
            <a:ext cx="9144000" cy="327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787322"/>
            <a:ext cx="7560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30</a:t>
            </a:r>
            <a:r>
              <a:rPr lang="ko-KR" altLang="en-US" dirty="0" smtClean="0"/>
              <a:t>대 후반은 유통업에 대한 소비가 많이 늘면서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위를 차지하였지만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여전히 요식업소에도 많은 돈을 사용하고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의료기관에 대한 소비가 많이 늘어남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2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50" y="10953"/>
            <a:ext cx="9120253" cy="31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40968"/>
            <a:ext cx="910850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8" y="6516052"/>
            <a:ext cx="883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40</a:t>
            </a:r>
            <a:r>
              <a:rPr lang="ko-KR" altLang="en-US" dirty="0" smtClean="0"/>
              <a:t>대는 유통업에 가장 돈을 많이 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요식업소와 의료기관에 대한 소비도 높은 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0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910850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8" y="6202545"/>
            <a:ext cx="681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5</a:t>
            </a:r>
            <a:r>
              <a:rPr lang="en-US" altLang="ko-KR" dirty="0" smtClean="0"/>
              <a:t>0</a:t>
            </a:r>
            <a:r>
              <a:rPr lang="ko-KR" altLang="en-US" dirty="0" smtClean="0"/>
              <a:t>대는 유통업에 가장 돈을 많이 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요식업소에 대한 소비가 줄고 의료기간에 대한 소비가 높아짐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0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149</Words>
  <Application>Microsoft Office PowerPoint</Application>
  <PresentationFormat>화면 슬라이드 쇼(4:3)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카드 매출 데이터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카드 매출 데이터</dc:title>
  <dc:creator>yu</dc:creator>
  <cp:lastModifiedBy>yu</cp:lastModifiedBy>
  <cp:revision>11</cp:revision>
  <dcterms:created xsi:type="dcterms:W3CDTF">2019-08-03T08:02:21Z</dcterms:created>
  <dcterms:modified xsi:type="dcterms:W3CDTF">2019-08-07T04:57:05Z</dcterms:modified>
</cp:coreProperties>
</file>