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8A60946-BF11-4AD6-BDCA-ED855ED5A4C1}">
  <a:tblStyle styleId="{18A60946-BF11-4AD6-BDCA-ED855ED5A4C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e0b0860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e0b0860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e0b08603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e0b08603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e0b08603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e0b08603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e5245c7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e5245c7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e5245c77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e5245c77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188025"/>
            <a:ext cx="8520600" cy="25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SNS DATA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/>
              <a:t>EDA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71818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0" name="Google Shape;60;p14"/>
          <p:cNvGraphicFramePr/>
          <p:nvPr/>
        </p:nvGraphicFramePr>
        <p:xfrm>
          <a:off x="152400" y="121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{18A60946-BF11-4AD6-BDCA-ED855ED5A4C1}</a:tableStyleId>
              </a:tblPr>
              <a:tblGrid>
                <a:gridCol w="1127100"/>
                <a:gridCol w="708600"/>
                <a:gridCol w="759300"/>
                <a:gridCol w="1779550"/>
                <a:gridCol w="1854650"/>
                <a:gridCol w="1418250"/>
                <a:gridCol w="1275000"/>
              </a:tblGrid>
              <a:tr h="472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SNS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DOCID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SECTION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DATE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TITLE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CONTENT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572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777,832행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결측치</a:t>
                      </a:r>
                      <a:endParaRPr sz="12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개수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0.02% (133행)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0.63%</a:t>
                      </a:r>
                      <a:endParaRPr sz="12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(4,922행)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76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설명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-카페 36.72%</a:t>
                      </a:r>
                      <a:endParaRPr sz="12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(285,658행)</a:t>
                      </a:r>
                      <a:endParaRPr sz="12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-뉴스 24.33%</a:t>
                      </a:r>
                      <a:endParaRPr sz="12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(189,271행)</a:t>
                      </a:r>
                      <a:endParaRPr sz="12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-블로그 38.94%</a:t>
                      </a:r>
                      <a:endParaRPr sz="12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(302,903행)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2018-04-01 00:00:00</a:t>
                      </a:r>
                      <a:endParaRPr sz="12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 ~</a:t>
                      </a:r>
                      <a:endParaRPr sz="12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2019-03-31 23:59:00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75" y="1175200"/>
            <a:ext cx="855345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718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22975"/>
            <a:ext cx="8839200" cy="396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미세먼지 관련/비관련 분류</a:t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solidFill>
                  <a:schemeClr val="dk1"/>
                </a:solidFill>
              </a:rPr>
              <a:t>‘‘미세먼지’ 단어의 출현빈도 이용/빈도수가 낮은 하위 50(?)개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