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8" r:id="rId2"/>
    <p:sldId id="259" r:id="rId3"/>
    <p:sldId id="256" r:id="rId4"/>
    <p:sldId id="273" r:id="rId5"/>
    <p:sldId id="274" r:id="rId6"/>
    <p:sldId id="275" r:id="rId7"/>
    <p:sldId id="277" r:id="rId8"/>
    <p:sldId id="276" r:id="rId9"/>
    <p:sldId id="278" r:id="rId10"/>
    <p:sldId id="279" r:id="rId11"/>
    <p:sldId id="297" r:id="rId12"/>
    <p:sldId id="280" r:id="rId13"/>
    <p:sldId id="281" r:id="rId14"/>
    <p:sldId id="298" r:id="rId15"/>
    <p:sldId id="282" r:id="rId16"/>
    <p:sldId id="283" r:id="rId17"/>
    <p:sldId id="284" r:id="rId18"/>
    <p:sldId id="285" r:id="rId19"/>
    <p:sldId id="286" r:id="rId20"/>
    <p:sldId id="299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65" r:id="rId30"/>
    <p:sldId id="302" r:id="rId31"/>
    <p:sldId id="266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3DA"/>
    <a:srgbClr val="223459"/>
    <a:srgbClr val="EAB09B"/>
    <a:srgbClr val="D9E2D5"/>
    <a:srgbClr val="EDC67F"/>
    <a:srgbClr val="A88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090DE5-AE6E-4F0D-B513-A1F1F0A3206A}" v="968" dt="2021-08-16T16:19:56.0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89" autoAdjust="0"/>
    <p:restoredTop sz="94689"/>
  </p:normalViewPr>
  <p:slideViewPr>
    <p:cSldViewPr snapToGrid="0" snapToObjects="1">
      <p:cViewPr>
        <p:scale>
          <a:sx n="100" d="100"/>
          <a:sy n="100" d="100"/>
        </p:scale>
        <p:origin x="1032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 Eunkyoung" userId="38ef6be584633199" providerId="LiveId" clId="{46090DE5-AE6E-4F0D-B513-A1F1F0A3206A}"/>
    <pc:docChg chg="undo redo custSel addSld delSld modSld sldOrd">
      <pc:chgData name="Min Eunkyoung" userId="38ef6be584633199" providerId="LiveId" clId="{46090DE5-AE6E-4F0D-B513-A1F1F0A3206A}" dt="2021-08-16T16:20:01.463" v="11661" actId="20577"/>
      <pc:docMkLst>
        <pc:docMk/>
      </pc:docMkLst>
      <pc:sldChg chg="modSp mod">
        <pc:chgData name="Min Eunkyoung" userId="38ef6be584633199" providerId="LiveId" clId="{46090DE5-AE6E-4F0D-B513-A1F1F0A3206A}" dt="2021-08-16T12:56:13.326" v="9780" actId="21"/>
        <pc:sldMkLst>
          <pc:docMk/>
          <pc:sldMk cId="2863311587" sldId="256"/>
        </pc:sldMkLst>
        <pc:spChg chg="mod">
          <ac:chgData name="Min Eunkyoung" userId="38ef6be584633199" providerId="LiveId" clId="{46090DE5-AE6E-4F0D-B513-A1F1F0A3206A}" dt="2021-08-16T12:33:20.772" v="9612" actId="1038"/>
          <ac:spMkLst>
            <pc:docMk/>
            <pc:sldMk cId="2863311587" sldId="256"/>
            <ac:spMk id="103" creationId="{8970E9DA-F768-48BB-B7C3-935FF70C7EEC}"/>
          </ac:spMkLst>
        </pc:spChg>
        <pc:spChg chg="mod">
          <ac:chgData name="Min Eunkyoung" userId="38ef6be584633199" providerId="LiveId" clId="{46090DE5-AE6E-4F0D-B513-A1F1F0A3206A}" dt="2021-08-16T12:34:02.239" v="9613" actId="20577"/>
          <ac:spMkLst>
            <pc:docMk/>
            <pc:sldMk cId="2863311587" sldId="256"/>
            <ac:spMk id="199" creationId="{2C73B14A-DBCA-1B43-980B-A5FC50E450D0}"/>
          </ac:spMkLst>
        </pc:spChg>
        <pc:spChg chg="mod">
          <ac:chgData name="Min Eunkyoung" userId="38ef6be584633199" providerId="LiveId" clId="{46090DE5-AE6E-4F0D-B513-A1F1F0A3206A}" dt="2021-08-16T12:56:13.326" v="9780" actId="21"/>
          <ac:spMkLst>
            <pc:docMk/>
            <pc:sldMk cId="2863311587" sldId="256"/>
            <ac:spMk id="200" creationId="{0C2CCCDA-393E-E743-B586-7888706C2B96}"/>
          </ac:spMkLst>
        </pc:spChg>
      </pc:sldChg>
      <pc:sldChg chg="addSp delSp modSp add del mod">
        <pc:chgData name="Min Eunkyoung" userId="38ef6be584633199" providerId="LiveId" clId="{46090DE5-AE6E-4F0D-B513-A1F1F0A3206A}" dt="2021-08-15T15:41:23.830" v="8867" actId="47"/>
        <pc:sldMkLst>
          <pc:docMk/>
          <pc:sldMk cId="428998912" sldId="260"/>
        </pc:sldMkLst>
        <pc:spChg chg="del">
          <ac:chgData name="Min Eunkyoung" userId="38ef6be584633199" providerId="LiveId" clId="{46090DE5-AE6E-4F0D-B513-A1F1F0A3206A}" dt="2021-08-15T15:27:51.536" v="7861" actId="478"/>
          <ac:spMkLst>
            <pc:docMk/>
            <pc:sldMk cId="428998912" sldId="260"/>
            <ac:spMk id="2" creationId="{74ABE30E-20F1-D144-B6BE-FAB8D76253FB}"/>
          </ac:spMkLst>
        </pc:spChg>
        <pc:spChg chg="mod">
          <ac:chgData name="Min Eunkyoung" userId="38ef6be584633199" providerId="LiveId" clId="{46090DE5-AE6E-4F0D-B513-A1F1F0A3206A}" dt="2021-08-15T15:27:54.122" v="7863" actId="20577"/>
          <ac:spMkLst>
            <pc:docMk/>
            <pc:sldMk cId="428998912" sldId="260"/>
            <ac:spMk id="108" creationId="{AA85B84E-9129-6346-99FE-5488A4A0B835}"/>
          </ac:spMkLst>
        </pc:spChg>
        <pc:spChg chg="del">
          <ac:chgData name="Min Eunkyoung" userId="38ef6be584633199" providerId="LiveId" clId="{46090DE5-AE6E-4F0D-B513-A1F1F0A3206A}" dt="2021-08-15T15:27:35.862" v="7858" actId="478"/>
          <ac:spMkLst>
            <pc:docMk/>
            <pc:sldMk cId="428998912" sldId="260"/>
            <ac:spMk id="109" creationId="{DC0DCD5F-D274-6441-922D-0F0E829CC01E}"/>
          </ac:spMkLst>
        </pc:spChg>
        <pc:spChg chg="del mod">
          <ac:chgData name="Min Eunkyoung" userId="38ef6be584633199" providerId="LiveId" clId="{46090DE5-AE6E-4F0D-B513-A1F1F0A3206A}" dt="2021-08-15T15:40:52.748" v="8854"/>
          <ac:spMkLst>
            <pc:docMk/>
            <pc:sldMk cId="428998912" sldId="260"/>
            <ac:spMk id="111" creationId="{AC37189C-1A8A-144D-9A35-65F0B703542F}"/>
          </ac:spMkLst>
        </pc:spChg>
        <pc:spChg chg="del">
          <ac:chgData name="Min Eunkyoung" userId="38ef6be584633199" providerId="LiveId" clId="{46090DE5-AE6E-4F0D-B513-A1F1F0A3206A}" dt="2021-08-15T15:37:35.561" v="8735" actId="478"/>
          <ac:spMkLst>
            <pc:docMk/>
            <pc:sldMk cId="428998912" sldId="260"/>
            <ac:spMk id="112" creationId="{3E23C61C-CD8C-B44C-AA2A-E614F1D1858B}"/>
          </ac:spMkLst>
        </pc:spChg>
        <pc:spChg chg="mod">
          <ac:chgData name="Min Eunkyoung" userId="38ef6be584633199" providerId="LiveId" clId="{46090DE5-AE6E-4F0D-B513-A1F1F0A3206A}" dt="2021-08-15T15:37:32.328" v="8733" actId="20577"/>
          <ac:spMkLst>
            <pc:docMk/>
            <pc:sldMk cId="428998912" sldId="260"/>
            <ac:spMk id="113" creationId="{03BCDDF5-9739-6D48-AB5F-A3B81B39D92D}"/>
          </ac:spMkLst>
        </pc:spChg>
        <pc:spChg chg="add del mod">
          <ac:chgData name="Min Eunkyoung" userId="38ef6be584633199" providerId="LiveId" clId="{46090DE5-AE6E-4F0D-B513-A1F1F0A3206A}" dt="2021-08-15T15:41:02.349" v="8859"/>
          <ac:spMkLst>
            <pc:docMk/>
            <pc:sldMk cId="428998912" sldId="260"/>
            <ac:spMk id="114" creationId="{C41F9ABE-DAC4-1842-8667-31E0FA81100B}"/>
          </ac:spMkLst>
        </pc:spChg>
        <pc:spChg chg="add del mod">
          <ac:chgData name="Min Eunkyoung" userId="38ef6be584633199" providerId="LiveId" clId="{46090DE5-AE6E-4F0D-B513-A1F1F0A3206A}" dt="2021-08-15T15:41:21.663" v="8866" actId="21"/>
          <ac:spMkLst>
            <pc:docMk/>
            <pc:sldMk cId="428998912" sldId="260"/>
            <ac:spMk id="116" creationId="{721D64E8-665D-44F8-A8FA-82AF2C584979}"/>
          </ac:spMkLst>
        </pc:spChg>
        <pc:spChg chg="del">
          <ac:chgData name="Min Eunkyoung" userId="38ef6be584633199" providerId="LiveId" clId="{46090DE5-AE6E-4F0D-B513-A1F1F0A3206A}" dt="2021-08-15T15:27:35.862" v="7858" actId="478"/>
          <ac:spMkLst>
            <pc:docMk/>
            <pc:sldMk cId="428998912" sldId="260"/>
            <ac:spMk id="117" creationId="{520DFC61-9732-5644-9C84-F4DD3FA43879}"/>
          </ac:spMkLst>
        </pc:spChg>
        <pc:spChg chg="add del mod">
          <ac:chgData name="Min Eunkyoung" userId="38ef6be584633199" providerId="LiveId" clId="{46090DE5-AE6E-4F0D-B513-A1F1F0A3206A}" dt="2021-08-15T15:40:17.706" v="8844" actId="21"/>
          <ac:spMkLst>
            <pc:docMk/>
            <pc:sldMk cId="428998912" sldId="260"/>
            <ac:spMk id="118" creationId="{88959238-3A71-7F44-B334-BAB97A9CC7A9}"/>
          </ac:spMkLst>
        </pc:spChg>
        <pc:spChg chg="add del mod">
          <ac:chgData name="Min Eunkyoung" userId="38ef6be584633199" providerId="LiveId" clId="{46090DE5-AE6E-4F0D-B513-A1F1F0A3206A}" dt="2021-08-15T15:41:21.663" v="8866" actId="21"/>
          <ac:spMkLst>
            <pc:docMk/>
            <pc:sldMk cId="428998912" sldId="260"/>
            <ac:spMk id="119" creationId="{3BE8FFC5-3A57-47B5-9B9E-F5D9C8A7BAC5}"/>
          </ac:spMkLst>
        </pc:spChg>
        <pc:spChg chg="del">
          <ac:chgData name="Min Eunkyoung" userId="38ef6be584633199" providerId="LiveId" clId="{46090DE5-AE6E-4F0D-B513-A1F1F0A3206A}" dt="2021-08-15T15:38:05.857" v="8736" actId="478"/>
          <ac:spMkLst>
            <pc:docMk/>
            <pc:sldMk cId="428998912" sldId="260"/>
            <ac:spMk id="120" creationId="{F9E44522-BE3A-844D-97DD-340FF50BEDAF}"/>
          </ac:spMkLst>
        </pc:spChg>
        <pc:spChg chg="add del mod">
          <ac:chgData name="Min Eunkyoung" userId="38ef6be584633199" providerId="LiveId" clId="{46090DE5-AE6E-4F0D-B513-A1F1F0A3206A}" dt="2021-08-15T15:40:17.706" v="8844" actId="21"/>
          <ac:spMkLst>
            <pc:docMk/>
            <pc:sldMk cId="428998912" sldId="260"/>
            <ac:spMk id="121" creationId="{C1FE30CC-42B3-0544-8A7D-46B901FC0D02}"/>
          </ac:spMkLst>
        </pc:spChg>
        <pc:spChg chg="add del mod">
          <ac:chgData name="Min Eunkyoung" userId="38ef6be584633199" providerId="LiveId" clId="{46090DE5-AE6E-4F0D-B513-A1F1F0A3206A}" dt="2021-08-15T15:40:17.706" v="8844" actId="21"/>
          <ac:spMkLst>
            <pc:docMk/>
            <pc:sldMk cId="428998912" sldId="260"/>
            <ac:spMk id="122" creationId="{8B654477-DA1F-A54A-9464-BBC752ACD03F}"/>
          </ac:spMkLst>
        </pc:spChg>
        <pc:spChg chg="add del mod">
          <ac:chgData name="Min Eunkyoung" userId="38ef6be584633199" providerId="LiveId" clId="{46090DE5-AE6E-4F0D-B513-A1F1F0A3206A}" dt="2021-08-15T15:40:17.706" v="8844" actId="21"/>
          <ac:spMkLst>
            <pc:docMk/>
            <pc:sldMk cId="428998912" sldId="260"/>
            <ac:spMk id="126" creationId="{6A4904AC-D047-4F48-B45F-770AED821369}"/>
          </ac:spMkLst>
        </pc:spChg>
        <pc:spChg chg="del">
          <ac:chgData name="Min Eunkyoung" userId="38ef6be584633199" providerId="LiveId" clId="{46090DE5-AE6E-4F0D-B513-A1F1F0A3206A}" dt="2021-08-15T15:38:07.160" v="8737" actId="478"/>
          <ac:spMkLst>
            <pc:docMk/>
            <pc:sldMk cId="428998912" sldId="260"/>
            <ac:spMk id="130" creationId="{EB2107FA-D773-5A4A-864B-C7F91C997E9F}"/>
          </ac:spMkLst>
        </pc:spChg>
        <pc:spChg chg="del">
          <ac:chgData name="Min Eunkyoung" userId="38ef6be584633199" providerId="LiveId" clId="{46090DE5-AE6E-4F0D-B513-A1F1F0A3206A}" dt="2021-08-15T15:38:09.286" v="8738" actId="478"/>
          <ac:spMkLst>
            <pc:docMk/>
            <pc:sldMk cId="428998912" sldId="260"/>
            <ac:spMk id="131" creationId="{F43629E3-4ECE-2E49-A425-CA1287228D2B}"/>
          </ac:spMkLst>
        </pc:spChg>
        <pc:spChg chg="del">
          <ac:chgData name="Min Eunkyoung" userId="38ef6be584633199" providerId="LiveId" clId="{46090DE5-AE6E-4F0D-B513-A1F1F0A3206A}" dt="2021-08-15T15:38:09.286" v="8738" actId="478"/>
          <ac:spMkLst>
            <pc:docMk/>
            <pc:sldMk cId="428998912" sldId="260"/>
            <ac:spMk id="135" creationId="{DBCE806D-58E4-C047-926B-7F10B6E0A3CF}"/>
          </ac:spMkLst>
        </pc:spChg>
        <pc:spChg chg="del mod">
          <ac:chgData name="Min Eunkyoung" userId="38ef6be584633199" providerId="LiveId" clId="{46090DE5-AE6E-4F0D-B513-A1F1F0A3206A}" dt="2021-08-15T15:27:52.596" v="7862" actId="478"/>
          <ac:spMkLst>
            <pc:docMk/>
            <pc:sldMk cId="428998912" sldId="260"/>
            <ac:spMk id="139" creationId="{4A4A618D-87C6-0E46-9527-CF7438428727}"/>
          </ac:spMkLst>
        </pc:spChg>
        <pc:spChg chg="del">
          <ac:chgData name="Min Eunkyoung" userId="38ef6be584633199" providerId="LiveId" clId="{46090DE5-AE6E-4F0D-B513-A1F1F0A3206A}" dt="2021-08-15T15:37:35.218" v="8734" actId="478"/>
          <ac:spMkLst>
            <pc:docMk/>
            <pc:sldMk cId="428998912" sldId="260"/>
            <ac:spMk id="140" creationId="{BC765AB8-8FBE-5B4C-BA05-6017DE4E3291}"/>
          </ac:spMkLst>
        </pc:spChg>
        <pc:spChg chg="mod">
          <ac:chgData name="Min Eunkyoung" userId="38ef6be584633199" providerId="LiveId" clId="{46090DE5-AE6E-4F0D-B513-A1F1F0A3206A}" dt="2021-08-15T15:33:29.271" v="8575"/>
          <ac:spMkLst>
            <pc:docMk/>
            <pc:sldMk cId="428998912" sldId="260"/>
            <ac:spMk id="142" creationId="{D8837CE8-59EE-4B75-A2A2-67E49F43F485}"/>
          </ac:spMkLst>
        </pc:spChg>
        <pc:spChg chg="mod">
          <ac:chgData name="Min Eunkyoung" userId="38ef6be584633199" providerId="LiveId" clId="{46090DE5-AE6E-4F0D-B513-A1F1F0A3206A}" dt="2021-08-15T15:33:29.271" v="8575"/>
          <ac:spMkLst>
            <pc:docMk/>
            <pc:sldMk cId="428998912" sldId="260"/>
            <ac:spMk id="143" creationId="{5859F0B6-CADC-4552-BC88-4CC5CDC34802}"/>
          </ac:spMkLst>
        </pc:spChg>
        <pc:spChg chg="add del mod">
          <ac:chgData name="Min Eunkyoung" userId="38ef6be584633199" providerId="LiveId" clId="{46090DE5-AE6E-4F0D-B513-A1F1F0A3206A}" dt="2021-08-15T15:40:17.706" v="8844" actId="21"/>
          <ac:spMkLst>
            <pc:docMk/>
            <pc:sldMk cId="428998912" sldId="260"/>
            <ac:spMk id="144" creationId="{FE3E9211-6FCD-402A-AD75-28C79356C1C6}"/>
          </ac:spMkLst>
        </pc:spChg>
        <pc:spChg chg="add del mod">
          <ac:chgData name="Min Eunkyoung" userId="38ef6be584633199" providerId="LiveId" clId="{46090DE5-AE6E-4F0D-B513-A1F1F0A3206A}" dt="2021-08-15T15:40:19.792" v="8846" actId="21"/>
          <ac:spMkLst>
            <pc:docMk/>
            <pc:sldMk cId="428998912" sldId="260"/>
            <ac:spMk id="145" creationId="{692D185B-7D52-47ED-8723-46415B19187B}"/>
          </ac:spMkLst>
        </pc:spChg>
        <pc:spChg chg="add del mod">
          <ac:chgData name="Min Eunkyoung" userId="38ef6be584633199" providerId="LiveId" clId="{46090DE5-AE6E-4F0D-B513-A1F1F0A3206A}" dt="2021-08-15T15:40:19.792" v="8846" actId="21"/>
          <ac:spMkLst>
            <pc:docMk/>
            <pc:sldMk cId="428998912" sldId="260"/>
            <ac:spMk id="146" creationId="{4FF848A4-FD5B-478F-AC94-9091F4D73B41}"/>
          </ac:spMkLst>
        </pc:spChg>
        <pc:spChg chg="add del mod">
          <ac:chgData name="Min Eunkyoung" userId="38ef6be584633199" providerId="LiveId" clId="{46090DE5-AE6E-4F0D-B513-A1F1F0A3206A}" dt="2021-08-15T15:40:19.792" v="8846" actId="21"/>
          <ac:spMkLst>
            <pc:docMk/>
            <pc:sldMk cId="428998912" sldId="260"/>
            <ac:spMk id="147" creationId="{DEE319C1-60C4-47E3-A8D4-22A4D83DD571}"/>
          </ac:spMkLst>
        </pc:spChg>
        <pc:spChg chg="mod">
          <ac:chgData name="Min Eunkyoung" userId="38ef6be584633199" providerId="LiveId" clId="{46090DE5-AE6E-4F0D-B513-A1F1F0A3206A}" dt="2021-08-15T15:40:18.603" v="8845"/>
          <ac:spMkLst>
            <pc:docMk/>
            <pc:sldMk cId="428998912" sldId="260"/>
            <ac:spMk id="149" creationId="{6538E17D-17EA-4B70-9981-6AE1DC6F14EC}"/>
          </ac:spMkLst>
        </pc:spChg>
        <pc:spChg chg="mod">
          <ac:chgData name="Min Eunkyoung" userId="38ef6be584633199" providerId="LiveId" clId="{46090DE5-AE6E-4F0D-B513-A1F1F0A3206A}" dt="2021-08-15T15:40:18.603" v="8845"/>
          <ac:spMkLst>
            <pc:docMk/>
            <pc:sldMk cId="428998912" sldId="260"/>
            <ac:spMk id="150" creationId="{BF372426-CA32-48A7-A07E-1ECABB9218B8}"/>
          </ac:spMkLst>
        </pc:spChg>
        <pc:spChg chg="add del mod">
          <ac:chgData name="Min Eunkyoung" userId="38ef6be584633199" providerId="LiveId" clId="{46090DE5-AE6E-4F0D-B513-A1F1F0A3206A}" dt="2021-08-15T15:40:19.792" v="8846" actId="21"/>
          <ac:spMkLst>
            <pc:docMk/>
            <pc:sldMk cId="428998912" sldId="260"/>
            <ac:spMk id="151" creationId="{AC15168A-34A6-49F3-98F6-46CD12544A79}"/>
          </ac:spMkLst>
        </pc:spChg>
        <pc:spChg chg="mod">
          <ac:chgData name="Min Eunkyoung" userId="38ef6be584633199" providerId="LiveId" clId="{46090DE5-AE6E-4F0D-B513-A1F1F0A3206A}" dt="2021-08-15T15:40:18.603" v="8845"/>
          <ac:spMkLst>
            <pc:docMk/>
            <pc:sldMk cId="428998912" sldId="260"/>
            <ac:spMk id="153" creationId="{9883DE7C-49B7-49E1-9EB5-DCAA1FF00DFB}"/>
          </ac:spMkLst>
        </pc:spChg>
        <pc:spChg chg="mod">
          <ac:chgData name="Min Eunkyoung" userId="38ef6be584633199" providerId="LiveId" clId="{46090DE5-AE6E-4F0D-B513-A1F1F0A3206A}" dt="2021-08-15T15:40:18.603" v="8845"/>
          <ac:spMkLst>
            <pc:docMk/>
            <pc:sldMk cId="428998912" sldId="260"/>
            <ac:spMk id="154" creationId="{C127495E-2A91-48AB-A35B-A304E7B1B48B}"/>
          </ac:spMkLst>
        </pc:spChg>
        <pc:spChg chg="mod">
          <ac:chgData name="Min Eunkyoung" userId="38ef6be584633199" providerId="LiveId" clId="{46090DE5-AE6E-4F0D-B513-A1F1F0A3206A}" dt="2021-08-15T15:40:18.603" v="8845"/>
          <ac:spMkLst>
            <pc:docMk/>
            <pc:sldMk cId="428998912" sldId="260"/>
            <ac:spMk id="156" creationId="{460D1BF0-D490-4E4B-AF34-C39E85BE95C1}"/>
          </ac:spMkLst>
        </pc:spChg>
        <pc:spChg chg="mod">
          <ac:chgData name="Min Eunkyoung" userId="38ef6be584633199" providerId="LiveId" clId="{46090DE5-AE6E-4F0D-B513-A1F1F0A3206A}" dt="2021-08-15T15:40:18.603" v="8845"/>
          <ac:spMkLst>
            <pc:docMk/>
            <pc:sldMk cId="428998912" sldId="260"/>
            <ac:spMk id="157" creationId="{370C2FFB-971B-4FCD-93C2-82F3B5DD22F8}"/>
          </ac:spMkLst>
        </pc:spChg>
        <pc:spChg chg="add del mod">
          <ac:chgData name="Min Eunkyoung" userId="38ef6be584633199" providerId="LiveId" clId="{46090DE5-AE6E-4F0D-B513-A1F1F0A3206A}" dt="2021-08-15T15:40:19.792" v="8846" actId="21"/>
          <ac:spMkLst>
            <pc:docMk/>
            <pc:sldMk cId="428998912" sldId="260"/>
            <ac:spMk id="158" creationId="{AB4D3428-6322-4FEE-B90B-CF22E1649497}"/>
          </ac:spMkLst>
        </pc:spChg>
        <pc:grpChg chg="add del">
          <ac:chgData name="Min Eunkyoung" userId="38ef6be584633199" providerId="LiveId" clId="{46090DE5-AE6E-4F0D-B513-A1F1F0A3206A}" dt="2021-08-15T15:40:17.706" v="8844" actId="21"/>
          <ac:grpSpMkLst>
            <pc:docMk/>
            <pc:sldMk cId="428998912" sldId="260"/>
            <ac:grpSpMk id="123" creationId="{D8BFE3F6-418D-A441-8132-882EF81075CF}"/>
          </ac:grpSpMkLst>
        </pc:grpChg>
        <pc:grpChg chg="add del">
          <ac:chgData name="Min Eunkyoung" userId="38ef6be584633199" providerId="LiveId" clId="{46090DE5-AE6E-4F0D-B513-A1F1F0A3206A}" dt="2021-08-15T15:40:17.706" v="8844" actId="21"/>
          <ac:grpSpMkLst>
            <pc:docMk/>
            <pc:sldMk cId="428998912" sldId="260"/>
            <ac:grpSpMk id="127" creationId="{F5D67932-9BF1-1C4E-8AB7-879481476361}"/>
          </ac:grpSpMkLst>
        </pc:grpChg>
        <pc:grpChg chg="del">
          <ac:chgData name="Min Eunkyoung" userId="38ef6be584633199" providerId="LiveId" clId="{46090DE5-AE6E-4F0D-B513-A1F1F0A3206A}" dt="2021-08-15T15:38:09.286" v="8738" actId="478"/>
          <ac:grpSpMkLst>
            <pc:docMk/>
            <pc:sldMk cId="428998912" sldId="260"/>
            <ac:grpSpMk id="132" creationId="{2E076026-A45E-EA44-9230-7C40BB1BF4AE}"/>
          </ac:grpSpMkLst>
        </pc:grpChg>
        <pc:grpChg chg="del">
          <ac:chgData name="Min Eunkyoung" userId="38ef6be584633199" providerId="LiveId" clId="{46090DE5-AE6E-4F0D-B513-A1F1F0A3206A}" dt="2021-08-15T15:38:09.286" v="8738" actId="478"/>
          <ac:grpSpMkLst>
            <pc:docMk/>
            <pc:sldMk cId="428998912" sldId="260"/>
            <ac:grpSpMk id="136" creationId="{50E8DC1A-1DE2-264F-AD5E-09C75F96BCA9}"/>
          </ac:grpSpMkLst>
        </pc:grpChg>
        <pc:grpChg chg="add del mod">
          <ac:chgData name="Min Eunkyoung" userId="38ef6be584633199" providerId="LiveId" clId="{46090DE5-AE6E-4F0D-B513-A1F1F0A3206A}" dt="2021-08-15T15:40:17.706" v="8844" actId="21"/>
          <ac:grpSpMkLst>
            <pc:docMk/>
            <pc:sldMk cId="428998912" sldId="260"/>
            <ac:grpSpMk id="141" creationId="{E8975096-F96D-437D-9629-6B2F405C04B3}"/>
          </ac:grpSpMkLst>
        </pc:grpChg>
        <pc:grpChg chg="add del mod">
          <ac:chgData name="Min Eunkyoung" userId="38ef6be584633199" providerId="LiveId" clId="{46090DE5-AE6E-4F0D-B513-A1F1F0A3206A}" dt="2021-08-15T15:40:19.792" v="8846" actId="21"/>
          <ac:grpSpMkLst>
            <pc:docMk/>
            <pc:sldMk cId="428998912" sldId="260"/>
            <ac:grpSpMk id="148" creationId="{36047135-30C2-4198-B767-2D008FAB053C}"/>
          </ac:grpSpMkLst>
        </pc:grpChg>
        <pc:grpChg chg="add del mod">
          <ac:chgData name="Min Eunkyoung" userId="38ef6be584633199" providerId="LiveId" clId="{46090DE5-AE6E-4F0D-B513-A1F1F0A3206A}" dt="2021-08-15T15:40:19.792" v="8846" actId="21"/>
          <ac:grpSpMkLst>
            <pc:docMk/>
            <pc:sldMk cId="428998912" sldId="260"/>
            <ac:grpSpMk id="152" creationId="{33530239-2C3B-4348-B76D-505F39AC4C86}"/>
          </ac:grpSpMkLst>
        </pc:grpChg>
        <pc:grpChg chg="add del mod">
          <ac:chgData name="Min Eunkyoung" userId="38ef6be584633199" providerId="LiveId" clId="{46090DE5-AE6E-4F0D-B513-A1F1F0A3206A}" dt="2021-08-15T15:40:19.792" v="8846" actId="21"/>
          <ac:grpSpMkLst>
            <pc:docMk/>
            <pc:sldMk cId="428998912" sldId="260"/>
            <ac:grpSpMk id="155" creationId="{93772FF2-6C67-4276-BF93-C67EB25FC402}"/>
          </ac:grpSpMkLst>
        </pc:grpChg>
      </pc:sldChg>
      <pc:sldChg chg="addSp delSp modSp mod ord">
        <pc:chgData name="Min Eunkyoung" userId="38ef6be584633199" providerId="LiveId" clId="{46090DE5-AE6E-4F0D-B513-A1F1F0A3206A}" dt="2021-08-15T15:24:50.619" v="7658" actId="478"/>
        <pc:sldMkLst>
          <pc:docMk/>
          <pc:sldMk cId="1703684141" sldId="265"/>
        </pc:sldMkLst>
        <pc:spChg chg="mod">
          <ac:chgData name="Min Eunkyoung" userId="38ef6be584633199" providerId="LiveId" clId="{46090DE5-AE6E-4F0D-B513-A1F1F0A3206A}" dt="2021-08-15T14:57:30.459" v="7193" actId="2711"/>
          <ac:spMkLst>
            <pc:docMk/>
            <pc:sldMk cId="1703684141" sldId="265"/>
            <ac:spMk id="6" creationId="{209DCB85-40B4-1E48-9D22-D8364C46D713}"/>
          </ac:spMkLst>
        </pc:spChg>
        <pc:spChg chg="mod">
          <ac:chgData name="Min Eunkyoung" userId="38ef6be584633199" providerId="LiveId" clId="{46090DE5-AE6E-4F0D-B513-A1F1F0A3206A}" dt="2021-08-15T14:57:30.459" v="7193" actId="2711"/>
          <ac:spMkLst>
            <pc:docMk/>
            <pc:sldMk cId="1703684141" sldId="265"/>
            <ac:spMk id="7" creationId="{18784BBA-D91A-EF45-A8B7-4F6CBCBCA7B8}"/>
          </ac:spMkLst>
        </pc:spChg>
        <pc:spChg chg="mod">
          <ac:chgData name="Min Eunkyoung" userId="38ef6be584633199" providerId="LiveId" clId="{46090DE5-AE6E-4F0D-B513-A1F1F0A3206A}" dt="2021-08-15T14:57:30.459" v="7193" actId="2711"/>
          <ac:spMkLst>
            <pc:docMk/>
            <pc:sldMk cId="1703684141" sldId="265"/>
            <ac:spMk id="9" creationId="{2AB3D7A6-6436-7D4D-B8DF-82E0F5A7390B}"/>
          </ac:spMkLst>
        </pc:spChg>
        <pc:spChg chg="mod">
          <ac:chgData name="Min Eunkyoung" userId="38ef6be584633199" providerId="LiveId" clId="{46090DE5-AE6E-4F0D-B513-A1F1F0A3206A}" dt="2021-08-15T14:57:30.459" v="7193" actId="2711"/>
          <ac:spMkLst>
            <pc:docMk/>
            <pc:sldMk cId="1703684141" sldId="265"/>
            <ac:spMk id="10" creationId="{D44A000B-01CA-F645-9E0F-389D2795A19D}"/>
          </ac:spMkLst>
        </pc:spChg>
        <pc:spChg chg="mod">
          <ac:chgData name="Min Eunkyoung" userId="38ef6be584633199" providerId="LiveId" clId="{46090DE5-AE6E-4F0D-B513-A1F1F0A3206A}" dt="2021-08-15T14:57:30.459" v="7193" actId="2711"/>
          <ac:spMkLst>
            <pc:docMk/>
            <pc:sldMk cId="1703684141" sldId="265"/>
            <ac:spMk id="11" creationId="{D81E767B-7573-554F-8B04-E135F810417E}"/>
          </ac:spMkLst>
        </pc:spChg>
        <pc:spChg chg="mod">
          <ac:chgData name="Min Eunkyoung" userId="38ef6be584633199" providerId="LiveId" clId="{46090DE5-AE6E-4F0D-B513-A1F1F0A3206A}" dt="2021-08-15T14:57:30.459" v="7193" actId="2711"/>
          <ac:spMkLst>
            <pc:docMk/>
            <pc:sldMk cId="1703684141" sldId="265"/>
            <ac:spMk id="12" creationId="{2495C65E-AA57-3046-B23D-87047E8FEED6}"/>
          </ac:spMkLst>
        </pc:spChg>
        <pc:spChg chg="mod">
          <ac:chgData name="Min Eunkyoung" userId="38ef6be584633199" providerId="LiveId" clId="{46090DE5-AE6E-4F0D-B513-A1F1F0A3206A}" dt="2021-08-15T14:57:30.459" v="7193" actId="2711"/>
          <ac:spMkLst>
            <pc:docMk/>
            <pc:sldMk cId="1703684141" sldId="265"/>
            <ac:spMk id="13" creationId="{36CCF504-23BC-7F46-9756-C7528CBA06B5}"/>
          </ac:spMkLst>
        </pc:spChg>
        <pc:spChg chg="mod">
          <ac:chgData name="Min Eunkyoung" userId="38ef6be584633199" providerId="LiveId" clId="{46090DE5-AE6E-4F0D-B513-A1F1F0A3206A}" dt="2021-08-15T14:57:30.459" v="7193" actId="2711"/>
          <ac:spMkLst>
            <pc:docMk/>
            <pc:sldMk cId="1703684141" sldId="265"/>
            <ac:spMk id="14" creationId="{2EA9DFF3-8367-C84E-BC61-B0C21D77F094}"/>
          </ac:spMkLst>
        </pc:spChg>
        <pc:spChg chg="mod">
          <ac:chgData name="Min Eunkyoung" userId="38ef6be584633199" providerId="LiveId" clId="{46090DE5-AE6E-4F0D-B513-A1F1F0A3206A}" dt="2021-08-15T14:57:30.459" v="7193" actId="2711"/>
          <ac:spMkLst>
            <pc:docMk/>
            <pc:sldMk cId="1703684141" sldId="265"/>
            <ac:spMk id="15" creationId="{15C1374A-DA4D-B44F-9C99-7B3AD8504C94}"/>
          </ac:spMkLst>
        </pc:spChg>
        <pc:spChg chg="mod">
          <ac:chgData name="Min Eunkyoung" userId="38ef6be584633199" providerId="LiveId" clId="{46090DE5-AE6E-4F0D-B513-A1F1F0A3206A}" dt="2021-08-15T14:57:30.459" v="7193" actId="2711"/>
          <ac:spMkLst>
            <pc:docMk/>
            <pc:sldMk cId="1703684141" sldId="265"/>
            <ac:spMk id="16" creationId="{849F5BC5-026F-B448-98E5-B35279E4D105}"/>
          </ac:spMkLst>
        </pc:spChg>
        <pc:spChg chg="mod">
          <ac:chgData name="Min Eunkyoung" userId="38ef6be584633199" providerId="LiveId" clId="{46090DE5-AE6E-4F0D-B513-A1F1F0A3206A}" dt="2021-08-15T14:57:30.459" v="7193" actId="2711"/>
          <ac:spMkLst>
            <pc:docMk/>
            <pc:sldMk cId="1703684141" sldId="265"/>
            <ac:spMk id="17" creationId="{05A22CC9-39DE-D043-ADF4-F486003EEC7C}"/>
          </ac:spMkLst>
        </pc:spChg>
        <pc:spChg chg="mod">
          <ac:chgData name="Min Eunkyoung" userId="38ef6be584633199" providerId="LiveId" clId="{46090DE5-AE6E-4F0D-B513-A1F1F0A3206A}" dt="2021-08-15T14:57:30.459" v="7193" actId="2711"/>
          <ac:spMkLst>
            <pc:docMk/>
            <pc:sldMk cId="1703684141" sldId="265"/>
            <ac:spMk id="18" creationId="{CFF71D67-FE22-3F4E-B0E8-6C7DF2C8A9CA}"/>
          </ac:spMkLst>
        </pc:spChg>
        <pc:spChg chg="mod">
          <ac:chgData name="Min Eunkyoung" userId="38ef6be584633199" providerId="LiveId" clId="{46090DE5-AE6E-4F0D-B513-A1F1F0A3206A}" dt="2021-08-15T14:57:30.459" v="7193" actId="2711"/>
          <ac:spMkLst>
            <pc:docMk/>
            <pc:sldMk cId="1703684141" sldId="265"/>
            <ac:spMk id="19" creationId="{47FDB47F-3F94-F149-AF6A-42C5259DA4A2}"/>
          </ac:spMkLst>
        </pc:spChg>
        <pc:spChg chg="mod">
          <ac:chgData name="Min Eunkyoung" userId="38ef6be584633199" providerId="LiveId" clId="{46090DE5-AE6E-4F0D-B513-A1F1F0A3206A}" dt="2021-08-15T14:57:30.459" v="7193" actId="2711"/>
          <ac:spMkLst>
            <pc:docMk/>
            <pc:sldMk cId="1703684141" sldId="265"/>
            <ac:spMk id="20" creationId="{76FA3EA8-B199-F54B-9F99-9EF8314740EC}"/>
          </ac:spMkLst>
        </pc:spChg>
        <pc:spChg chg="mod">
          <ac:chgData name="Min Eunkyoung" userId="38ef6be584633199" providerId="LiveId" clId="{46090DE5-AE6E-4F0D-B513-A1F1F0A3206A}" dt="2021-08-15T14:57:30.459" v="7193" actId="2711"/>
          <ac:spMkLst>
            <pc:docMk/>
            <pc:sldMk cId="1703684141" sldId="265"/>
            <ac:spMk id="21" creationId="{4A17DC8A-E566-6A4B-8972-2C5AB7A905F8}"/>
          </ac:spMkLst>
        </pc:spChg>
        <pc:spChg chg="mod">
          <ac:chgData name="Min Eunkyoung" userId="38ef6be584633199" providerId="LiveId" clId="{46090DE5-AE6E-4F0D-B513-A1F1F0A3206A}" dt="2021-08-15T14:57:30.459" v="7193" actId="2711"/>
          <ac:spMkLst>
            <pc:docMk/>
            <pc:sldMk cId="1703684141" sldId="265"/>
            <ac:spMk id="22" creationId="{E581C8E6-922D-AE49-9566-9C4330A74438}"/>
          </ac:spMkLst>
        </pc:spChg>
        <pc:spChg chg="mod">
          <ac:chgData name="Min Eunkyoung" userId="38ef6be584633199" providerId="LiveId" clId="{46090DE5-AE6E-4F0D-B513-A1F1F0A3206A}" dt="2021-08-15T14:57:30.459" v="7193" actId="2711"/>
          <ac:spMkLst>
            <pc:docMk/>
            <pc:sldMk cId="1703684141" sldId="265"/>
            <ac:spMk id="23" creationId="{A0CDDEC4-3A25-8741-9592-1E5A3AAFB96E}"/>
          </ac:spMkLst>
        </pc:spChg>
        <pc:spChg chg="mod">
          <ac:chgData name="Min Eunkyoung" userId="38ef6be584633199" providerId="LiveId" clId="{46090DE5-AE6E-4F0D-B513-A1F1F0A3206A}" dt="2021-08-15T14:57:30.459" v="7193" actId="2711"/>
          <ac:spMkLst>
            <pc:docMk/>
            <pc:sldMk cId="1703684141" sldId="265"/>
            <ac:spMk id="24" creationId="{B76468D8-297A-8D46-A53F-72395B074E15}"/>
          </ac:spMkLst>
        </pc:spChg>
        <pc:spChg chg="mod">
          <ac:chgData name="Min Eunkyoung" userId="38ef6be584633199" providerId="LiveId" clId="{46090DE5-AE6E-4F0D-B513-A1F1F0A3206A}" dt="2021-08-15T14:57:30.459" v="7193" actId="2711"/>
          <ac:spMkLst>
            <pc:docMk/>
            <pc:sldMk cId="1703684141" sldId="265"/>
            <ac:spMk id="25" creationId="{23E0A123-5F43-8B46-9771-085F60140EAE}"/>
          </ac:spMkLst>
        </pc:spChg>
        <pc:spChg chg="mod">
          <ac:chgData name="Min Eunkyoung" userId="38ef6be584633199" providerId="LiveId" clId="{46090DE5-AE6E-4F0D-B513-A1F1F0A3206A}" dt="2021-08-15T14:57:30.459" v="7193" actId="2711"/>
          <ac:spMkLst>
            <pc:docMk/>
            <pc:sldMk cId="1703684141" sldId="265"/>
            <ac:spMk id="26" creationId="{BA3F6E74-49E3-0F4A-BD7F-9423E80B4AB9}"/>
          </ac:spMkLst>
        </pc:spChg>
        <pc:spChg chg="mod">
          <ac:chgData name="Min Eunkyoung" userId="38ef6be584633199" providerId="LiveId" clId="{46090DE5-AE6E-4F0D-B513-A1F1F0A3206A}" dt="2021-08-15T14:57:30.459" v="7193" actId="2711"/>
          <ac:spMkLst>
            <pc:docMk/>
            <pc:sldMk cId="1703684141" sldId="265"/>
            <ac:spMk id="27" creationId="{73C8438B-C97B-F64C-ACE0-B1FA311D1A67}"/>
          </ac:spMkLst>
        </pc:spChg>
        <pc:spChg chg="mod">
          <ac:chgData name="Min Eunkyoung" userId="38ef6be584633199" providerId="LiveId" clId="{46090DE5-AE6E-4F0D-B513-A1F1F0A3206A}" dt="2021-08-15T14:57:30.459" v="7193" actId="2711"/>
          <ac:spMkLst>
            <pc:docMk/>
            <pc:sldMk cId="1703684141" sldId="265"/>
            <ac:spMk id="28" creationId="{A595F93F-7915-9B49-BDFD-C961C6920BF1}"/>
          </ac:spMkLst>
        </pc:spChg>
        <pc:spChg chg="mod">
          <ac:chgData name="Min Eunkyoung" userId="38ef6be584633199" providerId="LiveId" clId="{46090DE5-AE6E-4F0D-B513-A1F1F0A3206A}" dt="2021-08-15T14:57:30.459" v="7193" actId="2711"/>
          <ac:spMkLst>
            <pc:docMk/>
            <pc:sldMk cId="1703684141" sldId="265"/>
            <ac:spMk id="29" creationId="{0F8F30D7-43C3-6B43-B87E-C4BE2C1B5B50}"/>
          </ac:spMkLst>
        </pc:spChg>
        <pc:spChg chg="mod">
          <ac:chgData name="Min Eunkyoung" userId="38ef6be584633199" providerId="LiveId" clId="{46090DE5-AE6E-4F0D-B513-A1F1F0A3206A}" dt="2021-08-15T14:57:30.459" v="7193" actId="2711"/>
          <ac:spMkLst>
            <pc:docMk/>
            <pc:sldMk cId="1703684141" sldId="265"/>
            <ac:spMk id="30" creationId="{6E76714B-B8CD-C34C-905A-250B06293FC0}"/>
          </ac:spMkLst>
        </pc:spChg>
        <pc:spChg chg="mod">
          <ac:chgData name="Min Eunkyoung" userId="38ef6be584633199" providerId="LiveId" clId="{46090DE5-AE6E-4F0D-B513-A1F1F0A3206A}" dt="2021-08-15T14:57:30.459" v="7193" actId="2711"/>
          <ac:spMkLst>
            <pc:docMk/>
            <pc:sldMk cId="1703684141" sldId="265"/>
            <ac:spMk id="31" creationId="{A7D46774-5207-0545-B8C9-BBD2DF5C7EE5}"/>
          </ac:spMkLst>
        </pc:spChg>
        <pc:spChg chg="mod">
          <ac:chgData name="Min Eunkyoung" userId="38ef6be584633199" providerId="LiveId" clId="{46090DE5-AE6E-4F0D-B513-A1F1F0A3206A}" dt="2021-08-15T14:57:30.459" v="7193" actId="2711"/>
          <ac:spMkLst>
            <pc:docMk/>
            <pc:sldMk cId="1703684141" sldId="265"/>
            <ac:spMk id="32" creationId="{A5507FEC-7280-B645-B133-28B8603DA77F}"/>
          </ac:spMkLst>
        </pc:spChg>
        <pc:spChg chg="mod">
          <ac:chgData name="Min Eunkyoung" userId="38ef6be584633199" providerId="LiveId" clId="{46090DE5-AE6E-4F0D-B513-A1F1F0A3206A}" dt="2021-08-15T14:57:30.459" v="7193" actId="2711"/>
          <ac:spMkLst>
            <pc:docMk/>
            <pc:sldMk cId="1703684141" sldId="265"/>
            <ac:spMk id="33" creationId="{93715E3A-90F4-3F40-BCAD-E2433427687D}"/>
          </ac:spMkLst>
        </pc:spChg>
        <pc:spChg chg="mod">
          <ac:chgData name="Min Eunkyoung" userId="38ef6be584633199" providerId="LiveId" clId="{46090DE5-AE6E-4F0D-B513-A1F1F0A3206A}" dt="2021-08-15T14:57:30.459" v="7193" actId="2711"/>
          <ac:spMkLst>
            <pc:docMk/>
            <pc:sldMk cId="1703684141" sldId="265"/>
            <ac:spMk id="34" creationId="{F20EA83E-728E-5C40-86E1-D38AC7C60B16}"/>
          </ac:spMkLst>
        </pc:spChg>
        <pc:spChg chg="mod">
          <ac:chgData name="Min Eunkyoung" userId="38ef6be584633199" providerId="LiveId" clId="{46090DE5-AE6E-4F0D-B513-A1F1F0A3206A}" dt="2021-08-15T14:57:30.459" v="7193" actId="2711"/>
          <ac:spMkLst>
            <pc:docMk/>
            <pc:sldMk cId="1703684141" sldId="265"/>
            <ac:spMk id="35" creationId="{75F008BC-90A5-1247-AD17-FF9320B97C5F}"/>
          </ac:spMkLst>
        </pc:spChg>
        <pc:spChg chg="mod">
          <ac:chgData name="Min Eunkyoung" userId="38ef6be584633199" providerId="LiveId" clId="{46090DE5-AE6E-4F0D-B513-A1F1F0A3206A}" dt="2021-08-15T14:57:30.459" v="7193" actId="2711"/>
          <ac:spMkLst>
            <pc:docMk/>
            <pc:sldMk cId="1703684141" sldId="265"/>
            <ac:spMk id="36" creationId="{7676FC6E-A332-AB4F-8479-5B5660E9FD07}"/>
          </ac:spMkLst>
        </pc:spChg>
        <pc:spChg chg="mod">
          <ac:chgData name="Min Eunkyoung" userId="38ef6be584633199" providerId="LiveId" clId="{46090DE5-AE6E-4F0D-B513-A1F1F0A3206A}" dt="2021-08-15T14:57:30.459" v="7193" actId="2711"/>
          <ac:spMkLst>
            <pc:docMk/>
            <pc:sldMk cId="1703684141" sldId="265"/>
            <ac:spMk id="37" creationId="{55A6D3EF-987D-CA47-B40D-417B3DED84E6}"/>
          </ac:spMkLst>
        </pc:spChg>
        <pc:spChg chg="mod">
          <ac:chgData name="Min Eunkyoung" userId="38ef6be584633199" providerId="LiveId" clId="{46090DE5-AE6E-4F0D-B513-A1F1F0A3206A}" dt="2021-08-15T14:57:30.459" v="7193" actId="2711"/>
          <ac:spMkLst>
            <pc:docMk/>
            <pc:sldMk cId="1703684141" sldId="265"/>
            <ac:spMk id="38" creationId="{F9FAF5C8-F23E-3345-8D2E-04299EE9FC4E}"/>
          </ac:spMkLst>
        </pc:spChg>
        <pc:spChg chg="del mod">
          <ac:chgData name="Min Eunkyoung" userId="38ef6be584633199" providerId="LiveId" clId="{46090DE5-AE6E-4F0D-B513-A1F1F0A3206A}" dt="2021-08-15T14:57:17.798" v="7191" actId="478"/>
          <ac:spMkLst>
            <pc:docMk/>
            <pc:sldMk cId="1703684141" sldId="265"/>
            <ac:spMk id="90" creationId="{DF7C313F-EC01-A044-B41E-F026E5FD6212}"/>
          </ac:spMkLst>
        </pc:spChg>
        <pc:spChg chg="del">
          <ac:chgData name="Min Eunkyoung" userId="38ef6be584633199" providerId="LiveId" clId="{46090DE5-AE6E-4F0D-B513-A1F1F0A3206A}" dt="2021-08-15T14:57:13.583" v="7189" actId="478"/>
          <ac:spMkLst>
            <pc:docMk/>
            <pc:sldMk cId="1703684141" sldId="265"/>
            <ac:spMk id="91" creationId="{66AEBAA6-838F-F24F-B9C0-19D6B4E604D2}"/>
          </ac:spMkLst>
        </pc:spChg>
        <pc:spChg chg="mod">
          <ac:chgData name="Min Eunkyoung" userId="38ef6be584633199" providerId="LiveId" clId="{46090DE5-AE6E-4F0D-B513-A1F1F0A3206A}" dt="2021-08-15T14:57:30.459" v="7193" actId="2711"/>
          <ac:spMkLst>
            <pc:docMk/>
            <pc:sldMk cId="1703684141" sldId="265"/>
            <ac:spMk id="95" creationId="{62D2B04F-39C6-F746-A4BA-5CDBFFC66C1A}"/>
          </ac:spMkLst>
        </pc:spChg>
        <pc:spChg chg="mod">
          <ac:chgData name="Min Eunkyoung" userId="38ef6be584633199" providerId="LiveId" clId="{46090DE5-AE6E-4F0D-B513-A1F1F0A3206A}" dt="2021-08-15T14:57:30.459" v="7193" actId="2711"/>
          <ac:spMkLst>
            <pc:docMk/>
            <pc:sldMk cId="1703684141" sldId="265"/>
            <ac:spMk id="96" creationId="{58AFCA8A-3E57-0E4D-B2E5-59ECE44263BF}"/>
          </ac:spMkLst>
        </pc:spChg>
        <pc:spChg chg="mod">
          <ac:chgData name="Min Eunkyoung" userId="38ef6be584633199" providerId="LiveId" clId="{46090DE5-AE6E-4F0D-B513-A1F1F0A3206A}" dt="2021-08-15T14:57:30.459" v="7193" actId="2711"/>
          <ac:spMkLst>
            <pc:docMk/>
            <pc:sldMk cId="1703684141" sldId="265"/>
            <ac:spMk id="98" creationId="{D1FD609F-EDB4-B04B-8E4D-6384F2ED0559}"/>
          </ac:spMkLst>
        </pc:spChg>
        <pc:spChg chg="mod">
          <ac:chgData name="Min Eunkyoung" userId="38ef6be584633199" providerId="LiveId" clId="{46090DE5-AE6E-4F0D-B513-A1F1F0A3206A}" dt="2021-08-15T14:57:30.459" v="7193" actId="2711"/>
          <ac:spMkLst>
            <pc:docMk/>
            <pc:sldMk cId="1703684141" sldId="265"/>
            <ac:spMk id="99" creationId="{819C1E6C-A5D5-8945-8ECA-1150B36721A7}"/>
          </ac:spMkLst>
        </pc:spChg>
        <pc:spChg chg="mod">
          <ac:chgData name="Min Eunkyoung" userId="38ef6be584633199" providerId="LiveId" clId="{46090DE5-AE6E-4F0D-B513-A1F1F0A3206A}" dt="2021-08-15T14:57:30.459" v="7193" actId="2711"/>
          <ac:spMkLst>
            <pc:docMk/>
            <pc:sldMk cId="1703684141" sldId="265"/>
            <ac:spMk id="101" creationId="{0E0F7D50-ECA2-DA4D-B9EE-DF4067C28CF2}"/>
          </ac:spMkLst>
        </pc:spChg>
        <pc:spChg chg="mod">
          <ac:chgData name="Min Eunkyoung" userId="38ef6be584633199" providerId="LiveId" clId="{46090DE5-AE6E-4F0D-B513-A1F1F0A3206A}" dt="2021-08-15T14:57:30.459" v="7193" actId="2711"/>
          <ac:spMkLst>
            <pc:docMk/>
            <pc:sldMk cId="1703684141" sldId="265"/>
            <ac:spMk id="102" creationId="{62A3E935-10F4-0946-A114-B97F7892FB3E}"/>
          </ac:spMkLst>
        </pc:spChg>
        <pc:spChg chg="mod">
          <ac:chgData name="Min Eunkyoung" userId="38ef6be584633199" providerId="LiveId" clId="{46090DE5-AE6E-4F0D-B513-A1F1F0A3206A}" dt="2021-08-15T14:57:30.459" v="7193" actId="2711"/>
          <ac:spMkLst>
            <pc:docMk/>
            <pc:sldMk cId="1703684141" sldId="265"/>
            <ac:spMk id="104" creationId="{EA535424-46FF-B44D-8E70-C2B4139E2DD9}"/>
          </ac:spMkLst>
        </pc:spChg>
        <pc:spChg chg="mod">
          <ac:chgData name="Min Eunkyoung" userId="38ef6be584633199" providerId="LiveId" clId="{46090DE5-AE6E-4F0D-B513-A1F1F0A3206A}" dt="2021-08-15T14:57:30.459" v="7193" actId="2711"/>
          <ac:spMkLst>
            <pc:docMk/>
            <pc:sldMk cId="1703684141" sldId="265"/>
            <ac:spMk id="105" creationId="{C59A76F9-C795-6D4E-BD90-C200689C57C4}"/>
          </ac:spMkLst>
        </pc:spChg>
        <pc:spChg chg="mod">
          <ac:chgData name="Min Eunkyoung" userId="38ef6be584633199" providerId="LiveId" clId="{46090DE5-AE6E-4F0D-B513-A1F1F0A3206A}" dt="2021-08-15T14:57:30.459" v="7193" actId="2711"/>
          <ac:spMkLst>
            <pc:docMk/>
            <pc:sldMk cId="1703684141" sldId="265"/>
            <ac:spMk id="107" creationId="{8BCDA803-BE2D-8144-A45E-DF1D633EAD8E}"/>
          </ac:spMkLst>
        </pc:spChg>
        <pc:spChg chg="mod">
          <ac:chgData name="Min Eunkyoung" userId="38ef6be584633199" providerId="LiveId" clId="{46090DE5-AE6E-4F0D-B513-A1F1F0A3206A}" dt="2021-08-15T14:57:30.459" v="7193" actId="2711"/>
          <ac:spMkLst>
            <pc:docMk/>
            <pc:sldMk cId="1703684141" sldId="265"/>
            <ac:spMk id="108" creationId="{E5585108-7D3B-EC45-BFF2-1D2369E14B7F}"/>
          </ac:spMkLst>
        </pc:spChg>
        <pc:spChg chg="mod">
          <ac:chgData name="Min Eunkyoung" userId="38ef6be584633199" providerId="LiveId" clId="{46090DE5-AE6E-4F0D-B513-A1F1F0A3206A}" dt="2021-08-15T14:57:30.459" v="7193" actId="2711"/>
          <ac:spMkLst>
            <pc:docMk/>
            <pc:sldMk cId="1703684141" sldId="265"/>
            <ac:spMk id="110" creationId="{6C17024C-E963-754F-8376-80A9F7C7831F}"/>
          </ac:spMkLst>
        </pc:spChg>
        <pc:spChg chg="mod">
          <ac:chgData name="Min Eunkyoung" userId="38ef6be584633199" providerId="LiveId" clId="{46090DE5-AE6E-4F0D-B513-A1F1F0A3206A}" dt="2021-08-15T14:57:30.459" v="7193" actId="2711"/>
          <ac:spMkLst>
            <pc:docMk/>
            <pc:sldMk cId="1703684141" sldId="265"/>
            <ac:spMk id="111" creationId="{D0A72647-C068-E446-BD85-582419383841}"/>
          </ac:spMkLst>
        </pc:spChg>
        <pc:spChg chg="mod">
          <ac:chgData name="Min Eunkyoung" userId="38ef6be584633199" providerId="LiveId" clId="{46090DE5-AE6E-4F0D-B513-A1F1F0A3206A}" dt="2021-08-15T14:57:30.459" v="7193" actId="2711"/>
          <ac:spMkLst>
            <pc:docMk/>
            <pc:sldMk cId="1703684141" sldId="265"/>
            <ac:spMk id="113" creationId="{3149051D-A8C6-3048-B692-667D4AD8BF15}"/>
          </ac:spMkLst>
        </pc:spChg>
        <pc:spChg chg="mod">
          <ac:chgData name="Min Eunkyoung" userId="38ef6be584633199" providerId="LiveId" clId="{46090DE5-AE6E-4F0D-B513-A1F1F0A3206A}" dt="2021-08-15T14:57:30.459" v="7193" actId="2711"/>
          <ac:spMkLst>
            <pc:docMk/>
            <pc:sldMk cId="1703684141" sldId="265"/>
            <ac:spMk id="114" creationId="{1BD3A538-8C07-2B41-9A2E-A864FD75B081}"/>
          </ac:spMkLst>
        </pc:spChg>
        <pc:spChg chg="mod">
          <ac:chgData name="Min Eunkyoung" userId="38ef6be584633199" providerId="LiveId" clId="{46090DE5-AE6E-4F0D-B513-A1F1F0A3206A}" dt="2021-08-15T14:57:30.459" v="7193" actId="2711"/>
          <ac:spMkLst>
            <pc:docMk/>
            <pc:sldMk cId="1703684141" sldId="265"/>
            <ac:spMk id="116" creationId="{7D928221-3E9B-1A47-B23D-1D09BAA3A814}"/>
          </ac:spMkLst>
        </pc:spChg>
        <pc:spChg chg="mod">
          <ac:chgData name="Min Eunkyoung" userId="38ef6be584633199" providerId="LiveId" clId="{46090DE5-AE6E-4F0D-B513-A1F1F0A3206A}" dt="2021-08-15T14:57:30.459" v="7193" actId="2711"/>
          <ac:spMkLst>
            <pc:docMk/>
            <pc:sldMk cId="1703684141" sldId="265"/>
            <ac:spMk id="117" creationId="{B347C596-D5D1-D140-8E31-E4BF655E5B95}"/>
          </ac:spMkLst>
        </pc:spChg>
        <pc:spChg chg="mod">
          <ac:chgData name="Min Eunkyoung" userId="38ef6be584633199" providerId="LiveId" clId="{46090DE5-AE6E-4F0D-B513-A1F1F0A3206A}" dt="2021-08-15T14:57:30.459" v="7193" actId="2711"/>
          <ac:spMkLst>
            <pc:docMk/>
            <pc:sldMk cId="1703684141" sldId="265"/>
            <ac:spMk id="119" creationId="{A0AE4DB5-DF9E-6844-BA53-80DA49F072F8}"/>
          </ac:spMkLst>
        </pc:spChg>
        <pc:spChg chg="mod">
          <ac:chgData name="Min Eunkyoung" userId="38ef6be584633199" providerId="LiveId" clId="{46090DE5-AE6E-4F0D-B513-A1F1F0A3206A}" dt="2021-08-15T14:57:30.459" v="7193" actId="2711"/>
          <ac:spMkLst>
            <pc:docMk/>
            <pc:sldMk cId="1703684141" sldId="265"/>
            <ac:spMk id="120" creationId="{637E1621-CBAE-7E4E-BFD7-90A45D177480}"/>
          </ac:spMkLst>
        </pc:spChg>
        <pc:spChg chg="mod">
          <ac:chgData name="Min Eunkyoung" userId="38ef6be584633199" providerId="LiveId" clId="{46090DE5-AE6E-4F0D-B513-A1F1F0A3206A}" dt="2021-08-15T14:57:30.459" v="7193" actId="2711"/>
          <ac:spMkLst>
            <pc:docMk/>
            <pc:sldMk cId="1703684141" sldId="265"/>
            <ac:spMk id="122" creationId="{8B180DB5-0E48-EB4D-BB7C-AC97D4212CBB}"/>
          </ac:spMkLst>
        </pc:spChg>
        <pc:spChg chg="mod">
          <ac:chgData name="Min Eunkyoung" userId="38ef6be584633199" providerId="LiveId" clId="{46090DE5-AE6E-4F0D-B513-A1F1F0A3206A}" dt="2021-08-15T14:57:30.459" v="7193" actId="2711"/>
          <ac:spMkLst>
            <pc:docMk/>
            <pc:sldMk cId="1703684141" sldId="265"/>
            <ac:spMk id="123" creationId="{62CF8824-4A87-6541-ADBF-CC0A0C4D788E}"/>
          </ac:spMkLst>
        </pc:spChg>
        <pc:spChg chg="mod">
          <ac:chgData name="Min Eunkyoung" userId="38ef6be584633199" providerId="LiveId" clId="{46090DE5-AE6E-4F0D-B513-A1F1F0A3206A}" dt="2021-08-15T14:57:30.459" v="7193" actId="2711"/>
          <ac:spMkLst>
            <pc:docMk/>
            <pc:sldMk cId="1703684141" sldId="265"/>
            <ac:spMk id="125" creationId="{7CAB4483-2516-064E-B059-E5215D1A8BBA}"/>
          </ac:spMkLst>
        </pc:spChg>
        <pc:spChg chg="mod">
          <ac:chgData name="Min Eunkyoung" userId="38ef6be584633199" providerId="LiveId" clId="{46090DE5-AE6E-4F0D-B513-A1F1F0A3206A}" dt="2021-08-15T14:57:30.459" v="7193" actId="2711"/>
          <ac:spMkLst>
            <pc:docMk/>
            <pc:sldMk cId="1703684141" sldId="265"/>
            <ac:spMk id="126" creationId="{BEA04B1F-FE70-184F-A387-53874AF5362D}"/>
          </ac:spMkLst>
        </pc:spChg>
        <pc:spChg chg="mod">
          <ac:chgData name="Min Eunkyoung" userId="38ef6be584633199" providerId="LiveId" clId="{46090DE5-AE6E-4F0D-B513-A1F1F0A3206A}" dt="2021-08-15T14:57:30.459" v="7193" actId="2711"/>
          <ac:spMkLst>
            <pc:docMk/>
            <pc:sldMk cId="1703684141" sldId="265"/>
            <ac:spMk id="128" creationId="{FF63BDEE-9CD3-CD49-9033-74E934936BEE}"/>
          </ac:spMkLst>
        </pc:spChg>
        <pc:spChg chg="mod">
          <ac:chgData name="Min Eunkyoung" userId="38ef6be584633199" providerId="LiveId" clId="{46090DE5-AE6E-4F0D-B513-A1F1F0A3206A}" dt="2021-08-15T14:57:30.459" v="7193" actId="2711"/>
          <ac:spMkLst>
            <pc:docMk/>
            <pc:sldMk cId="1703684141" sldId="265"/>
            <ac:spMk id="129" creationId="{56716DE8-3DC0-7141-AD59-93EE1D33DE45}"/>
          </ac:spMkLst>
        </pc:spChg>
        <pc:spChg chg="mod">
          <ac:chgData name="Min Eunkyoung" userId="38ef6be584633199" providerId="LiveId" clId="{46090DE5-AE6E-4F0D-B513-A1F1F0A3206A}" dt="2021-08-15T14:57:30.459" v="7193" actId="2711"/>
          <ac:spMkLst>
            <pc:docMk/>
            <pc:sldMk cId="1703684141" sldId="265"/>
            <ac:spMk id="131" creationId="{CD5AFE09-0ADF-0F4B-A83A-B6A2662355B1}"/>
          </ac:spMkLst>
        </pc:spChg>
        <pc:spChg chg="mod">
          <ac:chgData name="Min Eunkyoung" userId="38ef6be584633199" providerId="LiveId" clId="{46090DE5-AE6E-4F0D-B513-A1F1F0A3206A}" dt="2021-08-15T14:57:30.459" v="7193" actId="2711"/>
          <ac:spMkLst>
            <pc:docMk/>
            <pc:sldMk cId="1703684141" sldId="265"/>
            <ac:spMk id="132" creationId="{511CBFD5-4E27-C94F-89D5-7CF777FCC78C}"/>
          </ac:spMkLst>
        </pc:spChg>
        <pc:spChg chg="mod">
          <ac:chgData name="Min Eunkyoung" userId="38ef6be584633199" providerId="LiveId" clId="{46090DE5-AE6E-4F0D-B513-A1F1F0A3206A}" dt="2021-08-15T14:57:30.459" v="7193" actId="2711"/>
          <ac:spMkLst>
            <pc:docMk/>
            <pc:sldMk cId="1703684141" sldId="265"/>
            <ac:spMk id="134" creationId="{5BC105F0-4F3E-4240-AF78-21D24A8AFE8A}"/>
          </ac:spMkLst>
        </pc:spChg>
        <pc:spChg chg="mod">
          <ac:chgData name="Min Eunkyoung" userId="38ef6be584633199" providerId="LiveId" clId="{46090DE5-AE6E-4F0D-B513-A1F1F0A3206A}" dt="2021-08-15T14:57:30.459" v="7193" actId="2711"/>
          <ac:spMkLst>
            <pc:docMk/>
            <pc:sldMk cId="1703684141" sldId="265"/>
            <ac:spMk id="135" creationId="{DEC7499F-CD10-534B-995F-9334630FCEDA}"/>
          </ac:spMkLst>
        </pc:spChg>
        <pc:spChg chg="mod">
          <ac:chgData name="Min Eunkyoung" userId="38ef6be584633199" providerId="LiveId" clId="{46090DE5-AE6E-4F0D-B513-A1F1F0A3206A}" dt="2021-08-15T14:57:30.459" v="7193" actId="2711"/>
          <ac:spMkLst>
            <pc:docMk/>
            <pc:sldMk cId="1703684141" sldId="265"/>
            <ac:spMk id="137" creationId="{7D40CA74-808E-6245-8338-0D2ED82E91B4}"/>
          </ac:spMkLst>
        </pc:spChg>
        <pc:spChg chg="mod">
          <ac:chgData name="Min Eunkyoung" userId="38ef6be584633199" providerId="LiveId" clId="{46090DE5-AE6E-4F0D-B513-A1F1F0A3206A}" dt="2021-08-15T14:57:30.459" v="7193" actId="2711"/>
          <ac:spMkLst>
            <pc:docMk/>
            <pc:sldMk cId="1703684141" sldId="265"/>
            <ac:spMk id="138" creationId="{7DAD1ACD-5E70-3F44-A5FA-6E7BF2AA4924}"/>
          </ac:spMkLst>
        </pc:spChg>
        <pc:spChg chg="mod">
          <ac:chgData name="Min Eunkyoung" userId="38ef6be584633199" providerId="LiveId" clId="{46090DE5-AE6E-4F0D-B513-A1F1F0A3206A}" dt="2021-08-15T14:57:30.459" v="7193" actId="2711"/>
          <ac:spMkLst>
            <pc:docMk/>
            <pc:sldMk cId="1703684141" sldId="265"/>
            <ac:spMk id="140" creationId="{B600C6E8-F342-C847-B134-148101285A9A}"/>
          </ac:spMkLst>
        </pc:spChg>
        <pc:spChg chg="mod">
          <ac:chgData name="Min Eunkyoung" userId="38ef6be584633199" providerId="LiveId" clId="{46090DE5-AE6E-4F0D-B513-A1F1F0A3206A}" dt="2021-08-15T14:57:30.459" v="7193" actId="2711"/>
          <ac:spMkLst>
            <pc:docMk/>
            <pc:sldMk cId="1703684141" sldId="265"/>
            <ac:spMk id="141" creationId="{574982DB-01EE-024F-826E-90752A25616D}"/>
          </ac:spMkLst>
        </pc:spChg>
        <pc:spChg chg="mod">
          <ac:chgData name="Min Eunkyoung" userId="38ef6be584633199" providerId="LiveId" clId="{46090DE5-AE6E-4F0D-B513-A1F1F0A3206A}" dt="2021-08-15T14:57:30.459" v="7193" actId="2711"/>
          <ac:spMkLst>
            <pc:docMk/>
            <pc:sldMk cId="1703684141" sldId="265"/>
            <ac:spMk id="143" creationId="{22A84F43-8DEE-D544-9B06-A1B866DB2830}"/>
          </ac:spMkLst>
        </pc:spChg>
        <pc:spChg chg="mod">
          <ac:chgData name="Min Eunkyoung" userId="38ef6be584633199" providerId="LiveId" clId="{46090DE5-AE6E-4F0D-B513-A1F1F0A3206A}" dt="2021-08-15T14:57:30.459" v="7193" actId="2711"/>
          <ac:spMkLst>
            <pc:docMk/>
            <pc:sldMk cId="1703684141" sldId="265"/>
            <ac:spMk id="144" creationId="{75B31EF1-9638-8F4E-92B6-D764295CFE3B}"/>
          </ac:spMkLst>
        </pc:spChg>
        <pc:spChg chg="mod">
          <ac:chgData name="Min Eunkyoung" userId="38ef6be584633199" providerId="LiveId" clId="{46090DE5-AE6E-4F0D-B513-A1F1F0A3206A}" dt="2021-08-15T14:58:05.208" v="7204" actId="1076"/>
          <ac:spMkLst>
            <pc:docMk/>
            <pc:sldMk cId="1703684141" sldId="265"/>
            <ac:spMk id="145" creationId="{03B51DE4-3C8A-9940-952D-E9A5D5DC0053}"/>
          </ac:spMkLst>
        </pc:spChg>
        <pc:spChg chg="mod">
          <ac:chgData name="Min Eunkyoung" userId="38ef6be584633199" providerId="LiveId" clId="{46090DE5-AE6E-4F0D-B513-A1F1F0A3206A}" dt="2021-08-15T14:57:42.991" v="7195" actId="1076"/>
          <ac:spMkLst>
            <pc:docMk/>
            <pc:sldMk cId="1703684141" sldId="265"/>
            <ac:spMk id="146" creationId="{48DD63C3-985D-EA4B-9FFC-CAAA3759F0F5}"/>
          </ac:spMkLst>
        </pc:spChg>
        <pc:spChg chg="mod">
          <ac:chgData name="Min Eunkyoung" userId="38ef6be584633199" providerId="LiveId" clId="{46090DE5-AE6E-4F0D-B513-A1F1F0A3206A}" dt="2021-08-15T14:58:02.093" v="7202" actId="20577"/>
          <ac:spMkLst>
            <pc:docMk/>
            <pc:sldMk cId="1703684141" sldId="265"/>
            <ac:spMk id="147" creationId="{9133FCC4-570C-5949-9C08-5EA92C701230}"/>
          </ac:spMkLst>
        </pc:spChg>
        <pc:spChg chg="mod">
          <ac:chgData name="Min Eunkyoung" userId="38ef6be584633199" providerId="LiveId" clId="{46090DE5-AE6E-4F0D-B513-A1F1F0A3206A}" dt="2021-08-15T14:57:30.459" v="7193" actId="2711"/>
          <ac:spMkLst>
            <pc:docMk/>
            <pc:sldMk cId="1703684141" sldId="265"/>
            <ac:spMk id="149" creationId="{5037BDF6-15A6-044C-929E-286B05DCEFEA}"/>
          </ac:spMkLst>
        </pc:spChg>
        <pc:spChg chg="mod">
          <ac:chgData name="Min Eunkyoung" userId="38ef6be584633199" providerId="LiveId" clId="{46090DE5-AE6E-4F0D-B513-A1F1F0A3206A}" dt="2021-08-15T14:57:30.459" v="7193" actId="2711"/>
          <ac:spMkLst>
            <pc:docMk/>
            <pc:sldMk cId="1703684141" sldId="265"/>
            <ac:spMk id="150" creationId="{F7C2AD26-9CFA-D04B-AC6F-256A8A95D884}"/>
          </ac:spMkLst>
        </pc:spChg>
        <pc:spChg chg="add mod">
          <ac:chgData name="Min Eunkyoung" userId="38ef6be584633199" providerId="LiveId" clId="{46090DE5-AE6E-4F0D-B513-A1F1F0A3206A}" dt="2021-08-15T14:57:30.459" v="7193" actId="2711"/>
          <ac:spMkLst>
            <pc:docMk/>
            <pc:sldMk cId="1703684141" sldId="265"/>
            <ac:spMk id="151" creationId="{1CC5DB8B-0DD9-47D6-9934-407912E58F56}"/>
          </ac:spMkLst>
        </pc:spChg>
        <pc:spChg chg="mod">
          <ac:chgData name="Min Eunkyoung" userId="38ef6be584633199" providerId="LiveId" clId="{46090DE5-AE6E-4F0D-B513-A1F1F0A3206A}" dt="2021-08-15T15:00:08.294" v="7318" actId="20577"/>
          <ac:spMkLst>
            <pc:docMk/>
            <pc:sldMk cId="1703684141" sldId="265"/>
            <ac:spMk id="152" creationId="{B8600928-2EFD-164A-9BC1-77B7DB662022}"/>
          </ac:spMkLst>
        </pc:spChg>
        <pc:spChg chg="add mod">
          <ac:chgData name="Min Eunkyoung" userId="38ef6be584633199" providerId="LiveId" clId="{46090DE5-AE6E-4F0D-B513-A1F1F0A3206A}" dt="2021-08-15T14:57:30.459" v="7193" actId="2711"/>
          <ac:spMkLst>
            <pc:docMk/>
            <pc:sldMk cId="1703684141" sldId="265"/>
            <ac:spMk id="153" creationId="{EC91E025-B7DC-4E78-902A-6E485B9FC381}"/>
          </ac:spMkLst>
        </pc:spChg>
        <pc:spChg chg="mod">
          <ac:chgData name="Min Eunkyoung" userId="38ef6be584633199" providerId="LiveId" clId="{46090DE5-AE6E-4F0D-B513-A1F1F0A3206A}" dt="2021-08-15T14:57:30.459" v="7193" actId="2711"/>
          <ac:spMkLst>
            <pc:docMk/>
            <pc:sldMk cId="1703684141" sldId="265"/>
            <ac:spMk id="155" creationId="{35176D4F-E3B8-884A-9421-5A02D9294643}"/>
          </ac:spMkLst>
        </pc:spChg>
        <pc:spChg chg="mod">
          <ac:chgData name="Min Eunkyoung" userId="38ef6be584633199" providerId="LiveId" clId="{46090DE5-AE6E-4F0D-B513-A1F1F0A3206A}" dt="2021-08-15T14:57:30.459" v="7193" actId="2711"/>
          <ac:spMkLst>
            <pc:docMk/>
            <pc:sldMk cId="1703684141" sldId="265"/>
            <ac:spMk id="156" creationId="{42E5D04F-9AD2-484D-A9C6-BD3C5B75F8AC}"/>
          </ac:spMkLst>
        </pc:spChg>
        <pc:spChg chg="mod">
          <ac:chgData name="Min Eunkyoung" userId="38ef6be584633199" providerId="LiveId" clId="{46090DE5-AE6E-4F0D-B513-A1F1F0A3206A}" dt="2021-08-15T14:57:30.459" v="7193" actId="2711"/>
          <ac:spMkLst>
            <pc:docMk/>
            <pc:sldMk cId="1703684141" sldId="265"/>
            <ac:spMk id="158" creationId="{AB2BDE0D-A8D7-D942-9B83-BFE64ADA7805}"/>
          </ac:spMkLst>
        </pc:spChg>
        <pc:spChg chg="mod">
          <ac:chgData name="Min Eunkyoung" userId="38ef6be584633199" providerId="LiveId" clId="{46090DE5-AE6E-4F0D-B513-A1F1F0A3206A}" dt="2021-08-15T14:57:30.459" v="7193" actId="2711"/>
          <ac:spMkLst>
            <pc:docMk/>
            <pc:sldMk cId="1703684141" sldId="265"/>
            <ac:spMk id="159" creationId="{9EF07DBE-4A2B-FF46-80C8-E99A4435B0FD}"/>
          </ac:spMkLst>
        </pc:spChg>
        <pc:spChg chg="mod">
          <ac:chgData name="Min Eunkyoung" userId="38ef6be584633199" providerId="LiveId" clId="{46090DE5-AE6E-4F0D-B513-A1F1F0A3206A}" dt="2021-08-15T14:57:30.459" v="7193" actId="2711"/>
          <ac:spMkLst>
            <pc:docMk/>
            <pc:sldMk cId="1703684141" sldId="265"/>
            <ac:spMk id="161" creationId="{DAEE56A3-FF4E-844D-92E5-C5B4239B2FBC}"/>
          </ac:spMkLst>
        </pc:spChg>
        <pc:spChg chg="mod">
          <ac:chgData name="Min Eunkyoung" userId="38ef6be584633199" providerId="LiveId" clId="{46090DE5-AE6E-4F0D-B513-A1F1F0A3206A}" dt="2021-08-15T14:57:30.459" v="7193" actId="2711"/>
          <ac:spMkLst>
            <pc:docMk/>
            <pc:sldMk cId="1703684141" sldId="265"/>
            <ac:spMk id="162" creationId="{607A7CE6-892C-7B4C-A928-6A67D44BFAF6}"/>
          </ac:spMkLst>
        </pc:spChg>
        <pc:spChg chg="mod">
          <ac:chgData name="Min Eunkyoung" userId="38ef6be584633199" providerId="LiveId" clId="{46090DE5-AE6E-4F0D-B513-A1F1F0A3206A}" dt="2021-08-15T14:57:30.459" v="7193" actId="2711"/>
          <ac:spMkLst>
            <pc:docMk/>
            <pc:sldMk cId="1703684141" sldId="265"/>
            <ac:spMk id="164" creationId="{FD6113CD-360D-0A4D-B9C1-01083F4199FE}"/>
          </ac:spMkLst>
        </pc:spChg>
        <pc:spChg chg="mod">
          <ac:chgData name="Min Eunkyoung" userId="38ef6be584633199" providerId="LiveId" clId="{46090DE5-AE6E-4F0D-B513-A1F1F0A3206A}" dt="2021-08-15T14:57:30.459" v="7193" actId="2711"/>
          <ac:spMkLst>
            <pc:docMk/>
            <pc:sldMk cId="1703684141" sldId="265"/>
            <ac:spMk id="165" creationId="{3FDD1061-3C82-0B43-B688-9035A14B94F9}"/>
          </ac:spMkLst>
        </pc:spChg>
        <pc:spChg chg="mod">
          <ac:chgData name="Min Eunkyoung" userId="38ef6be584633199" providerId="LiveId" clId="{46090DE5-AE6E-4F0D-B513-A1F1F0A3206A}" dt="2021-08-15T14:57:30.459" v="7193" actId="2711"/>
          <ac:spMkLst>
            <pc:docMk/>
            <pc:sldMk cId="1703684141" sldId="265"/>
            <ac:spMk id="166" creationId="{CD207F78-7159-DA4A-BD26-017C33D7CB29}"/>
          </ac:spMkLst>
        </pc:spChg>
        <pc:spChg chg="add mod">
          <ac:chgData name="Min Eunkyoung" userId="38ef6be584633199" providerId="LiveId" clId="{46090DE5-AE6E-4F0D-B513-A1F1F0A3206A}" dt="2021-08-15T15:24:18.177" v="7650" actId="20577"/>
          <ac:spMkLst>
            <pc:docMk/>
            <pc:sldMk cId="1703684141" sldId="265"/>
            <ac:spMk id="167" creationId="{F0AEF527-464B-451E-A35E-33B0F7E78C52}"/>
          </ac:spMkLst>
        </pc:spChg>
        <pc:spChg chg="mod">
          <ac:chgData name="Min Eunkyoung" userId="38ef6be584633199" providerId="LiveId" clId="{46090DE5-AE6E-4F0D-B513-A1F1F0A3206A}" dt="2021-08-15T15:05:33.125" v="7471" actId="1076"/>
          <ac:spMkLst>
            <pc:docMk/>
            <pc:sldMk cId="1703684141" sldId="265"/>
            <ac:spMk id="168" creationId="{1724FEC0-B318-FB49-AE92-721918AF58CE}"/>
          </ac:spMkLst>
        </pc:spChg>
        <pc:spChg chg="del mod">
          <ac:chgData name="Min Eunkyoung" userId="38ef6be584633199" providerId="LiveId" clId="{46090DE5-AE6E-4F0D-B513-A1F1F0A3206A}" dt="2021-08-15T14:59:23.368" v="7253"/>
          <ac:spMkLst>
            <pc:docMk/>
            <pc:sldMk cId="1703684141" sldId="265"/>
            <ac:spMk id="169" creationId="{EB002715-8BE4-024D-936F-C58E10E9428C}"/>
          </ac:spMkLst>
        </pc:spChg>
        <pc:spChg chg="mod">
          <ac:chgData name="Min Eunkyoung" userId="38ef6be584633199" providerId="LiveId" clId="{46090DE5-AE6E-4F0D-B513-A1F1F0A3206A}" dt="2021-08-15T14:57:30.459" v="7193" actId="2711"/>
          <ac:spMkLst>
            <pc:docMk/>
            <pc:sldMk cId="1703684141" sldId="265"/>
            <ac:spMk id="171" creationId="{35291676-1627-534B-B7CC-4F3E65561D40}"/>
          </ac:spMkLst>
        </pc:spChg>
        <pc:spChg chg="mod">
          <ac:chgData name="Min Eunkyoung" userId="38ef6be584633199" providerId="LiveId" clId="{46090DE5-AE6E-4F0D-B513-A1F1F0A3206A}" dt="2021-08-15T14:57:30.459" v="7193" actId="2711"/>
          <ac:spMkLst>
            <pc:docMk/>
            <pc:sldMk cId="1703684141" sldId="265"/>
            <ac:spMk id="172" creationId="{F431558F-FC5F-7F4B-A69B-A95E8E2ECF8C}"/>
          </ac:spMkLst>
        </pc:spChg>
        <pc:spChg chg="mod">
          <ac:chgData name="Min Eunkyoung" userId="38ef6be584633199" providerId="LiveId" clId="{46090DE5-AE6E-4F0D-B513-A1F1F0A3206A}" dt="2021-08-15T15:24:42.417" v="7651" actId="20577"/>
          <ac:spMkLst>
            <pc:docMk/>
            <pc:sldMk cId="1703684141" sldId="265"/>
            <ac:spMk id="173" creationId="{D029C33F-221E-1F48-B559-5389C9D52D07}"/>
          </ac:spMkLst>
        </pc:spChg>
        <pc:spChg chg="mod">
          <ac:chgData name="Min Eunkyoung" userId="38ef6be584633199" providerId="LiveId" clId="{46090DE5-AE6E-4F0D-B513-A1F1F0A3206A}" dt="2021-08-15T14:57:30.459" v="7193" actId="2711"/>
          <ac:spMkLst>
            <pc:docMk/>
            <pc:sldMk cId="1703684141" sldId="265"/>
            <ac:spMk id="175" creationId="{7BDCB8E3-EE9B-904B-8F40-DB7AA18012D8}"/>
          </ac:spMkLst>
        </pc:spChg>
        <pc:spChg chg="mod">
          <ac:chgData name="Min Eunkyoung" userId="38ef6be584633199" providerId="LiveId" clId="{46090DE5-AE6E-4F0D-B513-A1F1F0A3206A}" dt="2021-08-15T14:57:30.459" v="7193" actId="2711"/>
          <ac:spMkLst>
            <pc:docMk/>
            <pc:sldMk cId="1703684141" sldId="265"/>
            <ac:spMk id="176" creationId="{DE2AA5D7-5CD4-5F40-BA50-72DB11913C2C}"/>
          </ac:spMkLst>
        </pc:spChg>
        <pc:spChg chg="mod">
          <ac:chgData name="Min Eunkyoung" userId="38ef6be584633199" providerId="LiveId" clId="{46090DE5-AE6E-4F0D-B513-A1F1F0A3206A}" dt="2021-08-15T14:57:30.459" v="7193" actId="2711"/>
          <ac:spMkLst>
            <pc:docMk/>
            <pc:sldMk cId="1703684141" sldId="265"/>
            <ac:spMk id="178" creationId="{EC6610A1-747D-D74A-9A3E-1388C0C189D6}"/>
          </ac:spMkLst>
        </pc:spChg>
        <pc:spChg chg="mod">
          <ac:chgData name="Min Eunkyoung" userId="38ef6be584633199" providerId="LiveId" clId="{46090DE5-AE6E-4F0D-B513-A1F1F0A3206A}" dt="2021-08-15T14:57:30.459" v="7193" actId="2711"/>
          <ac:spMkLst>
            <pc:docMk/>
            <pc:sldMk cId="1703684141" sldId="265"/>
            <ac:spMk id="179" creationId="{6B019A24-8C21-6949-AB4F-965C4EC274CD}"/>
          </ac:spMkLst>
        </pc:spChg>
        <pc:spChg chg="mod">
          <ac:chgData name="Min Eunkyoung" userId="38ef6be584633199" providerId="LiveId" clId="{46090DE5-AE6E-4F0D-B513-A1F1F0A3206A}" dt="2021-08-15T14:57:30.459" v="7193" actId="2711"/>
          <ac:spMkLst>
            <pc:docMk/>
            <pc:sldMk cId="1703684141" sldId="265"/>
            <ac:spMk id="181" creationId="{493B923C-388F-9242-8496-416A7CC47918}"/>
          </ac:spMkLst>
        </pc:spChg>
        <pc:spChg chg="mod">
          <ac:chgData name="Min Eunkyoung" userId="38ef6be584633199" providerId="LiveId" clId="{46090DE5-AE6E-4F0D-B513-A1F1F0A3206A}" dt="2021-08-15T14:57:30.459" v="7193" actId="2711"/>
          <ac:spMkLst>
            <pc:docMk/>
            <pc:sldMk cId="1703684141" sldId="265"/>
            <ac:spMk id="182" creationId="{4A833320-9EAB-1240-83BC-D72AAC97C6B5}"/>
          </ac:spMkLst>
        </pc:spChg>
        <pc:spChg chg="mod">
          <ac:chgData name="Min Eunkyoung" userId="38ef6be584633199" providerId="LiveId" clId="{46090DE5-AE6E-4F0D-B513-A1F1F0A3206A}" dt="2021-08-15T14:57:30.459" v="7193" actId="2711"/>
          <ac:spMkLst>
            <pc:docMk/>
            <pc:sldMk cId="1703684141" sldId="265"/>
            <ac:spMk id="184" creationId="{13F77B62-435D-3E43-9739-DA67702C2987}"/>
          </ac:spMkLst>
        </pc:spChg>
        <pc:spChg chg="mod">
          <ac:chgData name="Min Eunkyoung" userId="38ef6be584633199" providerId="LiveId" clId="{46090DE5-AE6E-4F0D-B513-A1F1F0A3206A}" dt="2021-08-15T14:57:30.459" v="7193" actId="2711"/>
          <ac:spMkLst>
            <pc:docMk/>
            <pc:sldMk cId="1703684141" sldId="265"/>
            <ac:spMk id="185" creationId="{8AC2C1CF-07AD-A748-B4CD-24D245F45984}"/>
          </ac:spMkLst>
        </pc:spChg>
        <pc:spChg chg="mod">
          <ac:chgData name="Min Eunkyoung" userId="38ef6be584633199" providerId="LiveId" clId="{46090DE5-AE6E-4F0D-B513-A1F1F0A3206A}" dt="2021-08-15T15:24:46.051" v="7654" actId="1076"/>
          <ac:spMkLst>
            <pc:docMk/>
            <pc:sldMk cId="1703684141" sldId="265"/>
            <ac:spMk id="186" creationId="{AE4C83CB-92FF-4C4E-90AB-372DAC806E51}"/>
          </ac:spMkLst>
        </pc:spChg>
        <pc:spChg chg="mod">
          <ac:chgData name="Min Eunkyoung" userId="38ef6be584633199" providerId="LiveId" clId="{46090DE5-AE6E-4F0D-B513-A1F1F0A3206A}" dt="2021-08-15T15:04:16.199" v="7370" actId="1076"/>
          <ac:spMkLst>
            <pc:docMk/>
            <pc:sldMk cId="1703684141" sldId="265"/>
            <ac:spMk id="188" creationId="{68D8F4BF-5AD3-4942-A484-318FFE094FCE}"/>
          </ac:spMkLst>
        </pc:spChg>
        <pc:spChg chg="mod">
          <ac:chgData name="Min Eunkyoung" userId="38ef6be584633199" providerId="LiveId" clId="{46090DE5-AE6E-4F0D-B513-A1F1F0A3206A}" dt="2021-08-15T15:05:05.507" v="7427" actId="20577"/>
          <ac:spMkLst>
            <pc:docMk/>
            <pc:sldMk cId="1703684141" sldId="265"/>
            <ac:spMk id="189" creationId="{8A16D52E-574E-694E-AEC1-356240A2A54C}"/>
          </ac:spMkLst>
        </pc:spChg>
        <pc:spChg chg="mod">
          <ac:chgData name="Min Eunkyoung" userId="38ef6be584633199" providerId="LiveId" clId="{46090DE5-AE6E-4F0D-B513-A1F1F0A3206A}" dt="2021-08-15T14:57:30.459" v="7193" actId="2711"/>
          <ac:spMkLst>
            <pc:docMk/>
            <pc:sldMk cId="1703684141" sldId="265"/>
            <ac:spMk id="191" creationId="{2B035934-BB0F-BA4E-B996-0E7EA489711E}"/>
          </ac:spMkLst>
        </pc:spChg>
        <pc:spChg chg="mod">
          <ac:chgData name="Min Eunkyoung" userId="38ef6be584633199" providerId="LiveId" clId="{46090DE5-AE6E-4F0D-B513-A1F1F0A3206A}" dt="2021-08-15T14:57:30.459" v="7193" actId="2711"/>
          <ac:spMkLst>
            <pc:docMk/>
            <pc:sldMk cId="1703684141" sldId="265"/>
            <ac:spMk id="192" creationId="{DACAC5CB-0E01-9245-95A2-88247BF5B368}"/>
          </ac:spMkLst>
        </pc:spChg>
        <pc:spChg chg="del mod">
          <ac:chgData name="Min Eunkyoung" userId="38ef6be584633199" providerId="LiveId" clId="{46090DE5-AE6E-4F0D-B513-A1F1F0A3206A}" dt="2021-08-15T15:24:44.500" v="7652" actId="478"/>
          <ac:spMkLst>
            <pc:docMk/>
            <pc:sldMk cId="1703684141" sldId="265"/>
            <ac:spMk id="193" creationId="{25EBA1FC-E395-DA41-A1DF-9984FC3D0E49}"/>
          </ac:spMkLst>
        </pc:spChg>
        <pc:spChg chg="mod">
          <ac:chgData name="Min Eunkyoung" userId="38ef6be584633199" providerId="LiveId" clId="{46090DE5-AE6E-4F0D-B513-A1F1F0A3206A}" dt="2021-08-15T14:57:30.459" v="7193" actId="2711"/>
          <ac:spMkLst>
            <pc:docMk/>
            <pc:sldMk cId="1703684141" sldId="265"/>
            <ac:spMk id="195" creationId="{E1B13CF6-57E0-6B4C-811E-1FCDDBD23694}"/>
          </ac:spMkLst>
        </pc:spChg>
        <pc:spChg chg="mod">
          <ac:chgData name="Min Eunkyoung" userId="38ef6be584633199" providerId="LiveId" clId="{46090DE5-AE6E-4F0D-B513-A1F1F0A3206A}" dt="2021-08-15T14:57:30.459" v="7193" actId="2711"/>
          <ac:spMkLst>
            <pc:docMk/>
            <pc:sldMk cId="1703684141" sldId="265"/>
            <ac:spMk id="196" creationId="{36D8F48E-63D4-8D48-98A4-C01125252FFF}"/>
          </ac:spMkLst>
        </pc:spChg>
        <pc:spChg chg="mod">
          <ac:chgData name="Min Eunkyoung" userId="38ef6be584633199" providerId="LiveId" clId="{46090DE5-AE6E-4F0D-B513-A1F1F0A3206A}" dt="2021-08-15T14:57:30.459" v="7193" actId="2711"/>
          <ac:spMkLst>
            <pc:docMk/>
            <pc:sldMk cId="1703684141" sldId="265"/>
            <ac:spMk id="198" creationId="{D1CD613A-46F3-0142-8BC8-7BE2C38CB544}"/>
          </ac:spMkLst>
        </pc:spChg>
        <pc:spChg chg="mod">
          <ac:chgData name="Min Eunkyoung" userId="38ef6be584633199" providerId="LiveId" clId="{46090DE5-AE6E-4F0D-B513-A1F1F0A3206A}" dt="2021-08-15T14:57:30.459" v="7193" actId="2711"/>
          <ac:spMkLst>
            <pc:docMk/>
            <pc:sldMk cId="1703684141" sldId="265"/>
            <ac:spMk id="199" creationId="{3E077CDF-6F3E-0F46-9C6E-22D04F720B31}"/>
          </ac:spMkLst>
        </pc:spChg>
        <pc:spChg chg="mod">
          <ac:chgData name="Min Eunkyoung" userId="38ef6be584633199" providerId="LiveId" clId="{46090DE5-AE6E-4F0D-B513-A1F1F0A3206A}" dt="2021-08-15T14:57:30.459" v="7193" actId="2711"/>
          <ac:spMkLst>
            <pc:docMk/>
            <pc:sldMk cId="1703684141" sldId="265"/>
            <ac:spMk id="201" creationId="{B836219F-8789-874F-8B60-34AE97D6FE07}"/>
          </ac:spMkLst>
        </pc:spChg>
        <pc:spChg chg="mod">
          <ac:chgData name="Min Eunkyoung" userId="38ef6be584633199" providerId="LiveId" clId="{46090DE5-AE6E-4F0D-B513-A1F1F0A3206A}" dt="2021-08-15T14:57:30.459" v="7193" actId="2711"/>
          <ac:spMkLst>
            <pc:docMk/>
            <pc:sldMk cId="1703684141" sldId="265"/>
            <ac:spMk id="202" creationId="{C65B77FF-FEDC-D846-95FE-3011BE0589F5}"/>
          </ac:spMkLst>
        </pc:spChg>
        <pc:spChg chg="mod">
          <ac:chgData name="Min Eunkyoung" userId="38ef6be584633199" providerId="LiveId" clId="{46090DE5-AE6E-4F0D-B513-A1F1F0A3206A}" dt="2021-08-15T14:57:30.459" v="7193" actId="2711"/>
          <ac:spMkLst>
            <pc:docMk/>
            <pc:sldMk cId="1703684141" sldId="265"/>
            <ac:spMk id="204" creationId="{B5B11122-7371-0841-96A6-0CB28FFAAAF1}"/>
          </ac:spMkLst>
        </pc:spChg>
        <pc:spChg chg="mod">
          <ac:chgData name="Min Eunkyoung" userId="38ef6be584633199" providerId="LiveId" clId="{46090DE5-AE6E-4F0D-B513-A1F1F0A3206A}" dt="2021-08-15T14:57:30.459" v="7193" actId="2711"/>
          <ac:spMkLst>
            <pc:docMk/>
            <pc:sldMk cId="1703684141" sldId="265"/>
            <ac:spMk id="205" creationId="{CE33B4EA-DDB1-4D4C-A529-F79A7C34E602}"/>
          </ac:spMkLst>
        </pc:spChg>
        <pc:grpChg chg="del">
          <ac:chgData name="Min Eunkyoung" userId="38ef6be584633199" providerId="LiveId" clId="{46090DE5-AE6E-4F0D-B513-A1F1F0A3206A}" dt="2021-08-15T15:00:35.458" v="7320" actId="478"/>
          <ac:grpSpMkLst>
            <pc:docMk/>
            <pc:sldMk cId="1703684141" sldId="265"/>
            <ac:grpSpMk id="160" creationId="{CBFBA9FA-ECB4-754B-9142-08E2B3CD3650}"/>
          </ac:grpSpMkLst>
        </pc:grpChg>
        <pc:grpChg chg="del">
          <ac:chgData name="Min Eunkyoung" userId="38ef6be584633199" providerId="LiveId" clId="{46090DE5-AE6E-4F0D-B513-A1F1F0A3206A}" dt="2021-08-15T15:00:33.065" v="7319" actId="478"/>
          <ac:grpSpMkLst>
            <pc:docMk/>
            <pc:sldMk cId="1703684141" sldId="265"/>
            <ac:grpSpMk id="163" creationId="{2D3C0134-DCC5-114B-BB68-5FB77A76887B}"/>
          </ac:grpSpMkLst>
        </pc:grpChg>
        <pc:grpChg chg="add del">
          <ac:chgData name="Min Eunkyoung" userId="38ef6be584633199" providerId="LiveId" clId="{46090DE5-AE6E-4F0D-B513-A1F1F0A3206A}" dt="2021-08-15T15:07:04.811" v="7570" actId="478"/>
          <ac:grpSpMkLst>
            <pc:docMk/>
            <pc:sldMk cId="1703684141" sldId="265"/>
            <ac:grpSpMk id="177" creationId="{A0ACAA74-E614-724A-A6FD-EEA3C5662F08}"/>
          </ac:grpSpMkLst>
        </pc:grpChg>
        <pc:grpChg chg="del">
          <ac:chgData name="Min Eunkyoung" userId="38ef6be584633199" providerId="LiveId" clId="{46090DE5-AE6E-4F0D-B513-A1F1F0A3206A}" dt="2021-08-15T15:24:49.037" v="7655" actId="478"/>
          <ac:grpSpMkLst>
            <pc:docMk/>
            <pc:sldMk cId="1703684141" sldId="265"/>
            <ac:grpSpMk id="194" creationId="{34A8E01D-3339-E44E-853F-FE768AA91A9C}"/>
          </ac:grpSpMkLst>
        </pc:grpChg>
        <pc:grpChg chg="del">
          <ac:chgData name="Min Eunkyoung" userId="38ef6be584633199" providerId="LiveId" clId="{46090DE5-AE6E-4F0D-B513-A1F1F0A3206A}" dt="2021-08-15T15:24:49.675" v="7656" actId="478"/>
          <ac:grpSpMkLst>
            <pc:docMk/>
            <pc:sldMk cId="1703684141" sldId="265"/>
            <ac:grpSpMk id="197" creationId="{1C92B34D-A27D-9143-8D13-4BABCE981653}"/>
          </ac:grpSpMkLst>
        </pc:grpChg>
        <pc:grpChg chg="del">
          <ac:chgData name="Min Eunkyoung" userId="38ef6be584633199" providerId="LiveId" clId="{46090DE5-AE6E-4F0D-B513-A1F1F0A3206A}" dt="2021-08-15T15:24:50.162" v="7657" actId="478"/>
          <ac:grpSpMkLst>
            <pc:docMk/>
            <pc:sldMk cId="1703684141" sldId="265"/>
            <ac:grpSpMk id="200" creationId="{50D54849-E2F1-2E4A-82EB-8B63BE8D45C8}"/>
          </ac:grpSpMkLst>
        </pc:grpChg>
        <pc:grpChg chg="del">
          <ac:chgData name="Min Eunkyoung" userId="38ef6be584633199" providerId="LiveId" clId="{46090DE5-AE6E-4F0D-B513-A1F1F0A3206A}" dt="2021-08-15T15:24:50.619" v="7658" actId="478"/>
          <ac:grpSpMkLst>
            <pc:docMk/>
            <pc:sldMk cId="1703684141" sldId="265"/>
            <ac:grpSpMk id="203" creationId="{5C8A91B7-5FBE-004D-AB2E-0D69E81515A5}"/>
          </ac:grpSpMkLst>
        </pc:grpChg>
        <pc:picChg chg="add del mod">
          <ac:chgData name="Min Eunkyoung" userId="38ef6be584633199" providerId="LiveId" clId="{46090DE5-AE6E-4F0D-B513-A1F1F0A3206A}" dt="2021-08-15T15:22:45.471" v="7595" actId="478"/>
          <ac:picMkLst>
            <pc:docMk/>
            <pc:sldMk cId="1703684141" sldId="265"/>
            <ac:picMk id="160" creationId="{B7064FF0-DF1E-4542-AAF8-531B438C040D}"/>
          </ac:picMkLst>
        </pc:picChg>
      </pc:sldChg>
      <pc:sldChg chg="addSp delSp modSp mod">
        <pc:chgData name="Min Eunkyoung" userId="38ef6be584633199" providerId="LiveId" clId="{46090DE5-AE6E-4F0D-B513-A1F1F0A3206A}" dt="2021-08-15T15:54:03.839" v="9607" actId="1036"/>
        <pc:sldMkLst>
          <pc:docMk/>
          <pc:sldMk cId="3488280018" sldId="266"/>
        </pc:sldMkLst>
        <pc:spChg chg="add mod">
          <ac:chgData name="Min Eunkyoung" userId="38ef6be584633199" providerId="LiveId" clId="{46090DE5-AE6E-4F0D-B513-A1F1F0A3206A}" dt="2021-08-15T15:54:03.839" v="9607" actId="1036"/>
          <ac:spMkLst>
            <pc:docMk/>
            <pc:sldMk cId="3488280018" sldId="266"/>
            <ac:spMk id="147" creationId="{AC24BB5F-80B5-4C8D-83E8-EF3A6DF546F8}"/>
          </ac:spMkLst>
        </pc:spChg>
        <pc:spChg chg="del">
          <ac:chgData name="Min Eunkyoung" userId="38ef6be584633199" providerId="LiveId" clId="{46090DE5-AE6E-4F0D-B513-A1F1F0A3206A}" dt="2021-08-15T15:53:32.655" v="9513" actId="478"/>
          <ac:spMkLst>
            <pc:docMk/>
            <pc:sldMk cId="3488280018" sldId="266"/>
            <ac:spMk id="259" creationId="{62928538-1549-C949-8E47-B41D085681B9}"/>
          </ac:spMkLst>
        </pc:spChg>
        <pc:spChg chg="del">
          <ac:chgData name="Min Eunkyoung" userId="38ef6be584633199" providerId="LiveId" clId="{46090DE5-AE6E-4F0D-B513-A1F1F0A3206A}" dt="2021-08-15T15:53:33.610" v="9514" actId="478"/>
          <ac:spMkLst>
            <pc:docMk/>
            <pc:sldMk cId="3488280018" sldId="266"/>
            <ac:spMk id="260" creationId="{00097E2F-6211-8D49-9E44-6E0E43DD0A58}"/>
          </ac:spMkLst>
        </pc:spChg>
        <pc:spChg chg="del">
          <ac:chgData name="Min Eunkyoung" userId="38ef6be584633199" providerId="LiveId" clId="{46090DE5-AE6E-4F0D-B513-A1F1F0A3206A}" dt="2021-08-15T15:53:25.703" v="9508" actId="478"/>
          <ac:spMkLst>
            <pc:docMk/>
            <pc:sldMk cId="3488280018" sldId="266"/>
            <ac:spMk id="281" creationId="{2BB1E433-5098-EF4D-B12C-8619C352AE6E}"/>
          </ac:spMkLst>
        </pc:spChg>
        <pc:spChg chg="del">
          <ac:chgData name="Min Eunkyoung" userId="38ef6be584633199" providerId="LiveId" clId="{46090DE5-AE6E-4F0D-B513-A1F1F0A3206A}" dt="2021-08-15T15:53:25.703" v="9508" actId="478"/>
          <ac:spMkLst>
            <pc:docMk/>
            <pc:sldMk cId="3488280018" sldId="266"/>
            <ac:spMk id="291" creationId="{3FDFA69A-2EE7-7848-BF10-5F0884E8353A}"/>
          </ac:spMkLst>
        </pc:spChg>
        <pc:spChg chg="del">
          <ac:chgData name="Min Eunkyoung" userId="38ef6be584633199" providerId="LiveId" clId="{46090DE5-AE6E-4F0D-B513-A1F1F0A3206A}" dt="2021-08-15T15:53:25.703" v="9508" actId="478"/>
          <ac:spMkLst>
            <pc:docMk/>
            <pc:sldMk cId="3488280018" sldId="266"/>
            <ac:spMk id="292" creationId="{7DFAFFC1-A101-FA4A-A927-0505B1667BE8}"/>
          </ac:spMkLst>
        </pc:spChg>
        <pc:spChg chg="del">
          <ac:chgData name="Min Eunkyoung" userId="38ef6be584633199" providerId="LiveId" clId="{46090DE5-AE6E-4F0D-B513-A1F1F0A3206A}" dt="2021-08-15T15:53:25.703" v="9508" actId="478"/>
          <ac:spMkLst>
            <pc:docMk/>
            <pc:sldMk cId="3488280018" sldId="266"/>
            <ac:spMk id="293" creationId="{CE3BFE56-516E-DB4E-96B4-DEED7291F79B}"/>
          </ac:spMkLst>
        </pc:spChg>
        <pc:spChg chg="del">
          <ac:chgData name="Min Eunkyoung" userId="38ef6be584633199" providerId="LiveId" clId="{46090DE5-AE6E-4F0D-B513-A1F1F0A3206A}" dt="2021-08-15T15:53:25.703" v="9508" actId="478"/>
          <ac:spMkLst>
            <pc:docMk/>
            <pc:sldMk cId="3488280018" sldId="266"/>
            <ac:spMk id="294" creationId="{ED4A7E69-53E3-7646-9FD0-DB95A7B9987E}"/>
          </ac:spMkLst>
        </pc:spChg>
        <pc:spChg chg="del">
          <ac:chgData name="Min Eunkyoung" userId="38ef6be584633199" providerId="LiveId" clId="{46090DE5-AE6E-4F0D-B513-A1F1F0A3206A}" dt="2021-08-15T15:53:25.703" v="9508" actId="478"/>
          <ac:spMkLst>
            <pc:docMk/>
            <pc:sldMk cId="3488280018" sldId="266"/>
            <ac:spMk id="295" creationId="{C0281A6C-EB02-9141-B9EE-7C558FB201DF}"/>
          </ac:spMkLst>
        </pc:spChg>
        <pc:spChg chg="del">
          <ac:chgData name="Min Eunkyoung" userId="38ef6be584633199" providerId="LiveId" clId="{46090DE5-AE6E-4F0D-B513-A1F1F0A3206A}" dt="2021-08-15T15:53:25.703" v="9508" actId="478"/>
          <ac:spMkLst>
            <pc:docMk/>
            <pc:sldMk cId="3488280018" sldId="266"/>
            <ac:spMk id="296" creationId="{9115EF19-0BCE-2949-9A57-AB215921803B}"/>
          </ac:spMkLst>
        </pc:spChg>
        <pc:spChg chg="del">
          <ac:chgData name="Min Eunkyoung" userId="38ef6be584633199" providerId="LiveId" clId="{46090DE5-AE6E-4F0D-B513-A1F1F0A3206A}" dt="2021-08-15T15:53:25.703" v="9508" actId="478"/>
          <ac:spMkLst>
            <pc:docMk/>
            <pc:sldMk cId="3488280018" sldId="266"/>
            <ac:spMk id="297" creationId="{48A9DA01-C8A8-9A49-A91F-DD964868B69B}"/>
          </ac:spMkLst>
        </pc:spChg>
        <pc:spChg chg="del">
          <ac:chgData name="Min Eunkyoung" userId="38ef6be584633199" providerId="LiveId" clId="{46090DE5-AE6E-4F0D-B513-A1F1F0A3206A}" dt="2021-08-15T15:53:25.703" v="9508" actId="478"/>
          <ac:spMkLst>
            <pc:docMk/>
            <pc:sldMk cId="3488280018" sldId="266"/>
            <ac:spMk id="298" creationId="{A4E4DBCC-3CDB-444A-879C-784CC108651A}"/>
          </ac:spMkLst>
        </pc:spChg>
        <pc:spChg chg="del">
          <ac:chgData name="Min Eunkyoung" userId="38ef6be584633199" providerId="LiveId" clId="{46090DE5-AE6E-4F0D-B513-A1F1F0A3206A}" dt="2021-08-15T15:53:30.095" v="9511" actId="478"/>
          <ac:spMkLst>
            <pc:docMk/>
            <pc:sldMk cId="3488280018" sldId="266"/>
            <ac:spMk id="299" creationId="{9B22A7BF-6087-744A-B29D-AD3088818C81}"/>
          </ac:spMkLst>
        </pc:spChg>
        <pc:spChg chg="del">
          <ac:chgData name="Min Eunkyoung" userId="38ef6be584633199" providerId="LiveId" clId="{46090DE5-AE6E-4F0D-B513-A1F1F0A3206A}" dt="2021-08-15T15:53:25.703" v="9508" actId="478"/>
          <ac:spMkLst>
            <pc:docMk/>
            <pc:sldMk cId="3488280018" sldId="266"/>
            <ac:spMk id="304" creationId="{61161234-2B54-6C48-B77F-4C5D308180DB}"/>
          </ac:spMkLst>
        </pc:spChg>
        <pc:spChg chg="del">
          <ac:chgData name="Min Eunkyoung" userId="38ef6be584633199" providerId="LiveId" clId="{46090DE5-AE6E-4F0D-B513-A1F1F0A3206A}" dt="2021-08-15T15:53:25.703" v="9508" actId="478"/>
          <ac:spMkLst>
            <pc:docMk/>
            <pc:sldMk cId="3488280018" sldId="266"/>
            <ac:spMk id="305" creationId="{3ABF8368-08BE-C640-95C4-4BCBD7FCE32F}"/>
          </ac:spMkLst>
        </pc:spChg>
        <pc:spChg chg="del">
          <ac:chgData name="Min Eunkyoung" userId="38ef6be584633199" providerId="LiveId" clId="{46090DE5-AE6E-4F0D-B513-A1F1F0A3206A}" dt="2021-08-15T15:53:25.703" v="9508" actId="478"/>
          <ac:spMkLst>
            <pc:docMk/>
            <pc:sldMk cId="3488280018" sldId="266"/>
            <ac:spMk id="306" creationId="{89F37347-1646-E244-B93D-67E5D65D31B0}"/>
          </ac:spMkLst>
        </pc:spChg>
        <pc:spChg chg="del">
          <ac:chgData name="Min Eunkyoung" userId="38ef6be584633199" providerId="LiveId" clId="{46090DE5-AE6E-4F0D-B513-A1F1F0A3206A}" dt="2021-08-15T15:53:25.703" v="9508" actId="478"/>
          <ac:spMkLst>
            <pc:docMk/>
            <pc:sldMk cId="3488280018" sldId="266"/>
            <ac:spMk id="307" creationId="{5C109A20-DD0F-9D49-9F70-81D843B18C62}"/>
          </ac:spMkLst>
        </pc:spChg>
        <pc:spChg chg="del">
          <ac:chgData name="Min Eunkyoung" userId="38ef6be584633199" providerId="LiveId" clId="{46090DE5-AE6E-4F0D-B513-A1F1F0A3206A}" dt="2021-08-15T15:53:27.428" v="9509" actId="478"/>
          <ac:spMkLst>
            <pc:docMk/>
            <pc:sldMk cId="3488280018" sldId="266"/>
            <ac:spMk id="308" creationId="{BFB0B273-404C-AA4F-A75C-59027B63EC8A}"/>
          </ac:spMkLst>
        </pc:spChg>
        <pc:spChg chg="del mod">
          <ac:chgData name="Min Eunkyoung" userId="38ef6be584633199" providerId="LiveId" clId="{46090DE5-AE6E-4F0D-B513-A1F1F0A3206A}" dt="2021-08-15T15:53:30.734" v="9512" actId="478"/>
          <ac:spMkLst>
            <pc:docMk/>
            <pc:sldMk cId="3488280018" sldId="266"/>
            <ac:spMk id="309" creationId="{7DE03C2C-C219-604D-8F9A-83FC2D1687BD}"/>
          </ac:spMkLst>
        </pc:spChg>
        <pc:grpChg chg="del">
          <ac:chgData name="Min Eunkyoung" userId="38ef6be584633199" providerId="LiveId" clId="{46090DE5-AE6E-4F0D-B513-A1F1F0A3206A}" dt="2021-08-15T15:53:25.703" v="9508" actId="478"/>
          <ac:grpSpMkLst>
            <pc:docMk/>
            <pc:sldMk cId="3488280018" sldId="266"/>
            <ac:grpSpMk id="266" creationId="{FBE428F5-0ABA-3A49-9012-44CB32B05CD5}"/>
          </ac:grpSpMkLst>
        </pc:grpChg>
        <pc:grpChg chg="del">
          <ac:chgData name="Min Eunkyoung" userId="38ef6be584633199" providerId="LiveId" clId="{46090DE5-AE6E-4F0D-B513-A1F1F0A3206A}" dt="2021-08-15T15:53:25.703" v="9508" actId="478"/>
          <ac:grpSpMkLst>
            <pc:docMk/>
            <pc:sldMk cId="3488280018" sldId="266"/>
            <ac:grpSpMk id="272" creationId="{EC49535A-76B3-214B-9757-69655F716E41}"/>
          </ac:grpSpMkLst>
        </pc:grpChg>
        <pc:grpChg chg="del">
          <ac:chgData name="Min Eunkyoung" userId="38ef6be584633199" providerId="LiveId" clId="{46090DE5-AE6E-4F0D-B513-A1F1F0A3206A}" dt="2021-08-15T15:53:25.703" v="9508" actId="478"/>
          <ac:grpSpMkLst>
            <pc:docMk/>
            <pc:sldMk cId="3488280018" sldId="266"/>
            <ac:grpSpMk id="284" creationId="{72D54E66-577A-E349-88E4-B2A0F2088677}"/>
          </ac:grpSpMkLst>
        </pc:grpChg>
        <pc:grpChg chg="del">
          <ac:chgData name="Min Eunkyoung" userId="38ef6be584633199" providerId="LiveId" clId="{46090DE5-AE6E-4F0D-B513-A1F1F0A3206A}" dt="2021-08-15T15:53:25.703" v="9508" actId="478"/>
          <ac:grpSpMkLst>
            <pc:docMk/>
            <pc:sldMk cId="3488280018" sldId="266"/>
            <ac:grpSpMk id="288" creationId="{44B44B46-CA36-504D-850D-F3F666DC1237}"/>
          </ac:grpSpMkLst>
        </pc:grpChg>
        <pc:cxnChg chg="del">
          <ac:chgData name="Min Eunkyoung" userId="38ef6be584633199" providerId="LiveId" clId="{46090DE5-AE6E-4F0D-B513-A1F1F0A3206A}" dt="2021-08-15T15:53:25.703" v="9508" actId="478"/>
          <ac:cxnSpMkLst>
            <pc:docMk/>
            <pc:sldMk cId="3488280018" sldId="266"/>
            <ac:cxnSpMk id="23" creationId="{50A17BEA-8D20-714B-AFEA-2B905997A0BC}"/>
          </ac:cxnSpMkLst>
        </pc:cxnChg>
        <pc:cxnChg chg="del mod">
          <ac:chgData name="Min Eunkyoung" userId="38ef6be584633199" providerId="LiveId" clId="{46090DE5-AE6E-4F0D-B513-A1F1F0A3206A}" dt="2021-08-15T15:53:25.703" v="9508" actId="478"/>
          <ac:cxnSpMkLst>
            <pc:docMk/>
            <pc:sldMk cId="3488280018" sldId="266"/>
            <ac:cxnSpMk id="283" creationId="{7AB60CAC-B5AD-F748-A271-3C348927497C}"/>
          </ac:cxnSpMkLst>
        </pc:cxnChg>
        <pc:cxnChg chg="del mod">
          <ac:chgData name="Min Eunkyoung" userId="38ef6be584633199" providerId="LiveId" clId="{46090DE5-AE6E-4F0D-B513-A1F1F0A3206A}" dt="2021-08-15T15:53:25.703" v="9508" actId="478"/>
          <ac:cxnSpMkLst>
            <pc:docMk/>
            <pc:sldMk cId="3488280018" sldId="266"/>
            <ac:cxnSpMk id="287" creationId="{A3CC840A-5FE8-A248-A890-1A703257B4F2}"/>
          </ac:cxnSpMkLst>
        </pc:cxnChg>
      </pc:sldChg>
      <pc:sldChg chg="del">
        <pc:chgData name="Min Eunkyoung" userId="38ef6be584633199" providerId="LiveId" clId="{46090DE5-AE6E-4F0D-B513-A1F1F0A3206A}" dt="2021-08-15T15:49:12.645" v="9415" actId="47"/>
        <pc:sldMkLst>
          <pc:docMk/>
          <pc:sldMk cId="1496854074" sldId="272"/>
        </pc:sldMkLst>
      </pc:sldChg>
      <pc:sldChg chg="modSp mod">
        <pc:chgData name="Min Eunkyoung" userId="38ef6be584633199" providerId="LiveId" clId="{46090DE5-AE6E-4F0D-B513-A1F1F0A3206A}" dt="2021-08-16T15:47:18.223" v="10007" actId="20577"/>
        <pc:sldMkLst>
          <pc:docMk/>
          <pc:sldMk cId="2305029242" sldId="278"/>
        </pc:sldMkLst>
        <pc:spChg chg="mod">
          <ac:chgData name="Min Eunkyoung" userId="38ef6be584633199" providerId="LiveId" clId="{46090DE5-AE6E-4F0D-B513-A1F1F0A3206A}" dt="2021-08-16T15:45:54.324" v="9946"/>
          <ac:spMkLst>
            <pc:docMk/>
            <pc:sldMk cId="2305029242" sldId="278"/>
            <ac:spMk id="199" creationId="{2C73B14A-DBCA-1B43-980B-A5FC50E450D0}"/>
          </ac:spMkLst>
        </pc:spChg>
        <pc:spChg chg="mod">
          <ac:chgData name="Min Eunkyoung" userId="38ef6be584633199" providerId="LiveId" clId="{46090DE5-AE6E-4F0D-B513-A1F1F0A3206A}" dt="2021-08-16T15:47:18.223" v="10007" actId="20577"/>
          <ac:spMkLst>
            <pc:docMk/>
            <pc:sldMk cId="2305029242" sldId="278"/>
            <ac:spMk id="200" creationId="{0C2CCCDA-393E-E743-B586-7888706C2B96}"/>
          </ac:spMkLst>
        </pc:spChg>
        <pc:picChg chg="mod">
          <ac:chgData name="Min Eunkyoung" userId="38ef6be584633199" providerId="LiveId" clId="{46090DE5-AE6E-4F0D-B513-A1F1F0A3206A}" dt="2021-08-16T15:45:44.156" v="9910" actId="1076"/>
          <ac:picMkLst>
            <pc:docMk/>
            <pc:sldMk cId="2305029242" sldId="278"/>
            <ac:picMk id="213" creationId="{3B77BFFC-F139-644E-8548-F1BEEF212B36}"/>
          </ac:picMkLst>
        </pc:picChg>
      </pc:sldChg>
      <pc:sldChg chg="delSp modSp mod ord">
        <pc:chgData name="Min Eunkyoung" userId="38ef6be584633199" providerId="LiveId" clId="{46090DE5-AE6E-4F0D-B513-A1F1F0A3206A}" dt="2021-08-16T15:48:55.216" v="10043" actId="20577"/>
        <pc:sldMkLst>
          <pc:docMk/>
          <pc:sldMk cId="2813889830" sldId="279"/>
        </pc:sldMkLst>
        <pc:spChg chg="mod">
          <ac:chgData name="Min Eunkyoung" userId="38ef6be584633199" providerId="LiveId" clId="{46090DE5-AE6E-4F0D-B513-A1F1F0A3206A}" dt="2021-08-16T15:48:55.216" v="10043" actId="20577"/>
          <ac:spMkLst>
            <pc:docMk/>
            <pc:sldMk cId="2813889830" sldId="279"/>
            <ac:spMk id="199" creationId="{2C73B14A-DBCA-1B43-980B-A5FC50E450D0}"/>
          </ac:spMkLst>
        </pc:spChg>
        <pc:spChg chg="del mod">
          <ac:chgData name="Min Eunkyoung" userId="38ef6be584633199" providerId="LiveId" clId="{46090DE5-AE6E-4F0D-B513-A1F1F0A3206A}" dt="2021-08-16T15:48:01.044" v="10010" actId="478"/>
          <ac:spMkLst>
            <pc:docMk/>
            <pc:sldMk cId="2813889830" sldId="279"/>
            <ac:spMk id="200" creationId="{0C2CCCDA-393E-E743-B586-7888706C2B96}"/>
          </ac:spMkLst>
        </pc:spChg>
      </pc:sldChg>
      <pc:sldChg chg="modSp mod">
        <pc:chgData name="Min Eunkyoung" userId="38ef6be584633199" providerId="LiveId" clId="{46090DE5-AE6E-4F0D-B513-A1F1F0A3206A}" dt="2021-08-16T15:49:57.246" v="10152" actId="20577"/>
        <pc:sldMkLst>
          <pc:docMk/>
          <pc:sldMk cId="2235322690" sldId="280"/>
        </pc:sldMkLst>
        <pc:spChg chg="mod">
          <ac:chgData name="Min Eunkyoung" userId="38ef6be584633199" providerId="LiveId" clId="{46090DE5-AE6E-4F0D-B513-A1F1F0A3206A}" dt="2021-08-16T15:49:57.246" v="10152" actId="20577"/>
          <ac:spMkLst>
            <pc:docMk/>
            <pc:sldMk cId="2235322690" sldId="280"/>
            <ac:spMk id="200" creationId="{0C2CCCDA-393E-E743-B586-7888706C2B96}"/>
          </ac:spMkLst>
        </pc:spChg>
      </pc:sldChg>
      <pc:sldChg chg="modSp mod">
        <pc:chgData name="Min Eunkyoung" userId="38ef6be584633199" providerId="LiveId" clId="{46090DE5-AE6E-4F0D-B513-A1F1F0A3206A}" dt="2021-08-16T15:50:59.901" v="10215" actId="1036"/>
        <pc:sldMkLst>
          <pc:docMk/>
          <pc:sldMk cId="1198060527" sldId="281"/>
        </pc:sldMkLst>
        <pc:spChg chg="mod">
          <ac:chgData name="Min Eunkyoung" userId="38ef6be584633199" providerId="LiveId" clId="{46090DE5-AE6E-4F0D-B513-A1F1F0A3206A}" dt="2021-08-16T15:50:54.543" v="10211" actId="20577"/>
          <ac:spMkLst>
            <pc:docMk/>
            <pc:sldMk cId="1198060527" sldId="281"/>
            <ac:spMk id="200" creationId="{0C2CCCDA-393E-E743-B586-7888706C2B96}"/>
          </ac:spMkLst>
        </pc:spChg>
        <pc:grpChg chg="mod">
          <ac:chgData name="Min Eunkyoung" userId="38ef6be584633199" providerId="LiveId" clId="{46090DE5-AE6E-4F0D-B513-A1F1F0A3206A}" dt="2021-08-16T15:50:59.901" v="10215" actId="1036"/>
          <ac:grpSpMkLst>
            <pc:docMk/>
            <pc:sldMk cId="1198060527" sldId="281"/>
            <ac:grpSpMk id="210" creationId="{33E498A7-F01E-D145-A69F-0C70F3846A91}"/>
          </ac:grpSpMkLst>
        </pc:grpChg>
      </pc:sldChg>
      <pc:sldChg chg="addSp delSp modSp mod">
        <pc:chgData name="Min Eunkyoung" userId="38ef6be584633199" providerId="LiveId" clId="{46090DE5-AE6E-4F0D-B513-A1F1F0A3206A}" dt="2021-08-16T15:58:54.373" v="10569" actId="20577"/>
        <pc:sldMkLst>
          <pc:docMk/>
          <pc:sldMk cId="2621196171" sldId="282"/>
        </pc:sldMkLst>
        <pc:spChg chg="del">
          <ac:chgData name="Min Eunkyoung" userId="38ef6be584633199" providerId="LiveId" clId="{46090DE5-AE6E-4F0D-B513-A1F1F0A3206A}" dt="2021-08-16T15:54:13.772" v="10452" actId="478"/>
          <ac:spMkLst>
            <pc:docMk/>
            <pc:sldMk cId="2621196171" sldId="282"/>
            <ac:spMk id="89" creationId="{C5B6D058-446C-40EF-B038-6076B4AC0BA9}"/>
          </ac:spMkLst>
        </pc:spChg>
        <pc:spChg chg="add del">
          <ac:chgData name="Min Eunkyoung" userId="38ef6be584633199" providerId="LiveId" clId="{46090DE5-AE6E-4F0D-B513-A1F1F0A3206A}" dt="2021-08-16T15:54:25.243" v="10454" actId="478"/>
          <ac:spMkLst>
            <pc:docMk/>
            <pc:sldMk cId="2621196171" sldId="282"/>
            <ac:spMk id="106" creationId="{4C9DD566-EA52-4B78-8809-27A461B85392}"/>
          </ac:spMkLst>
        </pc:spChg>
        <pc:spChg chg="mod">
          <ac:chgData name="Min Eunkyoung" userId="38ef6be584633199" providerId="LiveId" clId="{46090DE5-AE6E-4F0D-B513-A1F1F0A3206A}" dt="2021-08-16T15:58:17.730" v="10512" actId="20577"/>
          <ac:spMkLst>
            <pc:docMk/>
            <pc:sldMk cId="2621196171" sldId="282"/>
            <ac:spMk id="199" creationId="{2C73B14A-DBCA-1B43-980B-A5FC50E450D0}"/>
          </ac:spMkLst>
        </pc:spChg>
        <pc:spChg chg="mod">
          <ac:chgData name="Min Eunkyoung" userId="38ef6be584633199" providerId="LiveId" clId="{46090DE5-AE6E-4F0D-B513-A1F1F0A3206A}" dt="2021-08-16T15:58:54.373" v="10569" actId="20577"/>
          <ac:spMkLst>
            <pc:docMk/>
            <pc:sldMk cId="2621196171" sldId="282"/>
            <ac:spMk id="200" creationId="{0C2CCCDA-393E-E743-B586-7888706C2B96}"/>
          </ac:spMkLst>
        </pc:spChg>
        <pc:graphicFrameChg chg="del">
          <ac:chgData name="Min Eunkyoung" userId="38ef6be584633199" providerId="LiveId" clId="{46090DE5-AE6E-4F0D-B513-A1F1F0A3206A}" dt="2021-08-16T15:56:37.684" v="10455" actId="478"/>
          <ac:graphicFrameMkLst>
            <pc:docMk/>
            <pc:sldMk cId="2621196171" sldId="282"/>
            <ac:graphicFrameMk id="13" creationId="{2440265C-9E34-4AFB-B952-D45140A3DBC8}"/>
          </ac:graphicFrameMkLst>
        </pc:graphicFrameChg>
      </pc:sldChg>
      <pc:sldChg chg="modSp mod">
        <pc:chgData name="Min Eunkyoung" userId="38ef6be584633199" providerId="LiveId" clId="{46090DE5-AE6E-4F0D-B513-A1F1F0A3206A}" dt="2021-08-16T15:59:24.318" v="10604" actId="20577"/>
        <pc:sldMkLst>
          <pc:docMk/>
          <pc:sldMk cId="3378800110" sldId="283"/>
        </pc:sldMkLst>
        <pc:spChg chg="mod">
          <ac:chgData name="Min Eunkyoung" userId="38ef6be584633199" providerId="LiveId" clId="{46090DE5-AE6E-4F0D-B513-A1F1F0A3206A}" dt="2021-08-16T15:59:24.318" v="10604" actId="20577"/>
          <ac:spMkLst>
            <pc:docMk/>
            <pc:sldMk cId="3378800110" sldId="283"/>
            <ac:spMk id="200" creationId="{0C2CCCDA-393E-E743-B586-7888706C2B96}"/>
          </ac:spMkLst>
        </pc:spChg>
      </pc:sldChg>
      <pc:sldChg chg="addSp modSp mod">
        <pc:chgData name="Min Eunkyoung" userId="38ef6be584633199" providerId="LiveId" clId="{46090DE5-AE6E-4F0D-B513-A1F1F0A3206A}" dt="2021-08-16T16:00:16.851" v="10683" actId="20577"/>
        <pc:sldMkLst>
          <pc:docMk/>
          <pc:sldMk cId="2098978483" sldId="284"/>
        </pc:sldMkLst>
        <pc:spChg chg="add mod">
          <ac:chgData name="Min Eunkyoung" userId="38ef6be584633199" providerId="LiveId" clId="{46090DE5-AE6E-4F0D-B513-A1F1F0A3206A}" dt="2021-08-14T18:43:29.861" v="11" actId="571"/>
          <ac:spMkLst>
            <pc:docMk/>
            <pc:sldMk cId="2098978483" sldId="284"/>
            <ac:spMk id="88" creationId="{15CE03CA-0A23-49A9-B236-4BED28B303B2}"/>
          </ac:spMkLst>
        </pc:spChg>
        <pc:spChg chg="add mod">
          <ac:chgData name="Min Eunkyoung" userId="38ef6be584633199" providerId="LiveId" clId="{46090DE5-AE6E-4F0D-B513-A1F1F0A3206A}" dt="2021-08-14T18:43:38.230" v="13" actId="571"/>
          <ac:spMkLst>
            <pc:docMk/>
            <pc:sldMk cId="2098978483" sldId="284"/>
            <ac:spMk id="89" creationId="{E3D39F3D-016A-4F3D-B37B-64D99636D785}"/>
          </ac:spMkLst>
        </pc:spChg>
        <pc:spChg chg="mod">
          <ac:chgData name="Min Eunkyoung" userId="38ef6be584633199" providerId="LiveId" clId="{46090DE5-AE6E-4F0D-B513-A1F1F0A3206A}" dt="2021-08-16T16:00:16.851" v="10683" actId="20577"/>
          <ac:spMkLst>
            <pc:docMk/>
            <pc:sldMk cId="2098978483" sldId="284"/>
            <ac:spMk id="200" creationId="{0C2CCCDA-393E-E743-B586-7888706C2B96}"/>
          </ac:spMkLst>
        </pc:spChg>
      </pc:sldChg>
      <pc:sldChg chg="modSp mod">
        <pc:chgData name="Min Eunkyoung" userId="38ef6be584633199" providerId="LiveId" clId="{46090DE5-AE6E-4F0D-B513-A1F1F0A3206A}" dt="2021-08-16T16:02:02.811" v="10894" actId="20577"/>
        <pc:sldMkLst>
          <pc:docMk/>
          <pc:sldMk cId="2085098841" sldId="285"/>
        </pc:sldMkLst>
        <pc:spChg chg="mod">
          <ac:chgData name="Min Eunkyoung" userId="38ef6be584633199" providerId="LiveId" clId="{46090DE5-AE6E-4F0D-B513-A1F1F0A3206A}" dt="2021-08-16T16:01:14.088" v="10771"/>
          <ac:spMkLst>
            <pc:docMk/>
            <pc:sldMk cId="2085098841" sldId="285"/>
            <ac:spMk id="199" creationId="{2C73B14A-DBCA-1B43-980B-A5FC50E450D0}"/>
          </ac:spMkLst>
        </pc:spChg>
        <pc:spChg chg="mod">
          <ac:chgData name="Min Eunkyoung" userId="38ef6be584633199" providerId="LiveId" clId="{46090DE5-AE6E-4F0D-B513-A1F1F0A3206A}" dt="2021-08-16T16:02:02.811" v="10894" actId="20577"/>
          <ac:spMkLst>
            <pc:docMk/>
            <pc:sldMk cId="2085098841" sldId="285"/>
            <ac:spMk id="200" creationId="{0C2CCCDA-393E-E743-B586-7888706C2B96}"/>
          </ac:spMkLst>
        </pc:spChg>
      </pc:sldChg>
      <pc:sldChg chg="delSp modSp mod">
        <pc:chgData name="Min Eunkyoung" userId="38ef6be584633199" providerId="LiveId" clId="{46090DE5-AE6E-4F0D-B513-A1F1F0A3206A}" dt="2021-08-16T16:09:21.699" v="11257" actId="20577"/>
        <pc:sldMkLst>
          <pc:docMk/>
          <pc:sldMk cId="3292980907" sldId="286"/>
        </pc:sldMkLst>
        <pc:spChg chg="mod">
          <ac:chgData name="Min Eunkyoung" userId="38ef6be584633199" providerId="LiveId" clId="{46090DE5-AE6E-4F0D-B513-A1F1F0A3206A}" dt="2021-08-16T16:02:32.765" v="10961" actId="20577"/>
          <ac:spMkLst>
            <pc:docMk/>
            <pc:sldMk cId="3292980907" sldId="286"/>
            <ac:spMk id="199" creationId="{2C73B14A-DBCA-1B43-980B-A5FC50E450D0}"/>
          </ac:spMkLst>
        </pc:spChg>
        <pc:spChg chg="mod">
          <ac:chgData name="Min Eunkyoung" userId="38ef6be584633199" providerId="LiveId" clId="{46090DE5-AE6E-4F0D-B513-A1F1F0A3206A}" dt="2021-08-16T16:09:21.699" v="11257" actId="20577"/>
          <ac:spMkLst>
            <pc:docMk/>
            <pc:sldMk cId="3292980907" sldId="286"/>
            <ac:spMk id="200" creationId="{0C2CCCDA-393E-E743-B586-7888706C2B96}"/>
          </ac:spMkLst>
        </pc:spChg>
        <pc:picChg chg="mod">
          <ac:chgData name="Min Eunkyoung" userId="38ef6be584633199" providerId="LiveId" clId="{46090DE5-AE6E-4F0D-B513-A1F1F0A3206A}" dt="2021-08-15T08:14:05.682" v="769" actId="1076"/>
          <ac:picMkLst>
            <pc:docMk/>
            <pc:sldMk cId="3292980907" sldId="286"/>
            <ac:picMk id="3" creationId="{84077687-E4CE-4654-B50E-AF089250E2A1}"/>
          </ac:picMkLst>
        </pc:picChg>
        <pc:picChg chg="del">
          <ac:chgData name="Min Eunkyoung" userId="38ef6be584633199" providerId="LiveId" clId="{46090DE5-AE6E-4F0D-B513-A1F1F0A3206A}" dt="2021-08-15T08:14:03.112" v="768" actId="478"/>
          <ac:picMkLst>
            <pc:docMk/>
            <pc:sldMk cId="3292980907" sldId="286"/>
            <ac:picMk id="6" creationId="{A49F7942-A2C7-4A98-A5CC-F7AA8DF0CCF7}"/>
          </ac:picMkLst>
        </pc:picChg>
      </pc:sldChg>
      <pc:sldChg chg="modSp mod">
        <pc:chgData name="Min Eunkyoung" userId="38ef6be584633199" providerId="LiveId" clId="{46090DE5-AE6E-4F0D-B513-A1F1F0A3206A}" dt="2021-08-16T16:12:17.055" v="11325"/>
        <pc:sldMkLst>
          <pc:docMk/>
          <pc:sldMk cId="236621494" sldId="287"/>
        </pc:sldMkLst>
        <pc:spChg chg="mod">
          <ac:chgData name="Min Eunkyoung" userId="38ef6be584633199" providerId="LiveId" clId="{46090DE5-AE6E-4F0D-B513-A1F1F0A3206A}" dt="2021-08-16T16:10:18.097" v="11258" actId="20577"/>
          <ac:spMkLst>
            <pc:docMk/>
            <pc:sldMk cId="236621494" sldId="287"/>
            <ac:spMk id="199" creationId="{2C73B14A-DBCA-1B43-980B-A5FC50E450D0}"/>
          </ac:spMkLst>
        </pc:spChg>
        <pc:spChg chg="mod">
          <ac:chgData name="Min Eunkyoung" userId="38ef6be584633199" providerId="LiveId" clId="{46090DE5-AE6E-4F0D-B513-A1F1F0A3206A}" dt="2021-08-16T16:12:17.055" v="11325"/>
          <ac:spMkLst>
            <pc:docMk/>
            <pc:sldMk cId="236621494" sldId="287"/>
            <ac:spMk id="200" creationId="{0C2CCCDA-393E-E743-B586-7888706C2B96}"/>
          </ac:spMkLst>
        </pc:spChg>
      </pc:sldChg>
      <pc:sldChg chg="modSp mod">
        <pc:chgData name="Min Eunkyoung" userId="38ef6be584633199" providerId="LiveId" clId="{46090DE5-AE6E-4F0D-B513-A1F1F0A3206A}" dt="2021-08-16T16:12:49.701" v="11423" actId="20577"/>
        <pc:sldMkLst>
          <pc:docMk/>
          <pc:sldMk cId="1672507130" sldId="288"/>
        </pc:sldMkLst>
        <pc:spChg chg="mod">
          <ac:chgData name="Min Eunkyoung" userId="38ef6be584633199" providerId="LiveId" clId="{46090DE5-AE6E-4F0D-B513-A1F1F0A3206A}" dt="2021-08-15T09:42:25.618" v="2692"/>
          <ac:spMkLst>
            <pc:docMk/>
            <pc:sldMk cId="1672507130" sldId="288"/>
            <ac:spMk id="199" creationId="{2C73B14A-DBCA-1B43-980B-A5FC50E450D0}"/>
          </ac:spMkLst>
        </pc:spChg>
        <pc:spChg chg="mod">
          <ac:chgData name="Min Eunkyoung" userId="38ef6be584633199" providerId="LiveId" clId="{46090DE5-AE6E-4F0D-B513-A1F1F0A3206A}" dt="2021-08-16T16:12:49.701" v="11423" actId="20577"/>
          <ac:spMkLst>
            <pc:docMk/>
            <pc:sldMk cId="1672507130" sldId="288"/>
            <ac:spMk id="200" creationId="{0C2CCCDA-393E-E743-B586-7888706C2B96}"/>
          </ac:spMkLst>
        </pc:spChg>
      </pc:sldChg>
      <pc:sldChg chg="modSp mod">
        <pc:chgData name="Min Eunkyoung" userId="38ef6be584633199" providerId="LiveId" clId="{46090DE5-AE6E-4F0D-B513-A1F1F0A3206A}" dt="2021-08-16T16:13:53.647" v="11458"/>
        <pc:sldMkLst>
          <pc:docMk/>
          <pc:sldMk cId="2940528944" sldId="289"/>
        </pc:sldMkLst>
        <pc:spChg chg="mod">
          <ac:chgData name="Min Eunkyoung" userId="38ef6be584633199" providerId="LiveId" clId="{46090DE5-AE6E-4F0D-B513-A1F1F0A3206A}" dt="2021-08-16T16:13:22.969" v="11445" actId="20577"/>
          <ac:spMkLst>
            <pc:docMk/>
            <pc:sldMk cId="2940528944" sldId="289"/>
            <ac:spMk id="199" creationId="{2C73B14A-DBCA-1B43-980B-A5FC50E450D0}"/>
          </ac:spMkLst>
        </pc:spChg>
        <pc:spChg chg="mod">
          <ac:chgData name="Min Eunkyoung" userId="38ef6be584633199" providerId="LiveId" clId="{46090DE5-AE6E-4F0D-B513-A1F1F0A3206A}" dt="2021-08-16T16:13:53.647" v="11458"/>
          <ac:spMkLst>
            <pc:docMk/>
            <pc:sldMk cId="2940528944" sldId="289"/>
            <ac:spMk id="200" creationId="{0C2CCCDA-393E-E743-B586-7888706C2B96}"/>
          </ac:spMkLst>
        </pc:spChg>
        <pc:picChg chg="mod modCrop">
          <ac:chgData name="Min Eunkyoung" userId="38ef6be584633199" providerId="LiveId" clId="{46090DE5-AE6E-4F0D-B513-A1F1F0A3206A}" dt="2021-08-15T12:20:32.681" v="3523" actId="1076"/>
          <ac:picMkLst>
            <pc:docMk/>
            <pc:sldMk cId="2940528944" sldId="289"/>
            <ac:picMk id="4" creationId="{D3A78A4F-4E54-4523-BA9F-E8F194969AC7}"/>
          </ac:picMkLst>
        </pc:picChg>
      </pc:sldChg>
      <pc:sldChg chg="addSp delSp modSp mod">
        <pc:chgData name="Min Eunkyoung" userId="38ef6be584633199" providerId="LiveId" clId="{46090DE5-AE6E-4F0D-B513-A1F1F0A3206A}" dt="2021-08-16T16:16:24.003" v="11551"/>
        <pc:sldMkLst>
          <pc:docMk/>
          <pc:sldMk cId="2503989425" sldId="290"/>
        </pc:sldMkLst>
        <pc:spChg chg="mod">
          <ac:chgData name="Min Eunkyoung" userId="38ef6be584633199" providerId="LiveId" clId="{46090DE5-AE6E-4F0D-B513-A1F1F0A3206A}" dt="2021-08-15T12:21:54.016" v="3561"/>
          <ac:spMkLst>
            <pc:docMk/>
            <pc:sldMk cId="2503989425" sldId="290"/>
            <ac:spMk id="199" creationId="{2C73B14A-DBCA-1B43-980B-A5FC50E450D0}"/>
          </ac:spMkLst>
        </pc:spChg>
        <pc:spChg chg="mod">
          <ac:chgData name="Min Eunkyoung" userId="38ef6be584633199" providerId="LiveId" clId="{46090DE5-AE6E-4F0D-B513-A1F1F0A3206A}" dt="2021-08-16T16:16:24.003" v="11551"/>
          <ac:spMkLst>
            <pc:docMk/>
            <pc:sldMk cId="2503989425" sldId="290"/>
            <ac:spMk id="200" creationId="{0C2CCCDA-393E-E743-B586-7888706C2B96}"/>
          </ac:spMkLst>
        </pc:spChg>
        <pc:grpChg chg="mod">
          <ac:chgData name="Min Eunkyoung" userId="38ef6be584633199" providerId="LiveId" clId="{46090DE5-AE6E-4F0D-B513-A1F1F0A3206A}" dt="2021-08-15T12:21:06.056" v="3542" actId="1076"/>
          <ac:grpSpMkLst>
            <pc:docMk/>
            <pc:sldMk cId="2503989425" sldId="290"/>
            <ac:grpSpMk id="210" creationId="{33E498A7-F01E-D145-A69F-0C70F3846A91}"/>
          </ac:grpSpMkLst>
        </pc:grpChg>
        <pc:picChg chg="mod">
          <ac:chgData name="Min Eunkyoung" userId="38ef6be584633199" providerId="LiveId" clId="{46090DE5-AE6E-4F0D-B513-A1F1F0A3206A}" dt="2021-08-15T12:21:20.824" v="3556" actId="14100"/>
          <ac:picMkLst>
            <pc:docMk/>
            <pc:sldMk cId="2503989425" sldId="290"/>
            <ac:picMk id="3" creationId="{8DCBD9E8-AF0C-4ADA-B2E6-B2B9DA3632D6}"/>
          </ac:picMkLst>
        </pc:picChg>
        <pc:picChg chg="del mod">
          <ac:chgData name="Min Eunkyoung" userId="38ef6be584633199" providerId="LiveId" clId="{46090DE5-AE6E-4F0D-B513-A1F1F0A3206A}" dt="2021-08-15T12:20:59.963" v="3536" actId="21"/>
          <ac:picMkLst>
            <pc:docMk/>
            <pc:sldMk cId="2503989425" sldId="290"/>
            <ac:picMk id="6" creationId="{2A990E27-34D7-42A5-8B36-2F0045820923}"/>
          </ac:picMkLst>
        </pc:picChg>
        <pc:picChg chg="add del mod">
          <ac:chgData name="Min Eunkyoung" userId="38ef6be584633199" providerId="LiveId" clId="{46090DE5-AE6E-4F0D-B513-A1F1F0A3206A}" dt="2021-08-15T12:20:40.741" v="3527" actId="21"/>
          <ac:picMkLst>
            <pc:docMk/>
            <pc:sldMk cId="2503989425" sldId="290"/>
            <ac:picMk id="87" creationId="{2BC307C9-D072-49DA-81D6-E6AF0090F318}"/>
          </ac:picMkLst>
        </pc:picChg>
        <pc:picChg chg="add mod modCrop">
          <ac:chgData name="Min Eunkyoung" userId="38ef6be584633199" providerId="LiveId" clId="{46090DE5-AE6E-4F0D-B513-A1F1F0A3206A}" dt="2021-08-15T12:21:13.502" v="3549" actId="1076"/>
          <ac:picMkLst>
            <pc:docMk/>
            <pc:sldMk cId="2503989425" sldId="290"/>
            <ac:picMk id="88" creationId="{751FCFA5-E6B0-4263-9966-60BEE6441FE7}"/>
          </ac:picMkLst>
        </pc:picChg>
      </pc:sldChg>
      <pc:sldChg chg="addSp modSp mod">
        <pc:chgData name="Min Eunkyoung" userId="38ef6be584633199" providerId="LiveId" clId="{46090DE5-AE6E-4F0D-B513-A1F1F0A3206A}" dt="2021-08-16T16:17:17.335" v="11634" actId="20577"/>
        <pc:sldMkLst>
          <pc:docMk/>
          <pc:sldMk cId="2557393997" sldId="291"/>
        </pc:sldMkLst>
        <pc:spChg chg="mod">
          <ac:chgData name="Min Eunkyoung" userId="38ef6be584633199" providerId="LiveId" clId="{46090DE5-AE6E-4F0D-B513-A1F1F0A3206A}" dt="2021-08-15T12:42:51.029" v="4510" actId="20577"/>
          <ac:spMkLst>
            <pc:docMk/>
            <pc:sldMk cId="2557393997" sldId="291"/>
            <ac:spMk id="199" creationId="{2C73B14A-DBCA-1B43-980B-A5FC50E450D0}"/>
          </ac:spMkLst>
        </pc:spChg>
        <pc:spChg chg="mod">
          <ac:chgData name="Min Eunkyoung" userId="38ef6be584633199" providerId="LiveId" clId="{46090DE5-AE6E-4F0D-B513-A1F1F0A3206A}" dt="2021-08-16T16:17:17.335" v="11634" actId="20577"/>
          <ac:spMkLst>
            <pc:docMk/>
            <pc:sldMk cId="2557393997" sldId="291"/>
            <ac:spMk id="200" creationId="{0C2CCCDA-393E-E743-B586-7888706C2B96}"/>
          </ac:spMkLst>
        </pc:spChg>
        <pc:picChg chg="mod">
          <ac:chgData name="Min Eunkyoung" userId="38ef6be584633199" providerId="LiveId" clId="{46090DE5-AE6E-4F0D-B513-A1F1F0A3206A}" dt="2021-08-15T12:43:41.379" v="4663" actId="1076"/>
          <ac:picMkLst>
            <pc:docMk/>
            <pc:sldMk cId="2557393997" sldId="291"/>
            <ac:picMk id="4" creationId="{0D35CED2-1388-4B40-82DD-AF963361D304}"/>
          </ac:picMkLst>
        </pc:picChg>
        <pc:picChg chg="mod">
          <ac:chgData name="Min Eunkyoung" userId="38ef6be584633199" providerId="LiveId" clId="{46090DE5-AE6E-4F0D-B513-A1F1F0A3206A}" dt="2021-08-15T12:21:29.846" v="3557" actId="1076"/>
          <ac:picMkLst>
            <pc:docMk/>
            <pc:sldMk cId="2557393997" sldId="291"/>
            <ac:picMk id="7" creationId="{AC52B00B-9E53-420D-A389-84E6F29A3549}"/>
          </ac:picMkLst>
        </pc:picChg>
        <pc:picChg chg="add mod">
          <ac:chgData name="Min Eunkyoung" userId="38ef6be584633199" providerId="LiveId" clId="{46090DE5-AE6E-4F0D-B513-A1F1F0A3206A}" dt="2021-08-15T12:21:36.137" v="3560" actId="1076"/>
          <ac:picMkLst>
            <pc:docMk/>
            <pc:sldMk cId="2557393997" sldId="291"/>
            <ac:picMk id="87" creationId="{B9F96FB2-B681-4223-AAD3-0D9BA579EBB2}"/>
          </ac:picMkLst>
        </pc:picChg>
      </pc:sldChg>
      <pc:sldChg chg="addSp delSp modSp mod">
        <pc:chgData name="Min Eunkyoung" userId="38ef6be584633199" providerId="LiveId" clId="{46090DE5-AE6E-4F0D-B513-A1F1F0A3206A}" dt="2021-08-15T14:13:17.221" v="5552" actId="21"/>
        <pc:sldMkLst>
          <pc:docMk/>
          <pc:sldMk cId="2947503068" sldId="292"/>
        </pc:sldMkLst>
        <pc:spChg chg="mod">
          <ac:chgData name="Min Eunkyoung" userId="38ef6be584633199" providerId="LiveId" clId="{46090DE5-AE6E-4F0D-B513-A1F1F0A3206A}" dt="2021-08-15T12:49:40.114" v="5104" actId="20577"/>
          <ac:spMkLst>
            <pc:docMk/>
            <pc:sldMk cId="2947503068" sldId="292"/>
            <ac:spMk id="199" creationId="{2C73B14A-DBCA-1B43-980B-A5FC50E450D0}"/>
          </ac:spMkLst>
        </pc:spChg>
        <pc:spChg chg="mod">
          <ac:chgData name="Min Eunkyoung" userId="38ef6be584633199" providerId="LiveId" clId="{46090DE5-AE6E-4F0D-B513-A1F1F0A3206A}" dt="2021-08-15T14:13:03.933" v="5546"/>
          <ac:spMkLst>
            <pc:docMk/>
            <pc:sldMk cId="2947503068" sldId="292"/>
            <ac:spMk id="200" creationId="{0C2CCCDA-393E-E743-B586-7888706C2B96}"/>
          </ac:spMkLst>
        </pc:spChg>
        <pc:grpChg chg="mod">
          <ac:chgData name="Min Eunkyoung" userId="38ef6be584633199" providerId="LiveId" clId="{46090DE5-AE6E-4F0D-B513-A1F1F0A3206A}" dt="2021-08-15T14:11:52.573" v="5463" actId="1076"/>
          <ac:grpSpMkLst>
            <pc:docMk/>
            <pc:sldMk cId="2947503068" sldId="292"/>
            <ac:grpSpMk id="210" creationId="{33E498A7-F01E-D145-A69F-0C70F3846A91}"/>
          </ac:grpSpMkLst>
        </pc:grpChg>
        <pc:picChg chg="mod modCrop">
          <ac:chgData name="Min Eunkyoung" userId="38ef6be584633199" providerId="LiveId" clId="{46090DE5-AE6E-4F0D-B513-A1F1F0A3206A}" dt="2021-08-15T14:13:14.266" v="5550" actId="1076"/>
          <ac:picMkLst>
            <pc:docMk/>
            <pc:sldMk cId="2947503068" sldId="292"/>
            <ac:picMk id="3" creationId="{1060BFD8-A710-4CD3-B794-5A1920773243}"/>
          </ac:picMkLst>
        </pc:picChg>
        <pc:picChg chg="add del mod">
          <ac:chgData name="Min Eunkyoung" userId="38ef6be584633199" providerId="LiveId" clId="{46090DE5-AE6E-4F0D-B513-A1F1F0A3206A}" dt="2021-08-15T14:13:17.221" v="5552" actId="21"/>
          <ac:picMkLst>
            <pc:docMk/>
            <pc:sldMk cId="2947503068" sldId="292"/>
            <ac:picMk id="86" creationId="{5D996544-937E-4887-A12F-DE3243035396}"/>
          </ac:picMkLst>
        </pc:picChg>
        <pc:picChg chg="add del mod">
          <ac:chgData name="Min Eunkyoung" userId="38ef6be584633199" providerId="LiveId" clId="{46090DE5-AE6E-4F0D-B513-A1F1F0A3206A}" dt="2021-08-15T14:10:31.301" v="5413"/>
          <ac:picMkLst>
            <pc:docMk/>
            <pc:sldMk cId="2947503068" sldId="292"/>
            <ac:picMk id="87" creationId="{ACED70A7-F95D-44DD-8921-A0F4AC16C2E2}"/>
          </ac:picMkLst>
        </pc:picChg>
        <pc:picChg chg="add mod modCrop">
          <ac:chgData name="Min Eunkyoung" userId="38ef6be584633199" providerId="LiveId" clId="{46090DE5-AE6E-4F0D-B513-A1F1F0A3206A}" dt="2021-08-15T14:13:11.487" v="5549" actId="1076"/>
          <ac:picMkLst>
            <pc:docMk/>
            <pc:sldMk cId="2947503068" sldId="292"/>
            <ac:picMk id="88" creationId="{DD2CFB3B-1EF5-4D09-A870-161BB5DC9556}"/>
          </ac:picMkLst>
        </pc:picChg>
        <pc:picChg chg="add mod modCrop">
          <ac:chgData name="Min Eunkyoung" userId="38ef6be584633199" providerId="LiveId" clId="{46090DE5-AE6E-4F0D-B513-A1F1F0A3206A}" dt="2021-08-15T14:13:09.585" v="5548" actId="1076"/>
          <ac:picMkLst>
            <pc:docMk/>
            <pc:sldMk cId="2947503068" sldId="292"/>
            <ac:picMk id="89" creationId="{F697D7E7-1373-449E-8D3B-09C92C7FFD14}"/>
          </ac:picMkLst>
        </pc:picChg>
      </pc:sldChg>
      <pc:sldChg chg="addSp delSp modSp mod">
        <pc:chgData name="Min Eunkyoung" userId="38ef6be584633199" providerId="LiveId" clId="{46090DE5-AE6E-4F0D-B513-A1F1F0A3206A}" dt="2021-08-16T16:18:42.058" v="11650"/>
        <pc:sldMkLst>
          <pc:docMk/>
          <pc:sldMk cId="950170452" sldId="293"/>
        </pc:sldMkLst>
        <pc:spChg chg="mod">
          <ac:chgData name="Min Eunkyoung" userId="38ef6be584633199" providerId="LiveId" clId="{46090DE5-AE6E-4F0D-B513-A1F1F0A3206A}" dt="2021-08-15T14:13:52.946" v="5591" actId="20577"/>
          <ac:spMkLst>
            <pc:docMk/>
            <pc:sldMk cId="950170452" sldId="293"/>
            <ac:spMk id="199" creationId="{2C73B14A-DBCA-1B43-980B-A5FC50E450D0}"/>
          </ac:spMkLst>
        </pc:spChg>
        <pc:spChg chg="mod">
          <ac:chgData name="Min Eunkyoung" userId="38ef6be584633199" providerId="LiveId" clId="{46090DE5-AE6E-4F0D-B513-A1F1F0A3206A}" dt="2021-08-16T16:18:42.058" v="11650"/>
          <ac:spMkLst>
            <pc:docMk/>
            <pc:sldMk cId="950170452" sldId="293"/>
            <ac:spMk id="200" creationId="{0C2CCCDA-393E-E743-B586-7888706C2B96}"/>
          </ac:spMkLst>
        </pc:spChg>
        <pc:grpChg chg="mod">
          <ac:chgData name="Min Eunkyoung" userId="38ef6be584633199" providerId="LiveId" clId="{46090DE5-AE6E-4F0D-B513-A1F1F0A3206A}" dt="2021-08-15T14:09:52.844" v="5398" actId="1076"/>
          <ac:grpSpMkLst>
            <pc:docMk/>
            <pc:sldMk cId="950170452" sldId="293"/>
            <ac:grpSpMk id="210" creationId="{33E498A7-F01E-D145-A69F-0C70F3846A91}"/>
          </ac:grpSpMkLst>
        </pc:grpChg>
        <pc:picChg chg="del mod modCrop">
          <ac:chgData name="Min Eunkyoung" userId="38ef6be584633199" providerId="LiveId" clId="{46090DE5-AE6E-4F0D-B513-A1F1F0A3206A}" dt="2021-08-15T14:10:10.808" v="5404" actId="21"/>
          <ac:picMkLst>
            <pc:docMk/>
            <pc:sldMk cId="950170452" sldId="293"/>
            <ac:picMk id="4" creationId="{4031F683-FC23-4C74-A5B0-9AC234C153CF}"/>
          </ac:picMkLst>
        </pc:picChg>
        <pc:picChg chg="add mod">
          <ac:chgData name="Min Eunkyoung" userId="38ef6be584633199" providerId="LiveId" clId="{46090DE5-AE6E-4F0D-B513-A1F1F0A3206A}" dt="2021-08-15T14:13:24.487" v="5555" actId="1076"/>
          <ac:picMkLst>
            <pc:docMk/>
            <pc:sldMk cId="950170452" sldId="293"/>
            <ac:picMk id="86" creationId="{DC5011D7-4CAC-4A98-A86E-B900D0D256B7}"/>
          </ac:picMkLst>
        </pc:picChg>
      </pc:sldChg>
      <pc:sldChg chg="modSp mod">
        <pc:chgData name="Min Eunkyoung" userId="38ef6be584633199" providerId="LiveId" clId="{46090DE5-AE6E-4F0D-B513-A1F1F0A3206A}" dt="2021-08-16T16:20:01.463" v="11661" actId="20577"/>
        <pc:sldMkLst>
          <pc:docMk/>
          <pc:sldMk cId="2055617225" sldId="294"/>
        </pc:sldMkLst>
        <pc:spChg chg="mod">
          <ac:chgData name="Min Eunkyoung" userId="38ef6be584633199" providerId="LiveId" clId="{46090DE5-AE6E-4F0D-B513-A1F1F0A3206A}" dt="2021-08-15T14:27:07.453" v="6061" actId="20577"/>
          <ac:spMkLst>
            <pc:docMk/>
            <pc:sldMk cId="2055617225" sldId="294"/>
            <ac:spMk id="199" creationId="{2C73B14A-DBCA-1B43-980B-A5FC50E450D0}"/>
          </ac:spMkLst>
        </pc:spChg>
        <pc:spChg chg="mod">
          <ac:chgData name="Min Eunkyoung" userId="38ef6be584633199" providerId="LiveId" clId="{46090DE5-AE6E-4F0D-B513-A1F1F0A3206A}" dt="2021-08-16T16:20:01.463" v="11661" actId="20577"/>
          <ac:spMkLst>
            <pc:docMk/>
            <pc:sldMk cId="2055617225" sldId="294"/>
            <ac:spMk id="200" creationId="{0C2CCCDA-393E-E743-B586-7888706C2B96}"/>
          </ac:spMkLst>
        </pc:spChg>
      </pc:sldChg>
      <pc:sldChg chg="delSp modSp del mod">
        <pc:chgData name="Min Eunkyoung" userId="38ef6be584633199" providerId="LiveId" clId="{46090DE5-AE6E-4F0D-B513-A1F1F0A3206A}" dt="2021-08-15T15:22:48.494" v="7596" actId="47"/>
        <pc:sldMkLst>
          <pc:docMk/>
          <pc:sldMk cId="894540084" sldId="295"/>
        </pc:sldMkLst>
        <pc:spChg chg="mod">
          <ac:chgData name="Min Eunkyoung" userId="38ef6be584633199" providerId="LiveId" clId="{46090DE5-AE6E-4F0D-B513-A1F1F0A3206A}" dt="2021-08-15T14:45:51.958" v="6869" actId="20577"/>
          <ac:spMkLst>
            <pc:docMk/>
            <pc:sldMk cId="894540084" sldId="295"/>
            <ac:spMk id="199" creationId="{2C73B14A-DBCA-1B43-980B-A5FC50E450D0}"/>
          </ac:spMkLst>
        </pc:spChg>
        <pc:spChg chg="del mod">
          <ac:chgData name="Min Eunkyoung" userId="38ef6be584633199" providerId="LiveId" clId="{46090DE5-AE6E-4F0D-B513-A1F1F0A3206A}" dt="2021-08-15T14:56:42.379" v="7166"/>
          <ac:spMkLst>
            <pc:docMk/>
            <pc:sldMk cId="894540084" sldId="295"/>
            <ac:spMk id="200" creationId="{0C2CCCDA-393E-E743-B586-7888706C2B96}"/>
          </ac:spMkLst>
        </pc:spChg>
        <pc:picChg chg="del">
          <ac:chgData name="Min Eunkyoung" userId="38ef6be584633199" providerId="LiveId" clId="{46090DE5-AE6E-4F0D-B513-A1F1F0A3206A}" dt="2021-08-15T15:22:13.629" v="7586" actId="21"/>
          <ac:picMkLst>
            <pc:docMk/>
            <pc:sldMk cId="894540084" sldId="295"/>
            <ac:picMk id="4" creationId="{379BC7DB-52DB-4D31-83F3-A3E5128747B5}"/>
          </ac:picMkLst>
        </pc:picChg>
        <pc:picChg chg="mod">
          <ac:chgData name="Min Eunkyoung" userId="38ef6be584633199" providerId="LiveId" clId="{46090DE5-AE6E-4F0D-B513-A1F1F0A3206A}" dt="2021-08-15T14:45:54.127" v="6871" actId="1076"/>
          <ac:picMkLst>
            <pc:docMk/>
            <pc:sldMk cId="894540084" sldId="295"/>
            <ac:picMk id="213" creationId="{3B77BFFC-F139-644E-8548-F1BEEF212B36}"/>
          </ac:picMkLst>
        </pc:picChg>
      </pc:sldChg>
      <pc:sldChg chg="addSp delSp modSp add del mod">
        <pc:chgData name="Min Eunkyoung" userId="38ef6be584633199" providerId="LiveId" clId="{46090DE5-AE6E-4F0D-B513-A1F1F0A3206A}" dt="2021-08-15T15:27:32.279" v="7857" actId="47"/>
        <pc:sldMkLst>
          <pc:docMk/>
          <pc:sldMk cId="1850700103" sldId="296"/>
        </pc:sldMkLst>
        <pc:spChg chg="add mod">
          <ac:chgData name="Min Eunkyoung" userId="38ef6be584633199" providerId="LiveId" clId="{46090DE5-AE6E-4F0D-B513-A1F1F0A3206A}" dt="2021-08-15T15:25:59.016" v="7664" actId="20577"/>
          <ac:spMkLst>
            <pc:docMk/>
            <pc:sldMk cId="1850700103" sldId="296"/>
            <ac:spMk id="85" creationId="{A628D003-55A5-43DC-9B8A-8C8A464FE2B8}"/>
          </ac:spMkLst>
        </pc:spChg>
        <pc:spChg chg="add mod">
          <ac:chgData name="Min Eunkyoung" userId="38ef6be584633199" providerId="LiveId" clId="{46090DE5-AE6E-4F0D-B513-A1F1F0A3206A}" dt="2021-08-15T15:26:42.710" v="7849"/>
          <ac:spMkLst>
            <pc:docMk/>
            <pc:sldMk cId="1850700103" sldId="296"/>
            <ac:spMk id="86" creationId="{718FCF8D-CBBE-4826-92DA-8B1839AC55EE}"/>
          </ac:spMkLst>
        </pc:spChg>
        <pc:spChg chg="add mod">
          <ac:chgData name="Min Eunkyoung" userId="38ef6be584633199" providerId="LiveId" clId="{46090DE5-AE6E-4F0D-B513-A1F1F0A3206A}" dt="2021-08-15T15:25:35.814" v="7663"/>
          <ac:spMkLst>
            <pc:docMk/>
            <pc:sldMk cId="1850700103" sldId="296"/>
            <ac:spMk id="88" creationId="{F57EFB6E-C46A-4F79-9901-36FF7AB88F8F}"/>
          </ac:spMkLst>
        </pc:spChg>
        <pc:spChg chg="add mod">
          <ac:chgData name="Min Eunkyoung" userId="38ef6be584633199" providerId="LiveId" clId="{46090DE5-AE6E-4F0D-B513-A1F1F0A3206A}" dt="2021-08-15T15:25:35.814" v="7663"/>
          <ac:spMkLst>
            <pc:docMk/>
            <pc:sldMk cId="1850700103" sldId="296"/>
            <ac:spMk id="89" creationId="{0C023805-ADF3-405B-B5C8-C98A123F8AEA}"/>
          </ac:spMkLst>
        </pc:spChg>
        <pc:spChg chg="add mod">
          <ac:chgData name="Min Eunkyoung" userId="38ef6be584633199" providerId="LiveId" clId="{46090DE5-AE6E-4F0D-B513-A1F1F0A3206A}" dt="2021-08-15T15:26:44.266" v="7850" actId="20577"/>
          <ac:spMkLst>
            <pc:docMk/>
            <pc:sldMk cId="1850700103" sldId="296"/>
            <ac:spMk id="91" creationId="{938B0B77-0B14-4376-A502-7897EF79F6D9}"/>
          </ac:spMkLst>
        </pc:spChg>
        <pc:spChg chg="add del mod">
          <ac:chgData name="Min Eunkyoung" userId="38ef6be584633199" providerId="LiveId" clId="{46090DE5-AE6E-4F0D-B513-A1F1F0A3206A}" dt="2021-08-15T15:27:02.142" v="7853"/>
          <ac:spMkLst>
            <pc:docMk/>
            <pc:sldMk cId="1850700103" sldId="296"/>
            <ac:spMk id="92" creationId="{9EE77B03-A9D3-46EA-9504-6F6C7768DACE}"/>
          </ac:spMkLst>
        </pc:spChg>
        <pc:spChg chg="add mod">
          <ac:chgData name="Min Eunkyoung" userId="38ef6be584633199" providerId="LiveId" clId="{46090DE5-AE6E-4F0D-B513-A1F1F0A3206A}" dt="2021-08-15T15:25:35.814" v="7663"/>
          <ac:spMkLst>
            <pc:docMk/>
            <pc:sldMk cId="1850700103" sldId="296"/>
            <ac:spMk id="94" creationId="{7C5EABF5-19C7-4B70-B61F-1566DE747F5E}"/>
          </ac:spMkLst>
        </pc:spChg>
        <pc:spChg chg="add mod">
          <ac:chgData name="Min Eunkyoung" userId="38ef6be584633199" providerId="LiveId" clId="{46090DE5-AE6E-4F0D-B513-A1F1F0A3206A}" dt="2021-08-15T15:25:35.814" v="7663"/>
          <ac:spMkLst>
            <pc:docMk/>
            <pc:sldMk cId="1850700103" sldId="296"/>
            <ac:spMk id="95" creationId="{FE67C181-0924-43AC-8F77-DEBAFA817117}"/>
          </ac:spMkLst>
        </pc:spChg>
        <pc:spChg chg="add mod">
          <ac:chgData name="Min Eunkyoung" userId="38ef6be584633199" providerId="LiveId" clId="{46090DE5-AE6E-4F0D-B513-A1F1F0A3206A}" dt="2021-08-15T15:25:35.814" v="7663"/>
          <ac:spMkLst>
            <pc:docMk/>
            <pc:sldMk cId="1850700103" sldId="296"/>
            <ac:spMk id="97" creationId="{3727E88A-BBA2-410B-95F6-41EC2109CC3E}"/>
          </ac:spMkLst>
        </pc:spChg>
        <pc:spChg chg="add mod">
          <ac:chgData name="Min Eunkyoung" userId="38ef6be584633199" providerId="LiveId" clId="{46090DE5-AE6E-4F0D-B513-A1F1F0A3206A}" dt="2021-08-15T15:25:35.814" v="7663"/>
          <ac:spMkLst>
            <pc:docMk/>
            <pc:sldMk cId="1850700103" sldId="296"/>
            <ac:spMk id="98" creationId="{A2B3942A-AE86-4045-A702-DE69BE0119DE}"/>
          </ac:spMkLst>
        </pc:spChg>
        <pc:spChg chg="add mod">
          <ac:chgData name="Min Eunkyoung" userId="38ef6be584633199" providerId="LiveId" clId="{46090DE5-AE6E-4F0D-B513-A1F1F0A3206A}" dt="2021-08-15T15:25:35.814" v="7663"/>
          <ac:spMkLst>
            <pc:docMk/>
            <pc:sldMk cId="1850700103" sldId="296"/>
            <ac:spMk id="100" creationId="{38EFBB10-88C4-4B27-A77C-594355749410}"/>
          </ac:spMkLst>
        </pc:spChg>
        <pc:spChg chg="add mod">
          <ac:chgData name="Min Eunkyoung" userId="38ef6be584633199" providerId="LiveId" clId="{46090DE5-AE6E-4F0D-B513-A1F1F0A3206A}" dt="2021-08-15T15:25:35.814" v="7663"/>
          <ac:spMkLst>
            <pc:docMk/>
            <pc:sldMk cId="1850700103" sldId="296"/>
            <ac:spMk id="101" creationId="{C3A54289-5118-4684-8731-4866A775639B}"/>
          </ac:spMkLst>
        </pc:spChg>
        <pc:spChg chg="del">
          <ac:chgData name="Min Eunkyoung" userId="38ef6be584633199" providerId="LiveId" clId="{46090DE5-AE6E-4F0D-B513-A1F1F0A3206A}" dt="2021-08-15T15:27:30.671" v="7856" actId="478"/>
          <ac:spMkLst>
            <pc:docMk/>
            <pc:sldMk cId="1850700103" sldId="296"/>
            <ac:spMk id="150" creationId="{5890B8CC-975F-DC4F-BC79-A6C0C422D28D}"/>
          </ac:spMkLst>
        </pc:spChg>
        <pc:spChg chg="del">
          <ac:chgData name="Min Eunkyoung" userId="38ef6be584633199" providerId="LiveId" clId="{46090DE5-AE6E-4F0D-B513-A1F1F0A3206A}" dt="2021-08-15T15:27:30.671" v="7856" actId="478"/>
          <ac:spMkLst>
            <pc:docMk/>
            <pc:sldMk cId="1850700103" sldId="296"/>
            <ac:spMk id="151" creationId="{911FF9AD-46E1-9E42-95CB-34E2F623C583}"/>
          </ac:spMkLst>
        </pc:spChg>
        <pc:spChg chg="del mod">
          <ac:chgData name="Min Eunkyoung" userId="38ef6be584633199" providerId="LiveId" clId="{46090DE5-AE6E-4F0D-B513-A1F1F0A3206A}" dt="2021-08-15T15:25:33.572" v="7661" actId="478"/>
          <ac:spMkLst>
            <pc:docMk/>
            <pc:sldMk cId="1850700103" sldId="296"/>
            <ac:spMk id="199" creationId="{2C73B14A-DBCA-1B43-980B-A5FC50E450D0}"/>
          </ac:spMkLst>
        </pc:spChg>
        <pc:spChg chg="del">
          <ac:chgData name="Min Eunkyoung" userId="38ef6be584633199" providerId="LiveId" clId="{46090DE5-AE6E-4F0D-B513-A1F1F0A3206A}" dt="2021-08-15T15:25:35.579" v="7662" actId="478"/>
          <ac:spMkLst>
            <pc:docMk/>
            <pc:sldMk cId="1850700103" sldId="296"/>
            <ac:spMk id="200" creationId="{0C2CCCDA-393E-E743-B586-7888706C2B96}"/>
          </ac:spMkLst>
        </pc:spChg>
        <pc:grpChg chg="del">
          <ac:chgData name="Min Eunkyoung" userId="38ef6be584633199" providerId="LiveId" clId="{46090DE5-AE6E-4F0D-B513-A1F1F0A3206A}" dt="2021-08-15T15:25:30.550" v="7659" actId="478"/>
          <ac:grpSpMkLst>
            <pc:docMk/>
            <pc:sldMk cId="1850700103" sldId="296"/>
            <ac:grpSpMk id="210" creationId="{33E498A7-F01E-D145-A69F-0C70F3846A91}"/>
          </ac:grpSpMkLst>
        </pc:grpChg>
        <pc:cxnChg chg="add mod">
          <ac:chgData name="Min Eunkyoung" userId="38ef6be584633199" providerId="LiveId" clId="{46090DE5-AE6E-4F0D-B513-A1F1F0A3206A}" dt="2021-08-15T15:25:35.814" v="7663"/>
          <ac:cxnSpMkLst>
            <pc:docMk/>
            <pc:sldMk cId="1850700103" sldId="296"/>
            <ac:cxnSpMk id="87" creationId="{6ADD2E74-993C-4FA8-8B1D-0ED0BE3FC373}"/>
          </ac:cxnSpMkLst>
        </pc:cxnChg>
        <pc:cxnChg chg="add mod">
          <ac:chgData name="Min Eunkyoung" userId="38ef6be584633199" providerId="LiveId" clId="{46090DE5-AE6E-4F0D-B513-A1F1F0A3206A}" dt="2021-08-15T15:25:35.814" v="7663"/>
          <ac:cxnSpMkLst>
            <pc:docMk/>
            <pc:sldMk cId="1850700103" sldId="296"/>
            <ac:cxnSpMk id="90" creationId="{C1675E9A-E9DE-4FF3-800A-2DDDC00EBDED}"/>
          </ac:cxnSpMkLst>
        </pc:cxnChg>
        <pc:cxnChg chg="add mod">
          <ac:chgData name="Min Eunkyoung" userId="38ef6be584633199" providerId="LiveId" clId="{46090DE5-AE6E-4F0D-B513-A1F1F0A3206A}" dt="2021-08-15T15:25:35.814" v="7663"/>
          <ac:cxnSpMkLst>
            <pc:docMk/>
            <pc:sldMk cId="1850700103" sldId="296"/>
            <ac:cxnSpMk id="93" creationId="{407E7313-67D9-4FDF-88F7-D198A1CDED3B}"/>
          </ac:cxnSpMkLst>
        </pc:cxnChg>
        <pc:cxnChg chg="add mod">
          <ac:chgData name="Min Eunkyoung" userId="38ef6be584633199" providerId="LiveId" clId="{46090DE5-AE6E-4F0D-B513-A1F1F0A3206A}" dt="2021-08-15T15:25:35.814" v="7663"/>
          <ac:cxnSpMkLst>
            <pc:docMk/>
            <pc:sldMk cId="1850700103" sldId="296"/>
            <ac:cxnSpMk id="96" creationId="{400EF58F-42C8-4453-8F5D-5C299B5D4FCF}"/>
          </ac:cxnSpMkLst>
        </pc:cxnChg>
        <pc:cxnChg chg="add mod">
          <ac:chgData name="Min Eunkyoung" userId="38ef6be584633199" providerId="LiveId" clId="{46090DE5-AE6E-4F0D-B513-A1F1F0A3206A}" dt="2021-08-15T15:25:35.814" v="7663"/>
          <ac:cxnSpMkLst>
            <pc:docMk/>
            <pc:sldMk cId="1850700103" sldId="296"/>
            <ac:cxnSpMk id="99" creationId="{E1EC1000-4EEE-45DB-8039-E8DF0ECF57CC}"/>
          </ac:cxnSpMkLst>
        </pc:cxnChg>
        <pc:cxnChg chg="add mod">
          <ac:chgData name="Min Eunkyoung" userId="38ef6be584633199" providerId="LiveId" clId="{46090DE5-AE6E-4F0D-B513-A1F1F0A3206A}" dt="2021-08-15T15:25:35.814" v="7663"/>
          <ac:cxnSpMkLst>
            <pc:docMk/>
            <pc:sldMk cId="1850700103" sldId="296"/>
            <ac:cxnSpMk id="102" creationId="{DA0AA154-A223-4BAD-9233-3015FAA2C9C5}"/>
          </ac:cxnSpMkLst>
        </pc:cxnChg>
      </pc:sldChg>
      <pc:sldChg chg="modSp mod">
        <pc:chgData name="Min Eunkyoung" userId="38ef6be584633199" providerId="LiveId" clId="{46090DE5-AE6E-4F0D-B513-A1F1F0A3206A}" dt="2021-08-16T15:49:16.017" v="10073"/>
        <pc:sldMkLst>
          <pc:docMk/>
          <pc:sldMk cId="2173101557" sldId="297"/>
        </pc:sldMkLst>
        <pc:spChg chg="mod">
          <ac:chgData name="Min Eunkyoung" userId="38ef6be584633199" providerId="LiveId" clId="{46090DE5-AE6E-4F0D-B513-A1F1F0A3206A}" dt="2021-08-16T15:49:16.017" v="10073"/>
          <ac:spMkLst>
            <pc:docMk/>
            <pc:sldMk cId="2173101557" sldId="297"/>
            <ac:spMk id="199" creationId="{2C73B14A-DBCA-1B43-980B-A5FC50E450D0}"/>
          </ac:spMkLst>
        </pc:spChg>
      </pc:sldChg>
      <pc:sldChg chg="modSp mod">
        <pc:chgData name="Min Eunkyoung" userId="38ef6be584633199" providerId="LiveId" clId="{46090DE5-AE6E-4F0D-B513-A1F1F0A3206A}" dt="2021-08-16T15:53:55.376" v="10451"/>
        <pc:sldMkLst>
          <pc:docMk/>
          <pc:sldMk cId="2961388715" sldId="298"/>
        </pc:sldMkLst>
        <pc:spChg chg="mod">
          <ac:chgData name="Min Eunkyoung" userId="38ef6be584633199" providerId="LiveId" clId="{46090DE5-AE6E-4F0D-B513-A1F1F0A3206A}" dt="2021-08-16T15:51:12.592" v="10293"/>
          <ac:spMkLst>
            <pc:docMk/>
            <pc:sldMk cId="2961388715" sldId="298"/>
            <ac:spMk id="199" creationId="{2C73B14A-DBCA-1B43-980B-A5FC50E450D0}"/>
          </ac:spMkLst>
        </pc:spChg>
        <pc:spChg chg="mod">
          <ac:chgData name="Min Eunkyoung" userId="38ef6be584633199" providerId="LiveId" clId="{46090DE5-AE6E-4F0D-B513-A1F1F0A3206A}" dt="2021-08-16T15:53:55.376" v="10451"/>
          <ac:spMkLst>
            <pc:docMk/>
            <pc:sldMk cId="2961388715" sldId="298"/>
            <ac:spMk id="200" creationId="{0C2CCCDA-393E-E743-B586-7888706C2B96}"/>
          </ac:spMkLst>
        </pc:spChg>
      </pc:sldChg>
      <pc:sldChg chg="addSp delSp modSp add mod">
        <pc:chgData name="Min Eunkyoung" userId="38ef6be584633199" providerId="LiveId" clId="{46090DE5-AE6E-4F0D-B513-A1F1F0A3206A}" dt="2021-08-15T09:26:34.178" v="1455" actId="20577"/>
        <pc:sldMkLst>
          <pc:docMk/>
          <pc:sldMk cId="1663033378" sldId="299"/>
        </pc:sldMkLst>
        <pc:spChg chg="mod">
          <ac:chgData name="Min Eunkyoung" userId="38ef6be584633199" providerId="LiveId" clId="{46090DE5-AE6E-4F0D-B513-A1F1F0A3206A}" dt="2021-08-15T08:18:29.583" v="995" actId="20577"/>
          <ac:spMkLst>
            <pc:docMk/>
            <pc:sldMk cId="1663033378" sldId="299"/>
            <ac:spMk id="199" creationId="{2C73B14A-DBCA-1B43-980B-A5FC50E450D0}"/>
          </ac:spMkLst>
        </pc:spChg>
        <pc:spChg chg="mod">
          <ac:chgData name="Min Eunkyoung" userId="38ef6be584633199" providerId="LiveId" clId="{46090DE5-AE6E-4F0D-B513-A1F1F0A3206A}" dt="2021-08-15T09:26:34.178" v="1455" actId="20577"/>
          <ac:spMkLst>
            <pc:docMk/>
            <pc:sldMk cId="1663033378" sldId="299"/>
            <ac:spMk id="200" creationId="{0C2CCCDA-393E-E743-B586-7888706C2B96}"/>
          </ac:spMkLst>
        </pc:spChg>
        <pc:picChg chg="del">
          <ac:chgData name="Min Eunkyoung" userId="38ef6be584633199" providerId="LiveId" clId="{46090DE5-AE6E-4F0D-B513-A1F1F0A3206A}" dt="2021-08-15T08:15:52.494" v="912" actId="478"/>
          <ac:picMkLst>
            <pc:docMk/>
            <pc:sldMk cId="1663033378" sldId="299"/>
            <ac:picMk id="3" creationId="{84077687-E4CE-4654-B50E-AF089250E2A1}"/>
          </ac:picMkLst>
        </pc:picChg>
        <pc:picChg chg="mod modCrop">
          <ac:chgData name="Min Eunkyoung" userId="38ef6be584633199" providerId="LiveId" clId="{46090DE5-AE6E-4F0D-B513-A1F1F0A3206A}" dt="2021-08-15T08:17:54.161" v="934" actId="732"/>
          <ac:picMkLst>
            <pc:docMk/>
            <pc:sldMk cId="1663033378" sldId="299"/>
            <ac:picMk id="6" creationId="{A49F7942-A2C7-4A98-A5CC-F7AA8DF0CCF7}"/>
          </ac:picMkLst>
        </pc:picChg>
        <pc:picChg chg="add mod modCrop">
          <ac:chgData name="Min Eunkyoung" userId="38ef6be584633199" providerId="LiveId" clId="{46090DE5-AE6E-4F0D-B513-A1F1F0A3206A}" dt="2021-08-15T08:17:49.519" v="933" actId="1076"/>
          <ac:picMkLst>
            <pc:docMk/>
            <pc:sldMk cId="1663033378" sldId="299"/>
            <ac:picMk id="87" creationId="{A36D0101-40F2-4136-89AE-37F9A1946672}"/>
          </ac:picMkLst>
        </pc:picChg>
      </pc:sldChg>
      <pc:sldChg chg="add del">
        <pc:chgData name="Min Eunkyoung" userId="38ef6be584633199" providerId="LiveId" clId="{46090DE5-AE6E-4F0D-B513-A1F1F0A3206A}" dt="2021-08-15T15:49:11.317" v="9414" actId="47"/>
        <pc:sldMkLst>
          <pc:docMk/>
          <pc:sldMk cId="1172622716" sldId="300"/>
        </pc:sldMkLst>
      </pc:sldChg>
      <pc:sldChg chg="addSp delSp modSp add del mod">
        <pc:chgData name="Min Eunkyoung" userId="38ef6be584633199" providerId="LiveId" clId="{46090DE5-AE6E-4F0D-B513-A1F1F0A3206A}" dt="2021-08-15T15:49:09.069" v="9413" actId="47"/>
        <pc:sldMkLst>
          <pc:docMk/>
          <pc:sldMk cId="1200283839" sldId="301"/>
        </pc:sldMkLst>
        <pc:spChg chg="add del mod">
          <ac:chgData name="Min Eunkyoung" userId="38ef6be584633199" providerId="LiveId" clId="{46090DE5-AE6E-4F0D-B513-A1F1F0A3206A}" dt="2021-08-15T15:45:50.928" v="9377" actId="21"/>
          <ac:spMkLst>
            <pc:docMk/>
            <pc:sldMk cId="1200283839" sldId="301"/>
            <ac:spMk id="109" creationId="{EB10785F-0069-411F-AE7F-ACC83A49E685}"/>
          </ac:spMkLst>
        </pc:spChg>
        <pc:spChg chg="add del mod">
          <ac:chgData name="Min Eunkyoung" userId="38ef6be584633199" providerId="LiveId" clId="{46090DE5-AE6E-4F0D-B513-A1F1F0A3206A}" dt="2021-08-15T15:45:50.928" v="9377" actId="21"/>
          <ac:spMkLst>
            <pc:docMk/>
            <pc:sldMk cId="1200283839" sldId="301"/>
            <ac:spMk id="110" creationId="{FF001B75-F7F2-4BDA-849B-E78232302AD1}"/>
          </ac:spMkLst>
        </pc:spChg>
        <pc:spChg chg="add del mod">
          <ac:chgData name="Min Eunkyoung" userId="38ef6be584633199" providerId="LiveId" clId="{46090DE5-AE6E-4F0D-B513-A1F1F0A3206A}" dt="2021-08-15T15:45:50.928" v="9377" actId="21"/>
          <ac:spMkLst>
            <pc:docMk/>
            <pc:sldMk cId="1200283839" sldId="301"/>
            <ac:spMk id="112" creationId="{9DE10161-B2B1-443D-A476-FC5F3B697AA2}"/>
          </ac:spMkLst>
        </pc:spChg>
        <pc:spChg chg="mod">
          <ac:chgData name="Min Eunkyoung" userId="38ef6be584633199" providerId="LiveId" clId="{46090DE5-AE6E-4F0D-B513-A1F1F0A3206A}" dt="2021-08-15T15:40:29.798" v="8848"/>
          <ac:spMkLst>
            <pc:docMk/>
            <pc:sldMk cId="1200283839" sldId="301"/>
            <ac:spMk id="118" creationId="{65BE5C4E-5680-468D-BA35-C7DDF704108B}"/>
          </ac:spMkLst>
        </pc:spChg>
        <pc:spChg chg="mod">
          <ac:chgData name="Min Eunkyoung" userId="38ef6be584633199" providerId="LiveId" clId="{46090DE5-AE6E-4F0D-B513-A1F1F0A3206A}" dt="2021-08-15T15:40:29.798" v="8848"/>
          <ac:spMkLst>
            <pc:docMk/>
            <pc:sldMk cId="1200283839" sldId="301"/>
            <ac:spMk id="120" creationId="{690D0974-3099-4425-8EFC-F2AE7D7FF2F3}"/>
          </ac:spMkLst>
        </pc:spChg>
        <pc:spChg chg="add del mod">
          <ac:chgData name="Min Eunkyoung" userId="38ef6be584633199" providerId="LiveId" clId="{46090DE5-AE6E-4F0D-B513-A1F1F0A3206A}" dt="2021-08-15T15:45:50.928" v="9377" actId="21"/>
          <ac:spMkLst>
            <pc:docMk/>
            <pc:sldMk cId="1200283839" sldId="301"/>
            <ac:spMk id="121" creationId="{2E3D536E-58A5-4399-AED6-46B94A516563}"/>
          </ac:spMkLst>
        </pc:spChg>
        <pc:spChg chg="mod">
          <ac:chgData name="Min Eunkyoung" userId="38ef6be584633199" providerId="LiveId" clId="{46090DE5-AE6E-4F0D-B513-A1F1F0A3206A}" dt="2021-08-15T15:40:29.798" v="8848"/>
          <ac:spMkLst>
            <pc:docMk/>
            <pc:sldMk cId="1200283839" sldId="301"/>
            <ac:spMk id="123" creationId="{078723C7-65D7-4161-AF4B-893E87FFEA38}"/>
          </ac:spMkLst>
        </pc:spChg>
        <pc:spChg chg="mod">
          <ac:chgData name="Min Eunkyoung" userId="38ef6be584633199" providerId="LiveId" clId="{46090DE5-AE6E-4F0D-B513-A1F1F0A3206A}" dt="2021-08-15T15:40:29.798" v="8848"/>
          <ac:spMkLst>
            <pc:docMk/>
            <pc:sldMk cId="1200283839" sldId="301"/>
            <ac:spMk id="124" creationId="{B4BCA212-AA8E-4D4E-994D-678202871981}"/>
          </ac:spMkLst>
        </pc:spChg>
        <pc:spChg chg="mod">
          <ac:chgData name="Min Eunkyoung" userId="38ef6be584633199" providerId="LiveId" clId="{46090DE5-AE6E-4F0D-B513-A1F1F0A3206A}" dt="2021-08-15T15:40:29.798" v="8848"/>
          <ac:spMkLst>
            <pc:docMk/>
            <pc:sldMk cId="1200283839" sldId="301"/>
            <ac:spMk id="126" creationId="{9A5454CE-C78D-4045-88FA-DD4469E5BED9}"/>
          </ac:spMkLst>
        </pc:spChg>
        <pc:spChg chg="mod">
          <ac:chgData name="Min Eunkyoung" userId="38ef6be584633199" providerId="LiveId" clId="{46090DE5-AE6E-4F0D-B513-A1F1F0A3206A}" dt="2021-08-15T15:40:29.798" v="8848"/>
          <ac:spMkLst>
            <pc:docMk/>
            <pc:sldMk cId="1200283839" sldId="301"/>
            <ac:spMk id="127" creationId="{89AC94CD-7BAC-40BE-82E2-86BA268DF648}"/>
          </ac:spMkLst>
        </pc:spChg>
        <pc:spChg chg="add del mod">
          <ac:chgData name="Min Eunkyoung" userId="38ef6be584633199" providerId="LiveId" clId="{46090DE5-AE6E-4F0D-B513-A1F1F0A3206A}" dt="2021-08-15T15:45:50.928" v="9377" actId="21"/>
          <ac:spMkLst>
            <pc:docMk/>
            <pc:sldMk cId="1200283839" sldId="301"/>
            <ac:spMk id="128" creationId="{4CA3F024-0328-4E54-9321-BED5E8B5CE01}"/>
          </ac:spMkLst>
        </pc:spChg>
        <pc:grpChg chg="add del mod">
          <ac:chgData name="Min Eunkyoung" userId="38ef6be584633199" providerId="LiveId" clId="{46090DE5-AE6E-4F0D-B513-A1F1F0A3206A}" dt="2021-08-15T15:45:50.928" v="9377" actId="21"/>
          <ac:grpSpMkLst>
            <pc:docMk/>
            <pc:sldMk cId="1200283839" sldId="301"/>
            <ac:grpSpMk id="117" creationId="{7DD39F9C-3360-47E0-8E6C-C315AE06DE9F}"/>
          </ac:grpSpMkLst>
        </pc:grpChg>
        <pc:grpChg chg="add del mod">
          <ac:chgData name="Min Eunkyoung" userId="38ef6be584633199" providerId="LiveId" clId="{46090DE5-AE6E-4F0D-B513-A1F1F0A3206A}" dt="2021-08-15T15:45:50.928" v="9377" actId="21"/>
          <ac:grpSpMkLst>
            <pc:docMk/>
            <pc:sldMk cId="1200283839" sldId="301"/>
            <ac:grpSpMk id="122" creationId="{021D0649-4D8E-4913-B912-E838B947D48C}"/>
          </ac:grpSpMkLst>
        </pc:grpChg>
        <pc:grpChg chg="add del mod">
          <ac:chgData name="Min Eunkyoung" userId="38ef6be584633199" providerId="LiveId" clId="{46090DE5-AE6E-4F0D-B513-A1F1F0A3206A}" dt="2021-08-15T15:45:50.928" v="9377" actId="21"/>
          <ac:grpSpMkLst>
            <pc:docMk/>
            <pc:sldMk cId="1200283839" sldId="301"/>
            <ac:grpSpMk id="125" creationId="{2C7A1BA9-D210-47F6-BEEB-E78F878FDE21}"/>
          </ac:grpSpMkLst>
        </pc:grpChg>
      </pc:sldChg>
      <pc:sldChg chg="addSp delSp modSp add del mod ord delAnim modAnim">
        <pc:chgData name="Min Eunkyoung" userId="38ef6be584633199" providerId="LiveId" clId="{46090DE5-AE6E-4F0D-B513-A1F1F0A3206A}" dt="2021-08-15T15:53:04.768" v="9507"/>
        <pc:sldMkLst>
          <pc:docMk/>
          <pc:sldMk cId="2801893990" sldId="302"/>
        </pc:sldMkLst>
        <pc:spChg chg="mod">
          <ac:chgData name="Min Eunkyoung" userId="38ef6be584633199" providerId="LiveId" clId="{46090DE5-AE6E-4F0D-B513-A1F1F0A3206A}" dt="2021-08-15T15:40:56.588" v="8856" actId="20577"/>
          <ac:spMkLst>
            <pc:docMk/>
            <pc:sldMk cId="2801893990" sldId="302"/>
            <ac:spMk id="86" creationId="{BB118FB9-979B-4BE3-B920-3E282067CFFD}"/>
          </ac:spMkLst>
        </pc:spChg>
        <pc:spChg chg="mod">
          <ac:chgData name="Min Eunkyoung" userId="38ef6be584633199" providerId="LiveId" clId="{46090DE5-AE6E-4F0D-B513-A1F1F0A3206A}" dt="2021-08-15T15:40:54.300" v="8855"/>
          <ac:spMkLst>
            <pc:docMk/>
            <pc:sldMk cId="2801893990" sldId="302"/>
            <ac:spMk id="87" creationId="{F5F019B3-7113-40D1-987A-A68309FE8BF7}"/>
          </ac:spMkLst>
        </pc:spChg>
        <pc:spChg chg="mod">
          <ac:chgData name="Min Eunkyoung" userId="38ef6be584633199" providerId="LiveId" clId="{46090DE5-AE6E-4F0D-B513-A1F1F0A3206A}" dt="2021-08-15T15:43:06.543" v="8984" actId="20577"/>
          <ac:spMkLst>
            <pc:docMk/>
            <pc:sldMk cId="2801893990" sldId="302"/>
            <ac:spMk id="89" creationId="{DC37DABA-941F-4744-8252-09910862B09E}"/>
          </ac:spMkLst>
        </pc:spChg>
        <pc:spChg chg="mod">
          <ac:chgData name="Min Eunkyoung" userId="38ef6be584633199" providerId="LiveId" clId="{46090DE5-AE6E-4F0D-B513-A1F1F0A3206A}" dt="2021-08-15T15:43:36.641" v="9078" actId="20577"/>
          <ac:spMkLst>
            <pc:docMk/>
            <pc:sldMk cId="2801893990" sldId="302"/>
            <ac:spMk id="90" creationId="{BE881EDF-AD4A-4AF8-8766-0A6F0F5F66E4}"/>
          </ac:spMkLst>
        </pc:spChg>
        <pc:spChg chg="mod">
          <ac:chgData name="Min Eunkyoung" userId="38ef6be584633199" providerId="LiveId" clId="{46090DE5-AE6E-4F0D-B513-A1F1F0A3206A}" dt="2021-08-15T15:41:16.020" v="8864" actId="20577"/>
          <ac:spMkLst>
            <pc:docMk/>
            <pc:sldMk cId="2801893990" sldId="302"/>
            <ac:spMk id="92" creationId="{6B0567D8-168A-4656-AA4E-C5D6AC4879AA}"/>
          </ac:spMkLst>
        </pc:spChg>
        <pc:spChg chg="mod">
          <ac:chgData name="Min Eunkyoung" userId="38ef6be584633199" providerId="LiveId" clId="{46090DE5-AE6E-4F0D-B513-A1F1F0A3206A}" dt="2021-08-15T15:41:56.054" v="8910" actId="20577"/>
          <ac:spMkLst>
            <pc:docMk/>
            <pc:sldMk cId="2801893990" sldId="302"/>
            <ac:spMk id="93" creationId="{8DDC9A79-1D23-4571-9B34-06AF6B364B95}"/>
          </ac:spMkLst>
        </pc:spChg>
        <pc:spChg chg="mod">
          <ac:chgData name="Min Eunkyoung" userId="38ef6be584633199" providerId="LiveId" clId="{46090DE5-AE6E-4F0D-B513-A1F1F0A3206A}" dt="2021-08-15T15:43:54.353" v="9079" actId="20577"/>
          <ac:spMkLst>
            <pc:docMk/>
            <pc:sldMk cId="2801893990" sldId="302"/>
            <ac:spMk id="95" creationId="{2AD24674-176D-4CA2-B83F-2DA9B17CF1C2}"/>
          </ac:spMkLst>
        </pc:spChg>
        <pc:spChg chg="mod">
          <ac:chgData name="Min Eunkyoung" userId="38ef6be584633199" providerId="LiveId" clId="{46090DE5-AE6E-4F0D-B513-A1F1F0A3206A}" dt="2021-08-15T15:45:02.967" v="9287" actId="20577"/>
          <ac:spMkLst>
            <pc:docMk/>
            <pc:sldMk cId="2801893990" sldId="302"/>
            <ac:spMk id="96" creationId="{D0E3BC27-72C3-4961-ACA8-FA8F7F9E99C4}"/>
          </ac:spMkLst>
        </pc:spChg>
        <pc:spChg chg="add mod">
          <ac:chgData name="Min Eunkyoung" userId="38ef6be584633199" providerId="LiveId" clId="{46090DE5-AE6E-4F0D-B513-A1F1F0A3206A}" dt="2021-08-15T15:41:27.535" v="8869"/>
          <ac:spMkLst>
            <pc:docMk/>
            <pc:sldMk cId="2801893990" sldId="302"/>
            <ac:spMk id="98" creationId="{72D4F417-CB30-41FE-A8A5-603234303F4F}"/>
          </ac:spMkLst>
        </pc:spChg>
        <pc:spChg chg="add mod">
          <ac:chgData name="Min Eunkyoung" userId="38ef6be584633199" providerId="LiveId" clId="{46090DE5-AE6E-4F0D-B513-A1F1F0A3206A}" dt="2021-08-15T15:41:27.535" v="8869"/>
          <ac:spMkLst>
            <pc:docMk/>
            <pc:sldMk cId="2801893990" sldId="302"/>
            <ac:spMk id="99" creationId="{98C5757B-F106-4835-8A96-95F788B76A90}"/>
          </ac:spMkLst>
        </pc:spChg>
        <pc:spChg chg="add del mod">
          <ac:chgData name="Min Eunkyoung" userId="38ef6be584633199" providerId="LiveId" clId="{46090DE5-AE6E-4F0D-B513-A1F1F0A3206A}" dt="2021-08-15T15:48:18.176" v="9391" actId="21"/>
          <ac:spMkLst>
            <pc:docMk/>
            <pc:sldMk cId="2801893990" sldId="302"/>
            <ac:spMk id="100" creationId="{80A7738F-C756-4C85-B3CD-9A9652FE1569}"/>
          </ac:spMkLst>
        </pc:spChg>
        <pc:spChg chg="add del mod">
          <ac:chgData name="Min Eunkyoung" userId="38ef6be584633199" providerId="LiveId" clId="{46090DE5-AE6E-4F0D-B513-A1F1F0A3206A}" dt="2021-08-15T15:48:18.176" v="9391" actId="21"/>
          <ac:spMkLst>
            <pc:docMk/>
            <pc:sldMk cId="2801893990" sldId="302"/>
            <ac:spMk id="101" creationId="{E656ACC9-5088-4BF5-B0F1-3420131AEBBD}"/>
          </ac:spMkLst>
        </pc:spChg>
        <pc:spChg chg="add del mod">
          <ac:chgData name="Min Eunkyoung" userId="38ef6be584633199" providerId="LiveId" clId="{46090DE5-AE6E-4F0D-B513-A1F1F0A3206A}" dt="2021-08-15T15:48:18.176" v="9391" actId="21"/>
          <ac:spMkLst>
            <pc:docMk/>
            <pc:sldMk cId="2801893990" sldId="302"/>
            <ac:spMk id="102" creationId="{9B6A1826-7EA0-4AD2-85C7-11F8625ADE5F}"/>
          </ac:spMkLst>
        </pc:spChg>
        <pc:spChg chg="mod">
          <ac:chgData name="Min Eunkyoung" userId="38ef6be584633199" providerId="LiveId" clId="{46090DE5-AE6E-4F0D-B513-A1F1F0A3206A}" dt="2021-08-15T15:41:40.627" v="8873" actId="20577"/>
          <ac:spMkLst>
            <pc:docMk/>
            <pc:sldMk cId="2801893990" sldId="302"/>
            <ac:spMk id="104" creationId="{30E12703-F872-438E-BF8A-B74F89DCCB96}"/>
          </ac:spMkLst>
        </pc:spChg>
        <pc:spChg chg="mod">
          <ac:chgData name="Min Eunkyoung" userId="38ef6be584633199" providerId="LiveId" clId="{46090DE5-AE6E-4F0D-B513-A1F1F0A3206A}" dt="2021-08-15T15:43:04.144" v="8983"/>
          <ac:spMkLst>
            <pc:docMk/>
            <pc:sldMk cId="2801893990" sldId="302"/>
            <ac:spMk id="105" creationId="{64EBB6FB-2916-4382-BF5D-AF5DE2F76787}"/>
          </ac:spMkLst>
        </pc:spChg>
        <pc:spChg chg="mod">
          <ac:chgData name="Min Eunkyoung" userId="38ef6be584633199" providerId="LiveId" clId="{46090DE5-AE6E-4F0D-B513-A1F1F0A3206A}" dt="2021-08-15T15:45:14.098" v="9288" actId="20577"/>
          <ac:spMkLst>
            <pc:docMk/>
            <pc:sldMk cId="2801893990" sldId="302"/>
            <ac:spMk id="107" creationId="{A4640DA4-70FC-4984-9730-D60B662EDDCE}"/>
          </ac:spMkLst>
        </pc:spChg>
        <pc:spChg chg="mod">
          <ac:chgData name="Min Eunkyoung" userId="38ef6be584633199" providerId="LiveId" clId="{46090DE5-AE6E-4F0D-B513-A1F1F0A3206A}" dt="2021-08-15T15:45:52.923" v="9378"/>
          <ac:spMkLst>
            <pc:docMk/>
            <pc:sldMk cId="2801893990" sldId="302"/>
            <ac:spMk id="114" creationId="{88778078-38F1-419F-959C-D79DB787D278}"/>
          </ac:spMkLst>
        </pc:spChg>
        <pc:spChg chg="mod">
          <ac:chgData name="Min Eunkyoung" userId="38ef6be584633199" providerId="LiveId" clId="{46090DE5-AE6E-4F0D-B513-A1F1F0A3206A}" dt="2021-08-15T15:45:52.923" v="9378"/>
          <ac:spMkLst>
            <pc:docMk/>
            <pc:sldMk cId="2801893990" sldId="302"/>
            <ac:spMk id="115" creationId="{A4D99A7E-B4CF-4067-A20C-75E4C94C8DC5}"/>
          </ac:spMkLst>
        </pc:spChg>
        <pc:spChg chg="add del mod">
          <ac:chgData name="Min Eunkyoung" userId="38ef6be584633199" providerId="LiveId" clId="{46090DE5-AE6E-4F0D-B513-A1F1F0A3206A}" dt="2021-08-15T15:48:18.176" v="9391" actId="21"/>
          <ac:spMkLst>
            <pc:docMk/>
            <pc:sldMk cId="2801893990" sldId="302"/>
            <ac:spMk id="116" creationId="{6CC1387B-B17E-45F2-B015-B601CB465739}"/>
          </ac:spMkLst>
        </pc:spChg>
        <pc:spChg chg="mod">
          <ac:chgData name="Min Eunkyoung" userId="38ef6be584633199" providerId="LiveId" clId="{46090DE5-AE6E-4F0D-B513-A1F1F0A3206A}" dt="2021-08-15T15:45:52.923" v="9378"/>
          <ac:spMkLst>
            <pc:docMk/>
            <pc:sldMk cId="2801893990" sldId="302"/>
            <ac:spMk id="130" creationId="{278F633E-F489-412D-989F-A42F44490256}"/>
          </ac:spMkLst>
        </pc:spChg>
        <pc:spChg chg="mod">
          <ac:chgData name="Min Eunkyoung" userId="38ef6be584633199" providerId="LiveId" clId="{46090DE5-AE6E-4F0D-B513-A1F1F0A3206A}" dt="2021-08-15T15:45:52.923" v="9378"/>
          <ac:spMkLst>
            <pc:docMk/>
            <pc:sldMk cId="2801893990" sldId="302"/>
            <ac:spMk id="131" creationId="{585867B8-E3CC-496E-B3D9-7A1D66795C8D}"/>
          </ac:spMkLst>
        </pc:spChg>
        <pc:spChg chg="mod">
          <ac:chgData name="Min Eunkyoung" userId="38ef6be584633199" providerId="LiveId" clId="{46090DE5-AE6E-4F0D-B513-A1F1F0A3206A}" dt="2021-08-15T15:45:33.650" v="9376" actId="20577"/>
          <ac:spMkLst>
            <pc:docMk/>
            <pc:sldMk cId="2801893990" sldId="302"/>
            <ac:spMk id="147" creationId="{1D3B7640-BC23-49B2-A2E4-D6902E5E877E}"/>
          </ac:spMkLst>
        </pc:spChg>
        <pc:spChg chg="del">
          <ac:chgData name="Min Eunkyoung" userId="38ef6be584633199" providerId="LiveId" clId="{46090DE5-AE6E-4F0D-B513-A1F1F0A3206A}" dt="2021-08-15T15:41:26.934" v="8868" actId="478"/>
          <ac:spMkLst>
            <pc:docMk/>
            <pc:sldMk cId="2801893990" sldId="302"/>
            <ac:spMk id="150" creationId="{5890B8CC-975F-DC4F-BC79-A6C0C422D28D}"/>
          </ac:spMkLst>
        </pc:spChg>
        <pc:spChg chg="del">
          <ac:chgData name="Min Eunkyoung" userId="38ef6be584633199" providerId="LiveId" clId="{46090DE5-AE6E-4F0D-B513-A1F1F0A3206A}" dt="2021-08-15T15:41:26.934" v="8868" actId="478"/>
          <ac:spMkLst>
            <pc:docMk/>
            <pc:sldMk cId="2801893990" sldId="302"/>
            <ac:spMk id="151" creationId="{911FF9AD-46E1-9E42-95CB-34E2F623C583}"/>
          </ac:spMkLst>
        </pc:spChg>
        <pc:spChg chg="mod">
          <ac:chgData name="Min Eunkyoung" userId="38ef6be584633199" providerId="LiveId" clId="{46090DE5-AE6E-4F0D-B513-A1F1F0A3206A}" dt="2021-08-15T15:45:52.923" v="9378"/>
          <ac:spMkLst>
            <pc:docMk/>
            <pc:sldMk cId="2801893990" sldId="302"/>
            <ac:spMk id="152" creationId="{88F78890-B3FE-4DEE-BC53-06038C0FEA7E}"/>
          </ac:spMkLst>
        </pc:spChg>
        <pc:spChg chg="mod">
          <ac:chgData name="Min Eunkyoung" userId="38ef6be584633199" providerId="LiveId" clId="{46090DE5-AE6E-4F0D-B513-A1F1F0A3206A}" dt="2021-08-15T15:45:52.923" v="9378"/>
          <ac:spMkLst>
            <pc:docMk/>
            <pc:sldMk cId="2801893990" sldId="302"/>
            <ac:spMk id="153" creationId="{E8745E7E-BCD3-4486-BCB1-12A964CED90F}"/>
          </ac:spMkLst>
        </pc:spChg>
        <pc:spChg chg="add del mod">
          <ac:chgData name="Min Eunkyoung" userId="38ef6be584633199" providerId="LiveId" clId="{46090DE5-AE6E-4F0D-B513-A1F1F0A3206A}" dt="2021-08-15T15:48:18.176" v="9391" actId="21"/>
          <ac:spMkLst>
            <pc:docMk/>
            <pc:sldMk cId="2801893990" sldId="302"/>
            <ac:spMk id="160" creationId="{5BEE3B7D-0904-4DDA-B0F5-0AC5DCA6DE86}"/>
          </ac:spMkLst>
        </pc:spChg>
        <pc:spChg chg="add mod">
          <ac:chgData name="Min Eunkyoung" userId="38ef6be584633199" providerId="LiveId" clId="{46090DE5-AE6E-4F0D-B513-A1F1F0A3206A}" dt="2021-08-15T15:48:06.016" v="9390" actId="571"/>
          <ac:spMkLst>
            <pc:docMk/>
            <pc:sldMk cId="2801893990" sldId="302"/>
            <ac:spMk id="161" creationId="{9CBCB72D-7056-4555-8C1E-1AA3D534E830}"/>
          </ac:spMkLst>
        </pc:spChg>
        <pc:spChg chg="add mod">
          <ac:chgData name="Min Eunkyoung" userId="38ef6be584633199" providerId="LiveId" clId="{46090DE5-AE6E-4F0D-B513-A1F1F0A3206A}" dt="2021-08-15T15:50:46.568" v="9436" actId="1076"/>
          <ac:spMkLst>
            <pc:docMk/>
            <pc:sldMk cId="2801893990" sldId="302"/>
            <ac:spMk id="162" creationId="{0D74E771-9A33-4462-BD40-238C6C5595B4}"/>
          </ac:spMkLst>
        </pc:spChg>
        <pc:spChg chg="add mod">
          <ac:chgData name="Min Eunkyoung" userId="38ef6be584633199" providerId="LiveId" clId="{46090DE5-AE6E-4F0D-B513-A1F1F0A3206A}" dt="2021-08-15T15:50:46.568" v="9436" actId="1076"/>
          <ac:spMkLst>
            <pc:docMk/>
            <pc:sldMk cId="2801893990" sldId="302"/>
            <ac:spMk id="166" creationId="{4E1C46B5-DFE4-40D9-8056-F53AEA7F81DE}"/>
          </ac:spMkLst>
        </pc:spChg>
        <pc:spChg chg="add mod">
          <ac:chgData name="Min Eunkyoung" userId="38ef6be584633199" providerId="LiveId" clId="{46090DE5-AE6E-4F0D-B513-A1F1F0A3206A}" dt="2021-08-15T15:50:46.568" v="9436" actId="1076"/>
          <ac:spMkLst>
            <pc:docMk/>
            <pc:sldMk cId="2801893990" sldId="302"/>
            <ac:spMk id="167" creationId="{B0025A3C-E2A7-4319-8405-F4BA7F3D7064}"/>
          </ac:spMkLst>
        </pc:spChg>
        <pc:spChg chg="mod">
          <ac:chgData name="Min Eunkyoung" userId="38ef6be584633199" providerId="LiveId" clId="{46090DE5-AE6E-4F0D-B513-A1F1F0A3206A}" dt="2021-08-15T15:48:51.925" v="9397"/>
          <ac:spMkLst>
            <pc:docMk/>
            <pc:sldMk cId="2801893990" sldId="302"/>
            <ac:spMk id="181" creationId="{150E84D8-9273-487F-A6BD-C95C43774FD3}"/>
          </ac:spMkLst>
        </pc:spChg>
        <pc:spChg chg="mod">
          <ac:chgData name="Min Eunkyoung" userId="38ef6be584633199" providerId="LiveId" clId="{46090DE5-AE6E-4F0D-B513-A1F1F0A3206A}" dt="2021-08-15T15:48:51.925" v="9397"/>
          <ac:spMkLst>
            <pc:docMk/>
            <pc:sldMk cId="2801893990" sldId="302"/>
            <ac:spMk id="182" creationId="{6257A49C-B792-4E24-8181-E13D94BCBCFC}"/>
          </ac:spMkLst>
        </pc:spChg>
        <pc:spChg chg="add mod">
          <ac:chgData name="Min Eunkyoung" userId="38ef6be584633199" providerId="LiveId" clId="{46090DE5-AE6E-4F0D-B513-A1F1F0A3206A}" dt="2021-08-15T15:50:46.568" v="9436" actId="1076"/>
          <ac:spMkLst>
            <pc:docMk/>
            <pc:sldMk cId="2801893990" sldId="302"/>
            <ac:spMk id="183" creationId="{90E78598-3A15-4C7B-AFE4-12177C4E4E22}"/>
          </ac:spMkLst>
        </pc:spChg>
        <pc:spChg chg="mod">
          <ac:chgData name="Min Eunkyoung" userId="38ef6be584633199" providerId="LiveId" clId="{46090DE5-AE6E-4F0D-B513-A1F1F0A3206A}" dt="2021-08-15T15:48:51.925" v="9397"/>
          <ac:spMkLst>
            <pc:docMk/>
            <pc:sldMk cId="2801893990" sldId="302"/>
            <ac:spMk id="200" creationId="{421BCBDD-959C-4EA6-A4D6-0CF90A091BD4}"/>
          </ac:spMkLst>
        </pc:spChg>
        <pc:spChg chg="mod">
          <ac:chgData name="Min Eunkyoung" userId="38ef6be584633199" providerId="LiveId" clId="{46090DE5-AE6E-4F0D-B513-A1F1F0A3206A}" dt="2021-08-15T15:48:51.925" v="9397"/>
          <ac:spMkLst>
            <pc:docMk/>
            <pc:sldMk cId="2801893990" sldId="302"/>
            <ac:spMk id="201" creationId="{836B8CE7-B833-423F-9EB9-08C89716BB27}"/>
          </ac:spMkLst>
        </pc:spChg>
        <pc:spChg chg="mod">
          <ac:chgData name="Min Eunkyoung" userId="38ef6be584633199" providerId="LiveId" clId="{46090DE5-AE6E-4F0D-B513-A1F1F0A3206A}" dt="2021-08-15T15:48:51.925" v="9397"/>
          <ac:spMkLst>
            <pc:docMk/>
            <pc:sldMk cId="2801893990" sldId="302"/>
            <ac:spMk id="203" creationId="{D048E912-2D97-4167-8DE6-D361AFB0264D}"/>
          </ac:spMkLst>
        </pc:spChg>
        <pc:spChg chg="mod">
          <ac:chgData name="Min Eunkyoung" userId="38ef6be584633199" providerId="LiveId" clId="{46090DE5-AE6E-4F0D-B513-A1F1F0A3206A}" dt="2021-08-15T15:48:51.925" v="9397"/>
          <ac:spMkLst>
            <pc:docMk/>
            <pc:sldMk cId="2801893990" sldId="302"/>
            <ac:spMk id="204" creationId="{CCC6FBDD-43B6-4221-83B6-65B610A8CF4E}"/>
          </ac:spMkLst>
        </pc:spChg>
        <pc:spChg chg="add mod">
          <ac:chgData name="Min Eunkyoung" userId="38ef6be584633199" providerId="LiveId" clId="{46090DE5-AE6E-4F0D-B513-A1F1F0A3206A}" dt="2021-08-15T15:50:46.568" v="9436" actId="1076"/>
          <ac:spMkLst>
            <pc:docMk/>
            <pc:sldMk cId="2801893990" sldId="302"/>
            <ac:spMk id="205" creationId="{5828C580-8221-4396-8372-A05DA1E7645C}"/>
          </ac:spMkLst>
        </pc:spChg>
        <pc:grpChg chg="add del mod">
          <ac:chgData name="Min Eunkyoung" userId="38ef6be584633199" providerId="LiveId" clId="{46090DE5-AE6E-4F0D-B513-A1F1F0A3206A}" dt="2021-08-15T15:48:18.176" v="9391" actId="21"/>
          <ac:grpSpMkLst>
            <pc:docMk/>
            <pc:sldMk cId="2801893990" sldId="302"/>
            <ac:grpSpMk id="103" creationId="{6361FC9E-A860-4A62-B931-80C25A15DBAE}"/>
          </ac:grpSpMkLst>
        </pc:grpChg>
        <pc:grpChg chg="add del mod">
          <ac:chgData name="Min Eunkyoung" userId="38ef6be584633199" providerId="LiveId" clId="{46090DE5-AE6E-4F0D-B513-A1F1F0A3206A}" dt="2021-08-15T15:48:18.176" v="9391" actId="21"/>
          <ac:grpSpMkLst>
            <pc:docMk/>
            <pc:sldMk cId="2801893990" sldId="302"/>
            <ac:grpSpMk id="129" creationId="{5C267899-02BD-4C59-9B42-29B616E4BFE0}"/>
          </ac:grpSpMkLst>
        </pc:grpChg>
        <pc:grpChg chg="add del mod">
          <ac:chgData name="Min Eunkyoung" userId="38ef6be584633199" providerId="LiveId" clId="{46090DE5-AE6E-4F0D-B513-A1F1F0A3206A}" dt="2021-08-15T15:48:18.176" v="9391" actId="21"/>
          <ac:grpSpMkLst>
            <pc:docMk/>
            <pc:sldMk cId="2801893990" sldId="302"/>
            <ac:grpSpMk id="149" creationId="{88214FFB-A32E-4B0B-B7AC-BAC2E7E9F80A}"/>
          </ac:grpSpMkLst>
        </pc:grpChg>
        <pc:grpChg chg="add mod">
          <ac:chgData name="Min Eunkyoung" userId="38ef6be584633199" providerId="LiveId" clId="{46090DE5-AE6E-4F0D-B513-A1F1F0A3206A}" dt="2021-08-15T15:48:51.925" v="9397"/>
          <ac:grpSpMkLst>
            <pc:docMk/>
            <pc:sldMk cId="2801893990" sldId="302"/>
            <ac:grpSpMk id="168" creationId="{2834E15E-3AE7-4818-980E-18CFCC7FC252}"/>
          </ac:grpSpMkLst>
        </pc:grpChg>
        <pc:grpChg chg="add mod">
          <ac:chgData name="Min Eunkyoung" userId="38ef6be584633199" providerId="LiveId" clId="{46090DE5-AE6E-4F0D-B513-A1F1F0A3206A}" dt="2021-08-15T15:48:51.925" v="9397"/>
          <ac:grpSpMkLst>
            <pc:docMk/>
            <pc:sldMk cId="2801893990" sldId="302"/>
            <ac:grpSpMk id="199" creationId="{8DE72872-893E-4998-8276-E46B224F2836}"/>
          </ac:grpSpMkLst>
        </pc:grpChg>
        <pc:grpChg chg="add mod">
          <ac:chgData name="Min Eunkyoung" userId="38ef6be584633199" providerId="LiveId" clId="{46090DE5-AE6E-4F0D-B513-A1F1F0A3206A}" dt="2021-08-15T15:48:51.925" v="9397"/>
          <ac:grpSpMkLst>
            <pc:docMk/>
            <pc:sldMk cId="2801893990" sldId="302"/>
            <ac:grpSpMk id="202" creationId="{6D355563-D5AF-4F2C-BDE4-4CFE32EFE558}"/>
          </ac:grpSpMkLst>
        </pc:grpChg>
      </pc:sldChg>
      <pc:sldChg chg="addSp delSp modSp add del mod">
        <pc:chgData name="Min Eunkyoung" userId="38ef6be584633199" providerId="LiveId" clId="{46090DE5-AE6E-4F0D-B513-A1F1F0A3206A}" dt="2021-08-16T12:56:19.414" v="9785" actId="47"/>
        <pc:sldMkLst>
          <pc:docMk/>
          <pc:sldMk cId="122147904" sldId="303"/>
        </pc:sldMkLst>
        <pc:spChg chg="del">
          <ac:chgData name="Min Eunkyoung" userId="38ef6be584633199" providerId="LiveId" clId="{46090DE5-AE6E-4F0D-B513-A1F1F0A3206A}" dt="2021-08-16T12:52:12.576" v="9749" actId="478"/>
          <ac:spMkLst>
            <pc:docMk/>
            <pc:sldMk cId="122147904" sldId="303"/>
            <ac:spMk id="100" creationId="{24998E21-438A-47ED-A79C-C54117D6E0BA}"/>
          </ac:spMkLst>
        </pc:spChg>
        <pc:spChg chg="del">
          <ac:chgData name="Min Eunkyoung" userId="38ef6be584633199" providerId="LiveId" clId="{46090DE5-AE6E-4F0D-B513-A1F1F0A3206A}" dt="2021-08-16T12:52:12.576" v="9749" actId="478"/>
          <ac:spMkLst>
            <pc:docMk/>
            <pc:sldMk cId="122147904" sldId="303"/>
            <ac:spMk id="101" creationId="{89BA1AA4-9234-44B7-874A-DBC8FA234EF4}"/>
          </ac:spMkLst>
        </pc:spChg>
        <pc:spChg chg="del">
          <ac:chgData name="Min Eunkyoung" userId="38ef6be584633199" providerId="LiveId" clId="{46090DE5-AE6E-4F0D-B513-A1F1F0A3206A}" dt="2021-08-16T12:52:12.576" v="9749" actId="478"/>
          <ac:spMkLst>
            <pc:docMk/>
            <pc:sldMk cId="122147904" sldId="303"/>
            <ac:spMk id="102" creationId="{2D015031-1D09-4352-AF6E-B3FCC6DFA3FF}"/>
          </ac:spMkLst>
        </pc:spChg>
        <pc:spChg chg="del">
          <ac:chgData name="Min Eunkyoung" userId="38ef6be584633199" providerId="LiveId" clId="{46090DE5-AE6E-4F0D-B513-A1F1F0A3206A}" dt="2021-08-16T12:52:12.576" v="9749" actId="478"/>
          <ac:spMkLst>
            <pc:docMk/>
            <pc:sldMk cId="122147904" sldId="303"/>
            <ac:spMk id="103" creationId="{8970E9DA-F768-48BB-B7C3-935FF70C7EEC}"/>
          </ac:spMkLst>
        </pc:spChg>
        <pc:spChg chg="del">
          <ac:chgData name="Min Eunkyoung" userId="38ef6be584633199" providerId="LiveId" clId="{46090DE5-AE6E-4F0D-B513-A1F1F0A3206A}" dt="2021-08-16T12:52:12.576" v="9749" actId="478"/>
          <ac:spMkLst>
            <pc:docMk/>
            <pc:sldMk cId="122147904" sldId="303"/>
            <ac:spMk id="105" creationId="{5D2D0136-43AB-4455-83BE-C52E32BA47DB}"/>
          </ac:spMkLst>
        </pc:spChg>
        <pc:spChg chg="del">
          <ac:chgData name="Min Eunkyoung" userId="38ef6be584633199" providerId="LiveId" clId="{46090DE5-AE6E-4F0D-B513-A1F1F0A3206A}" dt="2021-08-16T12:52:12.576" v="9749" actId="478"/>
          <ac:spMkLst>
            <pc:docMk/>
            <pc:sldMk cId="122147904" sldId="303"/>
            <ac:spMk id="106" creationId="{0D9FF885-8985-4B78-A367-7FB79015FB34}"/>
          </ac:spMkLst>
        </pc:spChg>
        <pc:spChg chg="del">
          <ac:chgData name="Min Eunkyoung" userId="38ef6be584633199" providerId="LiveId" clId="{46090DE5-AE6E-4F0D-B513-A1F1F0A3206A}" dt="2021-08-16T12:52:12.576" v="9749" actId="478"/>
          <ac:spMkLst>
            <pc:docMk/>
            <pc:sldMk cId="122147904" sldId="303"/>
            <ac:spMk id="107" creationId="{12697744-B63F-45C8-9349-753ACDED2D10}"/>
          </ac:spMkLst>
        </pc:spChg>
        <pc:spChg chg="del">
          <ac:chgData name="Min Eunkyoung" userId="38ef6be584633199" providerId="LiveId" clId="{46090DE5-AE6E-4F0D-B513-A1F1F0A3206A}" dt="2021-08-16T12:52:12.576" v="9749" actId="478"/>
          <ac:spMkLst>
            <pc:docMk/>
            <pc:sldMk cId="122147904" sldId="303"/>
            <ac:spMk id="147" creationId="{68EE25E1-C40C-4FC2-9B56-5A34BFFE11A1}"/>
          </ac:spMkLst>
        </pc:spChg>
        <pc:spChg chg="del">
          <ac:chgData name="Min Eunkyoung" userId="38ef6be584633199" providerId="LiveId" clId="{46090DE5-AE6E-4F0D-B513-A1F1F0A3206A}" dt="2021-08-16T12:52:12.576" v="9749" actId="478"/>
          <ac:spMkLst>
            <pc:docMk/>
            <pc:sldMk cId="122147904" sldId="303"/>
            <ac:spMk id="148" creationId="{705E1D6B-0020-47F7-BBEC-95D2E9389202}"/>
          </ac:spMkLst>
        </pc:spChg>
        <pc:spChg chg="add del">
          <ac:chgData name="Min Eunkyoung" userId="38ef6be584633199" providerId="LiveId" clId="{46090DE5-AE6E-4F0D-B513-A1F1F0A3206A}" dt="2021-08-16T12:56:09.733" v="9772" actId="478"/>
          <ac:spMkLst>
            <pc:docMk/>
            <pc:sldMk cId="122147904" sldId="303"/>
            <ac:spMk id="199" creationId="{2C73B14A-DBCA-1B43-980B-A5FC50E450D0}"/>
          </ac:spMkLst>
        </pc:spChg>
        <pc:spChg chg="add del mod">
          <ac:chgData name="Min Eunkyoung" userId="38ef6be584633199" providerId="LiveId" clId="{46090DE5-AE6E-4F0D-B513-A1F1F0A3206A}" dt="2021-08-16T12:56:12.607" v="9779" actId="20577"/>
          <ac:spMkLst>
            <pc:docMk/>
            <pc:sldMk cId="122147904" sldId="303"/>
            <ac:spMk id="200" creationId="{0C2CCCDA-393E-E743-B586-7888706C2B96}"/>
          </ac:spMkLst>
        </pc:spChg>
        <pc:grpChg chg="del">
          <ac:chgData name="Min Eunkyoung" userId="38ef6be584633199" providerId="LiveId" clId="{46090DE5-AE6E-4F0D-B513-A1F1F0A3206A}" dt="2021-08-16T12:52:12.576" v="9749" actId="478"/>
          <ac:grpSpMkLst>
            <pc:docMk/>
            <pc:sldMk cId="122147904" sldId="303"/>
            <ac:grpSpMk id="178" creationId="{EAF46D7D-1971-C243-BC91-E3DC39472E37}"/>
          </ac:grpSpMkLst>
        </pc:grpChg>
        <pc:grpChg chg="del">
          <ac:chgData name="Min Eunkyoung" userId="38ef6be584633199" providerId="LiveId" clId="{46090DE5-AE6E-4F0D-B513-A1F1F0A3206A}" dt="2021-08-16T12:52:12.576" v="9749" actId="478"/>
          <ac:grpSpMkLst>
            <pc:docMk/>
            <pc:sldMk cId="122147904" sldId="303"/>
            <ac:grpSpMk id="196" creationId="{B3CBC013-D4BC-914A-BD67-B2B7DED87ECD}"/>
          </ac:grpSpMkLst>
        </pc:grpChg>
        <pc:picChg chg="add del mod">
          <ac:chgData name="Min Eunkyoung" userId="38ef6be584633199" providerId="LiveId" clId="{46090DE5-AE6E-4F0D-B513-A1F1F0A3206A}" dt="2021-08-16T12:56:16.531" v="9784" actId="931"/>
          <ac:picMkLst>
            <pc:docMk/>
            <pc:sldMk cId="122147904" sldId="303"/>
            <ac:picMk id="3" creationId="{20F4071D-D099-4E7A-85A7-7C6984F18ADA}"/>
          </ac:picMkLst>
        </pc:picChg>
        <pc:picChg chg="del">
          <ac:chgData name="Min Eunkyoung" userId="38ef6be584633199" providerId="LiveId" clId="{46090DE5-AE6E-4F0D-B513-A1F1F0A3206A}" dt="2021-08-16T12:52:12.576" v="9749" actId="478"/>
          <ac:picMkLst>
            <pc:docMk/>
            <pc:sldMk cId="122147904" sldId="303"/>
            <ac:picMk id="99" creationId="{AFBD6673-0044-490D-BA94-C77CDEEAD26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AD891C-0B38-40B4-812E-EAC6915D6C72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71B272-AFD1-49E3-A3C4-337396A90B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583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09435-44D0-3545-A7B8-37BA23919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BEFF01-C239-4D4B-86B0-2C585DFD21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5E5614-C666-E34B-8FDA-8FA5D4023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C32F2-C74A-4E28-B555-61448BB04C9D}" type="datetime1">
              <a:rPr kumimoji="1" lang="ko-KR" altLang="en-US" smtClean="0"/>
              <a:t>2021-08-16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D5BC0E-F425-AB45-A9A4-12EB1AE72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DEBDA0-AFF2-494D-94DA-DB15DEA58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0028-6399-CA4C-B7C8-90BD116EE8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8198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DCC4DB-769E-E64A-9C96-85B2696C2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FDF00D-C323-4F49-A3C4-826449290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8259B4-A4FA-7744-8724-91877FD8D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3CB5-9DB4-4115-9BCD-024A2A3D20EF}" type="datetime1">
              <a:rPr kumimoji="1" lang="ko-KR" altLang="en-US" smtClean="0"/>
              <a:t>2021-08-16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31EA7E-9344-F84A-A319-0E172A0EB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C297CD-4C28-AC4A-B890-3FF5ECF8E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0028-6399-CA4C-B7C8-90BD116EE8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33508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04C778C-9460-2343-BDDD-90ADCFE3E5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AE3367-5E28-F44D-8A0B-9915B5963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DC38CA-4651-D444-80DF-DC948CBC0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75B90-AA3F-4FD9-AA4D-5BAAA7CE26BA}" type="datetime1">
              <a:rPr kumimoji="1" lang="ko-KR" altLang="en-US" smtClean="0"/>
              <a:t>2021-08-16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17AA4E-28BF-1C4C-B788-0A96A1165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4DF48D-596E-A946-8F82-B9B21C294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0028-6399-CA4C-B7C8-90BD116EE8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02023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21455B-1F32-0640-A932-A8F17782C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B61322-C363-8E44-A809-B5697C101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02AE69-B280-3F4C-AA0B-6240E2235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25C3-D3A7-4DB2-A3CD-AB96E3564266}" type="datetime1">
              <a:rPr kumimoji="1" lang="ko-KR" altLang="en-US" smtClean="0"/>
              <a:t>2021-08-16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6E4429-53E2-3F43-8455-CB4011662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5E49E7-084A-8947-9F49-8A4F0378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0028-6399-CA4C-B7C8-90BD116EE8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8961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D911EB-89F2-9F45-A849-3DF632A02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5E3CE9-ABB3-6D44-B71A-06B8EE1A5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8242DC-4837-2041-BDBF-D003E847B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11072-7E88-4827-B305-AD0EE6FB39E6}" type="datetime1">
              <a:rPr kumimoji="1" lang="ko-KR" altLang="en-US" smtClean="0"/>
              <a:t>2021-08-16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ADEC7D-9614-F544-8F77-C4C5A1F6D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DDA3E8-3BE7-8444-B9D8-61F137F83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0028-6399-CA4C-B7C8-90BD116EE8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60779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461F0A-AE4C-6C43-B4A8-76B22A6EC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E91856-2969-2E4C-84D7-ABBE810035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F91658-17E9-F548-832F-F5461B740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B4949F-218B-4546-B5B3-8BA09D5B4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1E47E-9C45-4965-9C05-569A192AC2C1}" type="datetime1">
              <a:rPr kumimoji="1" lang="ko-KR" altLang="en-US" smtClean="0"/>
              <a:t>2021-08-16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8A03DD-0C2B-F64B-91E5-84687F1B8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DE7838-2442-DD4B-9FB9-B78846BF2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0028-6399-CA4C-B7C8-90BD116EE8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30874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2057CE-9364-A544-A476-7E75A01E0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980A06-559A-794C-8EFD-3C0FA130A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C092EB-87B0-DB45-AF95-DF9504CAB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80DC5A-109F-E04B-96CA-0179450183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42DED4-4822-2A4C-8065-8FCEBD2A0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7F383B0-A457-DE4C-9490-7B6DA2E25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24E3-5CE2-4F50-A2CF-DEBAED62A1EB}" type="datetime1">
              <a:rPr kumimoji="1" lang="ko-KR" altLang="en-US" smtClean="0"/>
              <a:t>2021-08-16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9A3B05-C07C-B543-B6AB-4496DD4B0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5DAD65-8F02-984D-976E-7249BA401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0028-6399-CA4C-B7C8-90BD116EE8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9758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A9017C-294A-2C49-B34D-F32829340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D7EB0E-2B9B-1D42-9C59-E27597AA4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4D48F-ABFD-4EB2-9C46-95D41351D469}" type="datetime1">
              <a:rPr kumimoji="1" lang="ko-KR" altLang="en-US" smtClean="0"/>
              <a:t>2021-08-16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551347-F0AC-C448-8009-08CCC7EAF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A117C0-5872-9F43-81D8-DE7FAFD5A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0028-6399-CA4C-B7C8-90BD116EE8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6146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408587C-60E3-684D-A7AA-EB265C16B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0282-2FC7-4870-AA11-9EA2D7C12797}" type="datetime1">
              <a:rPr kumimoji="1" lang="ko-KR" altLang="en-US" smtClean="0"/>
              <a:t>2021-08-16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3566670-678C-7E4E-A000-9664316DF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D4428D-803E-924E-B3FC-AC7BAC403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0028-6399-CA4C-B7C8-90BD116EE8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53935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80ECF8-C648-2049-8896-DEC22CE2F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420D86-0424-9841-B1E7-11CD98675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DAC1E2-0415-6246-B3AF-1F4BC169F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D7162E-91FF-684E-9B51-F6A3AE626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EFA6-7554-4090-802D-0C9B267C56FC}" type="datetime1">
              <a:rPr kumimoji="1" lang="ko-KR" altLang="en-US" smtClean="0"/>
              <a:t>2021-08-16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1DD178-7AF8-9247-A83B-913BB041B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1F8750-E288-A845-A9B6-04129D597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0028-6399-CA4C-B7C8-90BD116EE8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91980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2836D-F884-1044-9CD7-718FA5708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011787-7A54-2245-8688-FE285A10C5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870A96-A5F4-3A4C-9A5C-06F3A9E53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3BD730-3499-EA45-865B-310307B9F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525CF-285B-43A6-901E-D0DEDD2BE0EE}" type="datetime1">
              <a:rPr kumimoji="1" lang="ko-KR" altLang="en-US" smtClean="0"/>
              <a:t>2021-08-16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93D8D8-2E38-4247-BE6B-09C09EFFE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86F87A-DCAE-C143-9BEA-6538BA192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C0028-6399-CA4C-B7C8-90BD116EE8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3886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A88183"/>
            </a:gs>
            <a:gs pos="0">
              <a:srgbClr val="223459"/>
            </a:gs>
            <a:gs pos="0">
              <a:srgbClr val="223459"/>
            </a:gs>
            <a:gs pos="88000">
              <a:srgbClr val="EAB09B"/>
            </a:gs>
            <a:gs pos="14000">
              <a:srgbClr val="223459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E2898FD-4199-9D44-B9BD-1BD615630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037C73-4537-D84C-9ECB-E68EDD4C1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54920A-1875-4E41-AE64-791A46986D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A5E8E-F0EA-4C88-9D14-5C0423FCF2E0}" type="datetime1">
              <a:rPr kumimoji="1" lang="ko-KR" altLang="en-US" smtClean="0"/>
              <a:t>2021-08-16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0B4087-E795-C644-8626-42C1B4AA95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BE72C4-338C-CE46-95DA-BD2935F84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C0028-6399-CA4C-B7C8-90BD116EE8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0599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그림 91">
            <a:extLst>
              <a:ext uri="{FF2B5EF4-FFF2-40B4-BE49-F238E27FC236}">
                <a16:creationId xmlns:a16="http://schemas.microsoft.com/office/drawing/2014/main" id="{C4C3F9D6-662A-4BA0-A727-8B2B7EC6BD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19432" t="35896" r="35897" b="36186"/>
          <a:stretch/>
        </p:blipFill>
        <p:spPr>
          <a:xfrm>
            <a:off x="3949775" y="1360468"/>
            <a:ext cx="3938919" cy="2461611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CAF7F872-386E-5C42-9643-7499080EA29F}"/>
              </a:ext>
            </a:extLst>
          </p:cNvPr>
          <p:cNvGrpSpPr/>
          <p:nvPr/>
        </p:nvGrpSpPr>
        <p:grpSpPr>
          <a:xfrm>
            <a:off x="1540903" y="762744"/>
            <a:ext cx="320554" cy="320554"/>
            <a:chOff x="1540903" y="762744"/>
            <a:chExt cx="548640" cy="548640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9328E98F-6A0D-C745-AE6F-4E267D33B3CF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835D6CB0-6389-9240-8CC8-C542C2E19DC6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EF0A729-A79B-4C40-AB22-477BB27CAE1D}"/>
              </a:ext>
            </a:extLst>
          </p:cNvPr>
          <p:cNvGrpSpPr/>
          <p:nvPr/>
        </p:nvGrpSpPr>
        <p:grpSpPr>
          <a:xfrm>
            <a:off x="2861616" y="1448544"/>
            <a:ext cx="320554" cy="320554"/>
            <a:chOff x="1540903" y="762744"/>
            <a:chExt cx="548640" cy="548640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1726E4A5-57AC-7840-B4BE-9B3E1A6A19B9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14DF0C80-F92A-9F46-8488-6F822EBF7337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3E79AF2-D33F-BA47-87F1-9647528F0707}"/>
              </a:ext>
            </a:extLst>
          </p:cNvPr>
          <p:cNvGrpSpPr/>
          <p:nvPr/>
        </p:nvGrpSpPr>
        <p:grpSpPr>
          <a:xfrm>
            <a:off x="4022051" y="1018214"/>
            <a:ext cx="320554" cy="320554"/>
            <a:chOff x="1540903" y="762744"/>
            <a:chExt cx="548640" cy="548640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96D1601-8DC5-BF4A-877F-F048A39957DE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C907441-851B-AD45-9C7F-B9E788A1EC0A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A230393-E3B7-5143-97B2-C18237FF0A7C}"/>
              </a:ext>
            </a:extLst>
          </p:cNvPr>
          <p:cNvGrpSpPr/>
          <p:nvPr/>
        </p:nvGrpSpPr>
        <p:grpSpPr>
          <a:xfrm>
            <a:off x="7909046" y="1769098"/>
            <a:ext cx="320554" cy="320554"/>
            <a:chOff x="1540903" y="762744"/>
            <a:chExt cx="548640" cy="548640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293359D9-5C10-5047-98DD-0FE98E063FFA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D4B4D598-0F1D-D245-8165-D262C023D435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F523EC4-6183-0041-B582-BD851A5954C9}"/>
              </a:ext>
            </a:extLst>
          </p:cNvPr>
          <p:cNvGrpSpPr/>
          <p:nvPr/>
        </p:nvGrpSpPr>
        <p:grpSpPr>
          <a:xfrm>
            <a:off x="9498360" y="1051079"/>
            <a:ext cx="320554" cy="320554"/>
            <a:chOff x="1540903" y="762744"/>
            <a:chExt cx="548640" cy="548640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248E667-BE41-5F41-A4F2-7CFB63D70E7D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1FCD259F-E41C-8E4C-9372-2091848723C1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8D40CA3-571B-EC48-845C-9C0AF4406A45}"/>
              </a:ext>
            </a:extLst>
          </p:cNvPr>
          <p:cNvGrpSpPr/>
          <p:nvPr/>
        </p:nvGrpSpPr>
        <p:grpSpPr>
          <a:xfrm>
            <a:off x="9818914" y="2170704"/>
            <a:ext cx="320554" cy="320554"/>
            <a:chOff x="1540903" y="762744"/>
            <a:chExt cx="548640" cy="548640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ED25AFFD-4A71-6D44-B37E-3686571540AD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023B40E0-C96F-FB4B-9C43-8F388ADA64CB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BED5FC7-9368-004F-91F2-AF1D03DAD1D0}"/>
              </a:ext>
            </a:extLst>
          </p:cNvPr>
          <p:cNvGrpSpPr/>
          <p:nvPr/>
        </p:nvGrpSpPr>
        <p:grpSpPr>
          <a:xfrm>
            <a:off x="688920" y="1481408"/>
            <a:ext cx="320554" cy="320554"/>
            <a:chOff x="1540903" y="762744"/>
            <a:chExt cx="548640" cy="548640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E1DC85C8-AF32-3843-9EC4-E81DEED7B1A7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36398690-AA6A-F441-B906-448360C9B77D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D78495C-029E-5A45-8C05-2948E1A66DEC}"/>
              </a:ext>
            </a:extLst>
          </p:cNvPr>
          <p:cNvGrpSpPr/>
          <p:nvPr/>
        </p:nvGrpSpPr>
        <p:grpSpPr>
          <a:xfrm>
            <a:off x="3201418" y="2580659"/>
            <a:ext cx="320554" cy="320554"/>
            <a:chOff x="1540903" y="762744"/>
            <a:chExt cx="548640" cy="548640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DBD1B537-06B5-4646-B794-C707B31D9282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7A3C0CA1-96A4-B746-B339-CF18DE32626C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51C30A1-3A42-834A-9FE5-95875E863204}"/>
              </a:ext>
            </a:extLst>
          </p:cNvPr>
          <p:cNvGrpSpPr/>
          <p:nvPr/>
        </p:nvGrpSpPr>
        <p:grpSpPr>
          <a:xfrm>
            <a:off x="7528843" y="716510"/>
            <a:ext cx="320554" cy="320554"/>
            <a:chOff x="1540903" y="762744"/>
            <a:chExt cx="548640" cy="548640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F8F5143-50D1-8240-BECF-7B992A4FFCB4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BB143435-FCC5-9645-9F5A-0AE5F1AF7306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5C23EF3-9E9E-7A47-84EF-E6ED793F6997}"/>
              </a:ext>
            </a:extLst>
          </p:cNvPr>
          <p:cNvGrpSpPr/>
          <p:nvPr/>
        </p:nvGrpSpPr>
        <p:grpSpPr>
          <a:xfrm>
            <a:off x="9177806" y="2901213"/>
            <a:ext cx="320554" cy="320554"/>
            <a:chOff x="1540903" y="762744"/>
            <a:chExt cx="548640" cy="548640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DF9DCFCB-A725-7345-A2AC-EA1124258393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34C8EADA-9403-ED4C-A522-C9E4ADA2C20D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82EF3D5-5245-7847-A150-47F13DD5C974}"/>
              </a:ext>
            </a:extLst>
          </p:cNvPr>
          <p:cNvGrpSpPr/>
          <p:nvPr/>
        </p:nvGrpSpPr>
        <p:grpSpPr>
          <a:xfrm>
            <a:off x="11050924" y="496323"/>
            <a:ext cx="320554" cy="320554"/>
            <a:chOff x="1540903" y="762744"/>
            <a:chExt cx="548640" cy="548640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0792A70A-E597-4843-A40A-1D614537AD3F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F41C16DB-48FE-E945-8736-DBC6EFABA693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C682C8E1-0609-CA42-A0AE-16840616A43B}"/>
              </a:ext>
            </a:extLst>
          </p:cNvPr>
          <p:cNvGrpSpPr/>
          <p:nvPr/>
        </p:nvGrpSpPr>
        <p:grpSpPr>
          <a:xfrm>
            <a:off x="1950584" y="1641686"/>
            <a:ext cx="409401" cy="409401"/>
            <a:chOff x="1540903" y="762744"/>
            <a:chExt cx="548640" cy="548640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6AB1BBA9-36E7-2C4B-A697-A74B9C63314E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3BEEDEBB-3E70-B544-9C29-1BA338984A88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2C9435B5-0A1B-024B-A54C-EA8F350A1016}"/>
              </a:ext>
            </a:extLst>
          </p:cNvPr>
          <p:cNvGrpSpPr/>
          <p:nvPr/>
        </p:nvGrpSpPr>
        <p:grpSpPr>
          <a:xfrm>
            <a:off x="10495956" y="1436985"/>
            <a:ext cx="409401" cy="409401"/>
            <a:chOff x="1540903" y="762744"/>
            <a:chExt cx="548640" cy="548640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4B9A6CD4-291A-6148-A010-FA473D3A8B74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CAD3AAC6-7A7C-FF4F-A302-69EA0BE97013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E24050C-A7C4-304A-971E-38611325A856}"/>
              </a:ext>
            </a:extLst>
          </p:cNvPr>
          <p:cNvGrpSpPr/>
          <p:nvPr/>
        </p:nvGrpSpPr>
        <p:grpSpPr>
          <a:xfrm>
            <a:off x="11247863" y="2510896"/>
            <a:ext cx="409401" cy="409401"/>
            <a:chOff x="1540903" y="762744"/>
            <a:chExt cx="548640" cy="548640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A5D6FFE4-8B6E-EC40-A472-A864895A38C5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C8746018-E4AD-6D4F-9DE5-D247666944AC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69C15C08-0ED3-334E-85C0-3D1FA0F1F97F}"/>
              </a:ext>
            </a:extLst>
          </p:cNvPr>
          <p:cNvGrpSpPr/>
          <p:nvPr/>
        </p:nvGrpSpPr>
        <p:grpSpPr>
          <a:xfrm>
            <a:off x="845931" y="2375958"/>
            <a:ext cx="409401" cy="409401"/>
            <a:chOff x="1540903" y="762744"/>
            <a:chExt cx="548640" cy="548640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AA38F080-2D52-E340-9306-BB7CE96B7DFE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B546C39E-0435-FE41-8663-468527678464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A9CDC775-6BB6-9B4B-B172-811498B873BF}"/>
              </a:ext>
            </a:extLst>
          </p:cNvPr>
          <p:cNvGrpSpPr/>
          <p:nvPr/>
        </p:nvGrpSpPr>
        <p:grpSpPr>
          <a:xfrm>
            <a:off x="5615170" y="1212395"/>
            <a:ext cx="192506" cy="192506"/>
            <a:chOff x="1540903" y="762744"/>
            <a:chExt cx="548640" cy="548640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200D4C1D-A487-334A-94F4-68F2DA553DEA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5CBB3339-F74A-FC46-BD2A-0D0FF67D9D0D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0B38C8B7-7A14-D143-B6E8-F1F2954A47C6}"/>
              </a:ext>
            </a:extLst>
          </p:cNvPr>
          <p:cNvGrpSpPr/>
          <p:nvPr/>
        </p:nvGrpSpPr>
        <p:grpSpPr>
          <a:xfrm>
            <a:off x="2765363" y="1846386"/>
            <a:ext cx="192506" cy="192506"/>
            <a:chOff x="1540903" y="762744"/>
            <a:chExt cx="548640" cy="548640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46B8EBF0-7C7C-6144-99E2-4EFF065D4D87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329883B7-7FCA-654D-9F31-F19BB7D9DADA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1033C41F-E2EA-AB48-B3DA-56BD6EFAF719}"/>
              </a:ext>
            </a:extLst>
          </p:cNvPr>
          <p:cNvGrpSpPr/>
          <p:nvPr/>
        </p:nvGrpSpPr>
        <p:grpSpPr>
          <a:xfrm>
            <a:off x="1255536" y="1404901"/>
            <a:ext cx="192506" cy="192506"/>
            <a:chOff x="1540903" y="762744"/>
            <a:chExt cx="548640" cy="548640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680F4374-21FD-1246-AC03-9E1F143927C8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20E07B42-DFD8-5F42-B5DE-7579F7DC8179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80E6899A-337A-B043-BF68-642D2620ED81}"/>
              </a:ext>
            </a:extLst>
          </p:cNvPr>
          <p:cNvGrpSpPr/>
          <p:nvPr/>
        </p:nvGrpSpPr>
        <p:grpSpPr>
          <a:xfrm>
            <a:off x="9722661" y="1993399"/>
            <a:ext cx="192506" cy="192506"/>
            <a:chOff x="1540903" y="762744"/>
            <a:chExt cx="548640" cy="548640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2D9E217F-6B8B-4F4D-B5E4-19AA27A94151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A31B1300-3F37-0F4E-9DFE-39789B6C6452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834CD861-E26B-AC48-B32F-33C54CCF749A}"/>
              </a:ext>
            </a:extLst>
          </p:cNvPr>
          <p:cNvGrpSpPr/>
          <p:nvPr/>
        </p:nvGrpSpPr>
        <p:grpSpPr>
          <a:xfrm>
            <a:off x="10905357" y="1288902"/>
            <a:ext cx="192506" cy="192506"/>
            <a:chOff x="1540903" y="762744"/>
            <a:chExt cx="548640" cy="548640"/>
          </a:xfrm>
        </p:grpSpPr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D8F59AC9-397B-B94E-9C00-12EE01991318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9E6BEB69-E4C0-7445-81B1-C8810D25E0C2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E6AF2D17-34C8-6747-8F4A-0691B8FD9150}"/>
              </a:ext>
            </a:extLst>
          </p:cNvPr>
          <p:cNvGrpSpPr/>
          <p:nvPr/>
        </p:nvGrpSpPr>
        <p:grpSpPr>
          <a:xfrm>
            <a:off x="1224418" y="2785359"/>
            <a:ext cx="192506" cy="192506"/>
            <a:chOff x="1540903" y="762744"/>
            <a:chExt cx="548640" cy="548640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787099D4-9548-D540-8928-2D012473261B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C1618E5B-6E3B-5147-B46B-96ACFBDD53B6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AE92012D-6F21-FF4D-BA74-0727882048E0}"/>
              </a:ext>
            </a:extLst>
          </p:cNvPr>
          <p:cNvGrpSpPr/>
          <p:nvPr/>
        </p:nvGrpSpPr>
        <p:grpSpPr>
          <a:xfrm>
            <a:off x="9917659" y="817221"/>
            <a:ext cx="192506" cy="192506"/>
            <a:chOff x="1540903" y="762744"/>
            <a:chExt cx="548640" cy="548640"/>
          </a:xfrm>
        </p:grpSpPr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6F0A7B34-B8DA-D143-9584-53FD3DD5BD8A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86F622BB-E550-3840-9C50-3B996178780A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8467F23A-7D7B-1C41-B60D-1203BDEF78DD}"/>
              </a:ext>
            </a:extLst>
          </p:cNvPr>
          <p:cNvGrpSpPr/>
          <p:nvPr/>
        </p:nvGrpSpPr>
        <p:grpSpPr>
          <a:xfrm>
            <a:off x="8571076" y="1597407"/>
            <a:ext cx="192506" cy="192506"/>
            <a:chOff x="1540903" y="762744"/>
            <a:chExt cx="548640" cy="548640"/>
          </a:xfrm>
        </p:grpSpPr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CB3908C7-4AFF-C34E-A707-0A80612A3A6B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F92DB5E3-8AA5-8846-90DD-06332AAC8975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7207BC1A-2C65-244E-BC5B-9EE95175934C}"/>
              </a:ext>
            </a:extLst>
          </p:cNvPr>
          <p:cNvGrpSpPr/>
          <p:nvPr/>
        </p:nvGrpSpPr>
        <p:grpSpPr>
          <a:xfrm>
            <a:off x="8315664" y="1244479"/>
            <a:ext cx="192506" cy="192506"/>
            <a:chOff x="1540903" y="762744"/>
            <a:chExt cx="548640" cy="548640"/>
          </a:xfrm>
        </p:grpSpPr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FC93F071-D8BC-0749-8FAA-462F840509BE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14C106CE-E3FC-CC44-93CD-BF7C0428D562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06204D35-1656-F949-87A2-46A264CDF186}"/>
              </a:ext>
            </a:extLst>
          </p:cNvPr>
          <p:cNvGrpSpPr/>
          <p:nvPr/>
        </p:nvGrpSpPr>
        <p:grpSpPr>
          <a:xfrm>
            <a:off x="460040" y="2920297"/>
            <a:ext cx="192506" cy="192506"/>
            <a:chOff x="1540903" y="762744"/>
            <a:chExt cx="548640" cy="548640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B70E7B95-940D-4C4C-9613-7D463BC5182F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66331522-A8E0-4E46-B574-C5E4ACD2DA73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A52A8592-4D17-6A48-BC91-0015C2CC3F5C}"/>
              </a:ext>
            </a:extLst>
          </p:cNvPr>
          <p:cNvGrpSpPr/>
          <p:nvPr/>
        </p:nvGrpSpPr>
        <p:grpSpPr>
          <a:xfrm>
            <a:off x="3813431" y="2105610"/>
            <a:ext cx="192506" cy="192506"/>
            <a:chOff x="1540903" y="762744"/>
            <a:chExt cx="548640" cy="548640"/>
          </a:xfrm>
        </p:grpSpPr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B361BC4A-B398-174A-806D-46040DC3BD0C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A2AF79B3-6F2E-C144-A59E-F163684D62AC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392C9291-43D0-B643-ACD7-05104C7621D3}"/>
              </a:ext>
            </a:extLst>
          </p:cNvPr>
          <p:cNvGrpSpPr/>
          <p:nvPr/>
        </p:nvGrpSpPr>
        <p:grpSpPr>
          <a:xfrm>
            <a:off x="4198198" y="2617527"/>
            <a:ext cx="192506" cy="192506"/>
            <a:chOff x="1540903" y="762744"/>
            <a:chExt cx="548640" cy="548640"/>
          </a:xfrm>
        </p:grpSpPr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B62D83B5-6B99-DF4A-B38C-DBF9096FFF70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0B0FC56-A8AC-0340-9280-6887A4CE41FA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566A0947-65DE-FF48-B420-F2E53B8B20EF}"/>
              </a:ext>
            </a:extLst>
          </p:cNvPr>
          <p:cNvGrpSpPr/>
          <p:nvPr/>
        </p:nvGrpSpPr>
        <p:grpSpPr>
          <a:xfrm>
            <a:off x="5982217" y="1352963"/>
            <a:ext cx="320554" cy="320554"/>
            <a:chOff x="1540903" y="762744"/>
            <a:chExt cx="548640" cy="548640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17354B2F-B479-8449-8FCD-60E0E89E6536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DE40103A-44B0-2247-85D5-0066B22EB496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92480141-2FB6-4C04-8B84-72B8EFCB890C}"/>
              </a:ext>
            </a:extLst>
          </p:cNvPr>
          <p:cNvSpPr txBox="1"/>
          <p:nvPr/>
        </p:nvSpPr>
        <p:spPr>
          <a:xfrm>
            <a:off x="5633372" y="3896441"/>
            <a:ext cx="9252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</a:t>
            </a:r>
            <a:r>
              <a:rPr kumimoji="1" lang="ko-KR" altLang="en-US" sz="2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9EA13B6-C695-4312-BD0C-2C47BFBA17F1}"/>
              </a:ext>
            </a:extLst>
          </p:cNvPr>
          <p:cNvSpPr txBox="1"/>
          <p:nvPr/>
        </p:nvSpPr>
        <p:spPr>
          <a:xfrm>
            <a:off x="4028767" y="4428890"/>
            <a:ext cx="413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텐서플로를</a:t>
            </a:r>
            <a:r>
              <a:rPr kumimoji="1"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사용한 사용자 정의 모델과 훈련</a:t>
            </a:r>
          </a:p>
        </p:txBody>
      </p:sp>
    </p:spTree>
    <p:extLst>
      <p:ext uri="{BB962C8B-B14F-4D97-AF65-F5344CB8AC3E}">
        <p14:creationId xmlns:p14="http://schemas.microsoft.com/office/powerpoint/2010/main" val="2524675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1820125E-BC8F-204D-B592-84A36BEEF568}"/>
              </a:ext>
            </a:extLst>
          </p:cNvPr>
          <p:cNvGrpSpPr/>
          <p:nvPr/>
        </p:nvGrpSpPr>
        <p:grpSpPr>
          <a:xfrm rot="11243128">
            <a:off x="3368748" y="5292774"/>
            <a:ext cx="320554" cy="320554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AE050E2A-C768-ED4B-B9BF-5A0E589BFB4C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58E83CCC-596F-CA42-A357-68C41590C05F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45021F1F-D019-CD4A-8E04-44219D4FC87B}"/>
              </a:ext>
            </a:extLst>
          </p:cNvPr>
          <p:cNvGrpSpPr/>
          <p:nvPr/>
        </p:nvGrpSpPr>
        <p:grpSpPr>
          <a:xfrm rot="11243128">
            <a:off x="1700323" y="5800540"/>
            <a:ext cx="320554" cy="320554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4E1B0F83-4D74-5345-B050-9E929B99F5E4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06AEE828-E8E7-844F-87B2-957C4A19EACE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D36684DB-7BC9-4B49-B3BA-3FE4AE7D844E}"/>
              </a:ext>
            </a:extLst>
          </p:cNvPr>
          <p:cNvGrpSpPr/>
          <p:nvPr/>
        </p:nvGrpSpPr>
        <p:grpSpPr>
          <a:xfrm rot="11243128">
            <a:off x="3610493" y="6385503"/>
            <a:ext cx="320554" cy="320554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06B569C9-9A4B-A44F-968A-57403CF56A35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8BFD850A-DC08-6E4B-8A03-A875D45B5CFF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08EE1E06-1300-5D40-B149-16B429E6047A}"/>
              </a:ext>
            </a:extLst>
          </p:cNvPr>
          <p:cNvGrpSpPr/>
          <p:nvPr/>
        </p:nvGrpSpPr>
        <p:grpSpPr>
          <a:xfrm rot="11243128">
            <a:off x="89328" y="6151120"/>
            <a:ext cx="320554" cy="320554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D5C8DB49-770F-3744-B5ED-E56A6B71C78E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D5DF21F4-CD06-AC48-AFA3-ED609E2EFCA9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1872ED6E-6B7D-3A4D-AD33-8FBEF0A6B2DD}"/>
              </a:ext>
            </a:extLst>
          </p:cNvPr>
          <p:cNvGrpSpPr/>
          <p:nvPr/>
        </p:nvGrpSpPr>
        <p:grpSpPr>
          <a:xfrm rot="11243128">
            <a:off x="677841" y="5195411"/>
            <a:ext cx="409401" cy="409401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09DC1819-9E00-9C40-879C-ECCE16F36F68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1480F319-9085-C844-AC8D-292216078720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74063F14-B6D1-9B44-9B01-9A8598ABBFED}"/>
              </a:ext>
            </a:extLst>
          </p:cNvPr>
          <p:cNvGrpSpPr/>
          <p:nvPr/>
        </p:nvGrpSpPr>
        <p:grpSpPr>
          <a:xfrm rot="11243128">
            <a:off x="70217" y="4033757"/>
            <a:ext cx="409401" cy="409401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1939D5B9-42E4-9341-AFA9-122423241151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9D337CF4-1C3A-1548-B3B2-5A94E737B466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EAF46D7D-1971-C243-BC91-E3DC39472E37}"/>
              </a:ext>
            </a:extLst>
          </p:cNvPr>
          <p:cNvGrpSpPr/>
          <p:nvPr/>
        </p:nvGrpSpPr>
        <p:grpSpPr>
          <a:xfrm rot="11243128">
            <a:off x="5691320" y="6275470"/>
            <a:ext cx="192506" cy="192506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E7793545-1E06-8943-B46E-2A3FF01868E3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DDCB4C41-4A9D-3B42-81D2-F7127465D9C2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78DEFF8B-5E89-FB46-8086-F717A4747E58}"/>
              </a:ext>
            </a:extLst>
          </p:cNvPr>
          <p:cNvGrpSpPr/>
          <p:nvPr/>
        </p:nvGrpSpPr>
        <p:grpSpPr>
          <a:xfrm rot="11243128">
            <a:off x="454856" y="5519575"/>
            <a:ext cx="192506" cy="192506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A92F5A2E-CA26-9445-9DA5-3CB46AC4FA2D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D0A0AB1D-D569-264D-9F1E-2A1A2E4B2601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48B15338-AF53-3242-A5F4-37C2ABE18FE7}"/>
              </a:ext>
            </a:extLst>
          </p:cNvPr>
          <p:cNvGrpSpPr/>
          <p:nvPr/>
        </p:nvGrpSpPr>
        <p:grpSpPr>
          <a:xfrm rot="11243128">
            <a:off x="1373728" y="6114306"/>
            <a:ext cx="192506" cy="192506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A56FF425-9117-234B-A3C1-1500FDF4830C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69332E3A-5D04-2E4A-8212-C41FB2AC5EE1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57945526-31AC-BE45-A7BF-FB2DB5FDC96B}"/>
              </a:ext>
            </a:extLst>
          </p:cNvPr>
          <p:cNvGrpSpPr/>
          <p:nvPr/>
        </p:nvGrpSpPr>
        <p:grpSpPr>
          <a:xfrm rot="11243128">
            <a:off x="2809428" y="5513688"/>
            <a:ext cx="192506" cy="192506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11F440AB-D3B8-7A4B-92B3-3F3DD4B02B36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D89224A1-3F90-AA4C-A915-C9AB640F47D2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3AB08295-212F-B043-BC77-073B7B4EBFE0}"/>
              </a:ext>
            </a:extLst>
          </p:cNvPr>
          <p:cNvGrpSpPr/>
          <p:nvPr/>
        </p:nvGrpSpPr>
        <p:grpSpPr>
          <a:xfrm rot="11243128">
            <a:off x="3017354" y="5896519"/>
            <a:ext cx="192506" cy="192506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C7600E77-C601-9B44-A9A1-58C25FBF6CAC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88533C89-0FF9-854D-B8C2-33A350A72D7A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B3CBC013-D4BC-914A-BD67-B2B7DED87ECD}"/>
              </a:ext>
            </a:extLst>
          </p:cNvPr>
          <p:cNvGrpSpPr/>
          <p:nvPr/>
        </p:nvGrpSpPr>
        <p:grpSpPr>
          <a:xfrm rot="11243128">
            <a:off x="5226100" y="5953139"/>
            <a:ext cx="320554" cy="320554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92306124-A524-9E44-BCD7-2E59AE61F415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6A880747-B463-5942-8A63-F35F3F9D784D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0687DAC-FFA4-9C42-AB81-E42D1806019E}"/>
              </a:ext>
            </a:extLst>
          </p:cNvPr>
          <p:cNvGrpSpPr/>
          <p:nvPr/>
        </p:nvGrpSpPr>
        <p:grpSpPr>
          <a:xfrm>
            <a:off x="8375531" y="877098"/>
            <a:ext cx="320554" cy="320554"/>
            <a:chOff x="1540903" y="762744"/>
            <a:chExt cx="548640" cy="548640"/>
          </a:xfrm>
        </p:grpSpPr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4CBE8E70-1F44-1B4E-BB97-10F739BDEBD8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209D93C4-4803-3748-B115-78BA3DE47F3C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BCB8F467-5DFB-4E4C-B594-236E9C931DF6}"/>
              </a:ext>
            </a:extLst>
          </p:cNvPr>
          <p:cNvGrpSpPr/>
          <p:nvPr/>
        </p:nvGrpSpPr>
        <p:grpSpPr>
          <a:xfrm>
            <a:off x="9964845" y="159079"/>
            <a:ext cx="320554" cy="320554"/>
            <a:chOff x="1540903" y="762744"/>
            <a:chExt cx="548640" cy="548640"/>
          </a:xfrm>
        </p:grpSpPr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C64CD2A1-6DEC-644D-AC46-BD205D1BF60A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8D5B3167-BC34-0C40-AAB2-DB2F7E33FB23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876154D8-580B-3F4D-AFFF-EFAEA17F191A}"/>
              </a:ext>
            </a:extLst>
          </p:cNvPr>
          <p:cNvGrpSpPr/>
          <p:nvPr/>
        </p:nvGrpSpPr>
        <p:grpSpPr>
          <a:xfrm>
            <a:off x="10285399" y="1278704"/>
            <a:ext cx="320554" cy="320554"/>
            <a:chOff x="1540903" y="762744"/>
            <a:chExt cx="548640" cy="548640"/>
          </a:xfrm>
        </p:grpSpPr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E20561D9-36A5-0B44-BA34-96264F76519D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E4FE1BEC-596B-0E42-95F7-F87898EEE1D8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D8BDB50F-8B4C-A14F-A3D7-354460D0FE1E}"/>
              </a:ext>
            </a:extLst>
          </p:cNvPr>
          <p:cNvGrpSpPr/>
          <p:nvPr/>
        </p:nvGrpSpPr>
        <p:grpSpPr>
          <a:xfrm>
            <a:off x="7995328" y="-175490"/>
            <a:ext cx="320554" cy="320554"/>
            <a:chOff x="1540903" y="762744"/>
            <a:chExt cx="548640" cy="548640"/>
          </a:xfrm>
        </p:grpSpPr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FA8E851-C04C-CC48-9E7F-854A7D2AC9CC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5C50D511-C712-0244-B4BE-5EADAB40DEE5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73A3DEF1-A9D5-5F47-9269-C3D61979CA72}"/>
              </a:ext>
            </a:extLst>
          </p:cNvPr>
          <p:cNvGrpSpPr/>
          <p:nvPr/>
        </p:nvGrpSpPr>
        <p:grpSpPr>
          <a:xfrm>
            <a:off x="5284126" y="249213"/>
            <a:ext cx="320554" cy="320554"/>
            <a:chOff x="1540903" y="762744"/>
            <a:chExt cx="548640" cy="548640"/>
          </a:xfrm>
        </p:grpSpPr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5A54A46D-3055-994F-B142-B6C1DBE03824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F70BF8C0-B329-0849-AEA2-578669DD0DF3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D57B83EB-6122-E643-A3E8-2797A780BFAA}"/>
              </a:ext>
            </a:extLst>
          </p:cNvPr>
          <p:cNvGrpSpPr/>
          <p:nvPr/>
        </p:nvGrpSpPr>
        <p:grpSpPr>
          <a:xfrm>
            <a:off x="10962441" y="544985"/>
            <a:ext cx="409401" cy="409401"/>
            <a:chOff x="1540903" y="762744"/>
            <a:chExt cx="548640" cy="548640"/>
          </a:xfrm>
        </p:grpSpPr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FB7683CC-E03A-7043-8AAC-ABCAAD7E6E17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2A820627-80CD-5A42-BEB0-15196FD237B4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FC54A372-A615-AD4C-82BA-B6239757A3F4}"/>
              </a:ext>
            </a:extLst>
          </p:cNvPr>
          <p:cNvGrpSpPr/>
          <p:nvPr/>
        </p:nvGrpSpPr>
        <p:grpSpPr>
          <a:xfrm>
            <a:off x="11747006" y="1618896"/>
            <a:ext cx="409401" cy="409401"/>
            <a:chOff x="1540903" y="762744"/>
            <a:chExt cx="548640" cy="548640"/>
          </a:xfrm>
        </p:grpSpPr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92EE8A6C-5F52-5643-A977-0ED85951235C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879EEA34-99A8-EA45-830D-BF0F3DCDE6DC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6768429D-FC4C-F74E-8564-9046782E90C5}"/>
              </a:ext>
            </a:extLst>
          </p:cNvPr>
          <p:cNvGrpSpPr/>
          <p:nvPr/>
        </p:nvGrpSpPr>
        <p:grpSpPr>
          <a:xfrm>
            <a:off x="10189146" y="1101399"/>
            <a:ext cx="192506" cy="192506"/>
            <a:chOff x="1540903" y="762744"/>
            <a:chExt cx="548640" cy="548640"/>
          </a:xfrm>
        </p:grpSpPr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86711994-5463-C142-AD1D-55DAC94E2F60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B962B89F-F5EA-2A42-BAB7-DD161FFA6328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C498444E-C85E-1240-BF3A-D3E9A7FFF25F}"/>
              </a:ext>
            </a:extLst>
          </p:cNvPr>
          <p:cNvGrpSpPr/>
          <p:nvPr/>
        </p:nvGrpSpPr>
        <p:grpSpPr>
          <a:xfrm>
            <a:off x="11371842" y="396902"/>
            <a:ext cx="192506" cy="192506"/>
            <a:chOff x="1540903" y="762744"/>
            <a:chExt cx="548640" cy="548640"/>
          </a:xfrm>
        </p:grpSpPr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B246B2C1-5467-7E4F-A812-47FF6164778D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359DB38B-F4A8-B240-9C8D-BACAAEAE448F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D6B4FDFF-D3DF-C240-9C95-0308540746AE}"/>
              </a:ext>
            </a:extLst>
          </p:cNvPr>
          <p:cNvGrpSpPr/>
          <p:nvPr/>
        </p:nvGrpSpPr>
        <p:grpSpPr>
          <a:xfrm>
            <a:off x="10384144" y="-74779"/>
            <a:ext cx="192506" cy="192506"/>
            <a:chOff x="1540903" y="762744"/>
            <a:chExt cx="548640" cy="548640"/>
          </a:xfrm>
        </p:grpSpPr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021BAFFD-0B69-5342-8CA7-8697E29C7657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12666CD3-99B2-5E49-B2ED-C4BB1E0CAB7A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A6FF6483-9F78-C749-BA63-67B75130D456}"/>
              </a:ext>
            </a:extLst>
          </p:cNvPr>
          <p:cNvGrpSpPr/>
          <p:nvPr/>
        </p:nvGrpSpPr>
        <p:grpSpPr>
          <a:xfrm>
            <a:off x="9037561" y="705407"/>
            <a:ext cx="192506" cy="192506"/>
            <a:chOff x="1540903" y="762744"/>
            <a:chExt cx="548640" cy="548640"/>
          </a:xfrm>
        </p:grpSpPr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18E005BB-E83F-5043-94FE-39DC8A2EFA76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4383BADE-C86F-0143-954E-8B429E9591EA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CB2A40BE-4095-8149-AC0B-687B4341758F}"/>
              </a:ext>
            </a:extLst>
          </p:cNvPr>
          <p:cNvGrpSpPr/>
          <p:nvPr/>
        </p:nvGrpSpPr>
        <p:grpSpPr>
          <a:xfrm>
            <a:off x="8782149" y="352479"/>
            <a:ext cx="192506" cy="192506"/>
            <a:chOff x="1540903" y="762744"/>
            <a:chExt cx="548640" cy="548640"/>
          </a:xfrm>
        </p:grpSpPr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BC8FA985-4246-9747-9654-F014E29F8B23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D36E2E4A-68D1-6943-BDDA-2952685C96A5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9FC4FAE2-FCFB-0C4E-9CBF-2425B9383821}"/>
              </a:ext>
            </a:extLst>
          </p:cNvPr>
          <p:cNvGrpSpPr/>
          <p:nvPr/>
        </p:nvGrpSpPr>
        <p:grpSpPr>
          <a:xfrm>
            <a:off x="6448702" y="460963"/>
            <a:ext cx="320554" cy="320554"/>
            <a:chOff x="1540903" y="762744"/>
            <a:chExt cx="548640" cy="548640"/>
          </a:xfrm>
        </p:grpSpPr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53AD24BF-3BEC-7049-B4FE-E0099F3D02C1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993F9288-5AB0-F54A-828E-74EEFC09FE68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5890B8CC-975F-DC4F-BC79-A6C0C422D28D}"/>
              </a:ext>
            </a:extLst>
          </p:cNvPr>
          <p:cNvSpPr txBox="1"/>
          <p:nvPr/>
        </p:nvSpPr>
        <p:spPr>
          <a:xfrm>
            <a:off x="402250" y="985984"/>
            <a:ext cx="40927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3.2 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정의 요소를 가진 모델을 저장하고 로드하기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11FF9AD-46E1-9E42-95CB-34E2F623C583}"/>
              </a:ext>
            </a:extLst>
          </p:cNvPr>
          <p:cNvSpPr txBox="1"/>
          <p:nvPr/>
        </p:nvSpPr>
        <p:spPr>
          <a:xfrm>
            <a:off x="402250" y="578695"/>
            <a:ext cx="4794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kumimoji="1" lang="ko-KR" altLang="en-US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  <a:r>
              <a:rPr kumimoji="1"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1" lang="ko-KR" altLang="en-US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정의 모델과 훈련 알고리즘 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2C73B14A-DBCA-1B43-980B-A5FC50E450D0}"/>
              </a:ext>
            </a:extLst>
          </p:cNvPr>
          <p:cNvSpPr txBox="1"/>
          <p:nvPr/>
        </p:nvSpPr>
        <p:spPr>
          <a:xfrm>
            <a:off x="595348" y="1986504"/>
            <a:ext cx="60324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케라스가</a:t>
            </a:r>
            <a:r>
              <a:rPr kumimoji="1"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함수 이름을 저장함 </a:t>
            </a:r>
            <a:endParaRPr kumimoji="1"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kumimoji="1" lang="ko-KR" altLang="en-US" sz="1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➡ 사용자 정의 손실 함수를 사용하는 모델은 아무 이상 없이 저장</a:t>
            </a:r>
            <a:endParaRPr kumimoji="1" lang="en-US" altLang="ko-KR" sz="1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kumimoji="1" lang="en-US" altLang="ko-KR" sz="1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kumimoji="1"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다만 모델 불러올 때 이름과 객체를 잘  매핑해줘야 한다</a:t>
            </a:r>
            <a:r>
              <a:rPr kumimoji="1"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kumimoji="1"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1" lang="ko-KR" altLang="en-US" sz="1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1"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kumimoji="1"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33E498A7-F01E-D145-A69F-0C70F3846A91}"/>
              </a:ext>
            </a:extLst>
          </p:cNvPr>
          <p:cNvGrpSpPr>
            <a:grpSpLocks/>
          </p:cNvGrpSpPr>
          <p:nvPr/>
        </p:nvGrpSpPr>
        <p:grpSpPr>
          <a:xfrm>
            <a:off x="6674610" y="1278704"/>
            <a:ext cx="4464000" cy="5436000"/>
            <a:chOff x="1101498" y="2607181"/>
            <a:chExt cx="2304000" cy="3020711"/>
          </a:xfrm>
        </p:grpSpPr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09D7663A-BE55-2D48-AAF9-BAAB9DCD279B}"/>
                </a:ext>
              </a:extLst>
            </p:cNvPr>
            <p:cNvSpPr/>
            <p:nvPr/>
          </p:nvSpPr>
          <p:spPr>
            <a:xfrm>
              <a:off x="1101498" y="2607181"/>
              <a:ext cx="2304000" cy="3020711"/>
            </a:xfrm>
            <a:prstGeom prst="rect">
              <a:avLst/>
            </a:prstGeom>
            <a:solidFill>
              <a:schemeClr val="bg1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076261B2-20D1-6044-A51B-04F941700EAA}"/>
                </a:ext>
              </a:extLst>
            </p:cNvPr>
            <p:cNvSpPr/>
            <p:nvPr/>
          </p:nvSpPr>
          <p:spPr>
            <a:xfrm>
              <a:off x="1259216" y="2793759"/>
              <a:ext cx="1988824" cy="2219112"/>
            </a:xfrm>
            <a:prstGeom prst="rect">
              <a:avLst/>
            </a:prstGeom>
            <a:solidFill>
              <a:schemeClr val="bg1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213" name="그림 212">
            <a:extLst>
              <a:ext uri="{FF2B5EF4-FFF2-40B4-BE49-F238E27FC236}">
                <a16:creationId xmlns:a16="http://schemas.microsoft.com/office/drawing/2014/main" id="{3B77BFFC-F139-644E-8548-F1BEEF212B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19432" t="35896" r="35897" b="36186"/>
          <a:stretch/>
        </p:blipFill>
        <p:spPr>
          <a:xfrm rot="20197823">
            <a:off x="2743247" y="2327526"/>
            <a:ext cx="1405746" cy="878515"/>
          </a:xfrm>
          <a:prstGeom prst="rect">
            <a:avLst/>
          </a:prstGeom>
        </p:spPr>
      </p:pic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BE6C7CB9-3761-4D90-9F10-51EB5B71FC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4236"/>
          <a:stretch/>
        </p:blipFill>
        <p:spPr>
          <a:xfrm>
            <a:off x="7196634" y="1726670"/>
            <a:ext cx="3419952" cy="83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889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1820125E-BC8F-204D-B592-84A36BEEF568}"/>
              </a:ext>
            </a:extLst>
          </p:cNvPr>
          <p:cNvGrpSpPr/>
          <p:nvPr/>
        </p:nvGrpSpPr>
        <p:grpSpPr>
          <a:xfrm rot="11243128">
            <a:off x="3368748" y="5292774"/>
            <a:ext cx="320554" cy="320554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AE050E2A-C768-ED4B-B9BF-5A0E589BFB4C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58E83CCC-596F-CA42-A357-68C41590C05F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45021F1F-D019-CD4A-8E04-44219D4FC87B}"/>
              </a:ext>
            </a:extLst>
          </p:cNvPr>
          <p:cNvGrpSpPr/>
          <p:nvPr/>
        </p:nvGrpSpPr>
        <p:grpSpPr>
          <a:xfrm rot="11243128">
            <a:off x="1700323" y="5800540"/>
            <a:ext cx="320554" cy="320554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4E1B0F83-4D74-5345-B050-9E929B99F5E4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06AEE828-E8E7-844F-87B2-957C4A19EACE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D36684DB-7BC9-4B49-B3BA-3FE4AE7D844E}"/>
              </a:ext>
            </a:extLst>
          </p:cNvPr>
          <p:cNvGrpSpPr/>
          <p:nvPr/>
        </p:nvGrpSpPr>
        <p:grpSpPr>
          <a:xfrm rot="11243128">
            <a:off x="3610493" y="6385503"/>
            <a:ext cx="320554" cy="320554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06B569C9-9A4B-A44F-968A-57403CF56A35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8BFD850A-DC08-6E4B-8A03-A875D45B5CFF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08EE1E06-1300-5D40-B149-16B429E6047A}"/>
              </a:ext>
            </a:extLst>
          </p:cNvPr>
          <p:cNvGrpSpPr/>
          <p:nvPr/>
        </p:nvGrpSpPr>
        <p:grpSpPr>
          <a:xfrm rot="11243128">
            <a:off x="89328" y="6151120"/>
            <a:ext cx="320554" cy="320554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D5C8DB49-770F-3744-B5ED-E56A6B71C78E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D5DF21F4-CD06-AC48-AFA3-ED609E2EFCA9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1872ED6E-6B7D-3A4D-AD33-8FBEF0A6B2DD}"/>
              </a:ext>
            </a:extLst>
          </p:cNvPr>
          <p:cNvGrpSpPr/>
          <p:nvPr/>
        </p:nvGrpSpPr>
        <p:grpSpPr>
          <a:xfrm rot="11243128">
            <a:off x="677841" y="5195411"/>
            <a:ext cx="409401" cy="409401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09DC1819-9E00-9C40-879C-ECCE16F36F68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1480F319-9085-C844-AC8D-292216078720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74063F14-B6D1-9B44-9B01-9A8598ABBFED}"/>
              </a:ext>
            </a:extLst>
          </p:cNvPr>
          <p:cNvGrpSpPr/>
          <p:nvPr/>
        </p:nvGrpSpPr>
        <p:grpSpPr>
          <a:xfrm rot="11243128">
            <a:off x="70217" y="4033757"/>
            <a:ext cx="409401" cy="409401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1939D5B9-42E4-9341-AFA9-122423241151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9D337CF4-1C3A-1548-B3B2-5A94E737B466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EAF46D7D-1971-C243-BC91-E3DC39472E37}"/>
              </a:ext>
            </a:extLst>
          </p:cNvPr>
          <p:cNvGrpSpPr/>
          <p:nvPr/>
        </p:nvGrpSpPr>
        <p:grpSpPr>
          <a:xfrm rot="11243128">
            <a:off x="5691320" y="6275470"/>
            <a:ext cx="192506" cy="192506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E7793545-1E06-8943-B46E-2A3FF01868E3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DDCB4C41-4A9D-3B42-81D2-F7127465D9C2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78DEFF8B-5E89-FB46-8086-F717A4747E58}"/>
              </a:ext>
            </a:extLst>
          </p:cNvPr>
          <p:cNvGrpSpPr/>
          <p:nvPr/>
        </p:nvGrpSpPr>
        <p:grpSpPr>
          <a:xfrm rot="11243128">
            <a:off x="454856" y="5519575"/>
            <a:ext cx="192506" cy="192506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A92F5A2E-CA26-9445-9DA5-3CB46AC4FA2D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D0A0AB1D-D569-264D-9F1E-2A1A2E4B2601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48B15338-AF53-3242-A5F4-37C2ABE18FE7}"/>
              </a:ext>
            </a:extLst>
          </p:cNvPr>
          <p:cNvGrpSpPr/>
          <p:nvPr/>
        </p:nvGrpSpPr>
        <p:grpSpPr>
          <a:xfrm rot="11243128">
            <a:off x="1373728" y="6114306"/>
            <a:ext cx="192506" cy="192506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A56FF425-9117-234B-A3C1-1500FDF4830C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69332E3A-5D04-2E4A-8212-C41FB2AC5EE1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57945526-31AC-BE45-A7BF-FB2DB5FDC96B}"/>
              </a:ext>
            </a:extLst>
          </p:cNvPr>
          <p:cNvGrpSpPr/>
          <p:nvPr/>
        </p:nvGrpSpPr>
        <p:grpSpPr>
          <a:xfrm rot="11243128">
            <a:off x="2809428" y="5513688"/>
            <a:ext cx="192506" cy="192506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11F440AB-D3B8-7A4B-92B3-3F3DD4B02B36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D89224A1-3F90-AA4C-A915-C9AB640F47D2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3AB08295-212F-B043-BC77-073B7B4EBFE0}"/>
              </a:ext>
            </a:extLst>
          </p:cNvPr>
          <p:cNvGrpSpPr/>
          <p:nvPr/>
        </p:nvGrpSpPr>
        <p:grpSpPr>
          <a:xfrm rot="11243128">
            <a:off x="3017354" y="5896519"/>
            <a:ext cx="192506" cy="192506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C7600E77-C601-9B44-A9A1-58C25FBF6CAC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88533C89-0FF9-854D-B8C2-33A350A72D7A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B3CBC013-D4BC-914A-BD67-B2B7DED87ECD}"/>
              </a:ext>
            </a:extLst>
          </p:cNvPr>
          <p:cNvGrpSpPr/>
          <p:nvPr/>
        </p:nvGrpSpPr>
        <p:grpSpPr>
          <a:xfrm rot="11243128">
            <a:off x="5226100" y="5953139"/>
            <a:ext cx="320554" cy="320554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92306124-A524-9E44-BCD7-2E59AE61F415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6A880747-B463-5942-8A63-F35F3F9D784D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0687DAC-FFA4-9C42-AB81-E42D1806019E}"/>
              </a:ext>
            </a:extLst>
          </p:cNvPr>
          <p:cNvGrpSpPr/>
          <p:nvPr/>
        </p:nvGrpSpPr>
        <p:grpSpPr>
          <a:xfrm>
            <a:off x="8375531" y="877098"/>
            <a:ext cx="320554" cy="320554"/>
            <a:chOff x="1540903" y="762744"/>
            <a:chExt cx="548640" cy="548640"/>
          </a:xfrm>
        </p:grpSpPr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4CBE8E70-1F44-1B4E-BB97-10F739BDEBD8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209D93C4-4803-3748-B115-78BA3DE47F3C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BCB8F467-5DFB-4E4C-B594-236E9C931DF6}"/>
              </a:ext>
            </a:extLst>
          </p:cNvPr>
          <p:cNvGrpSpPr/>
          <p:nvPr/>
        </p:nvGrpSpPr>
        <p:grpSpPr>
          <a:xfrm>
            <a:off x="9964845" y="159079"/>
            <a:ext cx="320554" cy="320554"/>
            <a:chOff x="1540903" y="762744"/>
            <a:chExt cx="548640" cy="548640"/>
          </a:xfrm>
        </p:grpSpPr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C64CD2A1-6DEC-644D-AC46-BD205D1BF60A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8D5B3167-BC34-0C40-AAB2-DB2F7E33FB23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876154D8-580B-3F4D-AFFF-EFAEA17F191A}"/>
              </a:ext>
            </a:extLst>
          </p:cNvPr>
          <p:cNvGrpSpPr/>
          <p:nvPr/>
        </p:nvGrpSpPr>
        <p:grpSpPr>
          <a:xfrm>
            <a:off x="10285399" y="1278704"/>
            <a:ext cx="320554" cy="320554"/>
            <a:chOff x="1540903" y="762744"/>
            <a:chExt cx="548640" cy="548640"/>
          </a:xfrm>
        </p:grpSpPr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E20561D9-36A5-0B44-BA34-96264F76519D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E4FE1BEC-596B-0E42-95F7-F87898EEE1D8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D8BDB50F-8B4C-A14F-A3D7-354460D0FE1E}"/>
              </a:ext>
            </a:extLst>
          </p:cNvPr>
          <p:cNvGrpSpPr/>
          <p:nvPr/>
        </p:nvGrpSpPr>
        <p:grpSpPr>
          <a:xfrm>
            <a:off x="7995328" y="-175490"/>
            <a:ext cx="320554" cy="320554"/>
            <a:chOff x="1540903" y="762744"/>
            <a:chExt cx="548640" cy="548640"/>
          </a:xfrm>
        </p:grpSpPr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FA8E851-C04C-CC48-9E7F-854A7D2AC9CC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5C50D511-C712-0244-B4BE-5EADAB40DEE5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73A3DEF1-A9D5-5F47-9269-C3D61979CA72}"/>
              </a:ext>
            </a:extLst>
          </p:cNvPr>
          <p:cNvGrpSpPr/>
          <p:nvPr/>
        </p:nvGrpSpPr>
        <p:grpSpPr>
          <a:xfrm>
            <a:off x="5284126" y="249213"/>
            <a:ext cx="320554" cy="320554"/>
            <a:chOff x="1540903" y="762744"/>
            <a:chExt cx="548640" cy="548640"/>
          </a:xfrm>
        </p:grpSpPr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5A54A46D-3055-994F-B142-B6C1DBE03824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F70BF8C0-B329-0849-AEA2-578669DD0DF3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D57B83EB-6122-E643-A3E8-2797A780BFAA}"/>
              </a:ext>
            </a:extLst>
          </p:cNvPr>
          <p:cNvGrpSpPr/>
          <p:nvPr/>
        </p:nvGrpSpPr>
        <p:grpSpPr>
          <a:xfrm>
            <a:off x="10962441" y="544985"/>
            <a:ext cx="409401" cy="409401"/>
            <a:chOff x="1540903" y="762744"/>
            <a:chExt cx="548640" cy="548640"/>
          </a:xfrm>
        </p:grpSpPr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FB7683CC-E03A-7043-8AAC-ABCAAD7E6E17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2A820627-80CD-5A42-BEB0-15196FD237B4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FC54A372-A615-AD4C-82BA-B6239757A3F4}"/>
              </a:ext>
            </a:extLst>
          </p:cNvPr>
          <p:cNvGrpSpPr/>
          <p:nvPr/>
        </p:nvGrpSpPr>
        <p:grpSpPr>
          <a:xfrm>
            <a:off x="11747006" y="1618896"/>
            <a:ext cx="409401" cy="409401"/>
            <a:chOff x="1540903" y="762744"/>
            <a:chExt cx="548640" cy="548640"/>
          </a:xfrm>
        </p:grpSpPr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92EE8A6C-5F52-5643-A977-0ED85951235C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879EEA34-99A8-EA45-830D-BF0F3DCDE6DC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6768429D-FC4C-F74E-8564-9046782E90C5}"/>
              </a:ext>
            </a:extLst>
          </p:cNvPr>
          <p:cNvGrpSpPr/>
          <p:nvPr/>
        </p:nvGrpSpPr>
        <p:grpSpPr>
          <a:xfrm>
            <a:off x="10189146" y="1101399"/>
            <a:ext cx="192506" cy="192506"/>
            <a:chOff x="1540903" y="762744"/>
            <a:chExt cx="548640" cy="548640"/>
          </a:xfrm>
        </p:grpSpPr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86711994-5463-C142-AD1D-55DAC94E2F60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B962B89F-F5EA-2A42-BAB7-DD161FFA6328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C498444E-C85E-1240-BF3A-D3E9A7FFF25F}"/>
              </a:ext>
            </a:extLst>
          </p:cNvPr>
          <p:cNvGrpSpPr/>
          <p:nvPr/>
        </p:nvGrpSpPr>
        <p:grpSpPr>
          <a:xfrm>
            <a:off x="11371842" y="396902"/>
            <a:ext cx="192506" cy="192506"/>
            <a:chOff x="1540903" y="762744"/>
            <a:chExt cx="548640" cy="548640"/>
          </a:xfrm>
        </p:grpSpPr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B246B2C1-5467-7E4F-A812-47FF6164778D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359DB38B-F4A8-B240-9C8D-BACAAEAE448F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D6B4FDFF-D3DF-C240-9C95-0308540746AE}"/>
              </a:ext>
            </a:extLst>
          </p:cNvPr>
          <p:cNvGrpSpPr/>
          <p:nvPr/>
        </p:nvGrpSpPr>
        <p:grpSpPr>
          <a:xfrm>
            <a:off x="10384144" y="-74779"/>
            <a:ext cx="192506" cy="192506"/>
            <a:chOff x="1540903" y="762744"/>
            <a:chExt cx="548640" cy="548640"/>
          </a:xfrm>
        </p:grpSpPr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021BAFFD-0B69-5342-8CA7-8697E29C7657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12666CD3-99B2-5E49-B2ED-C4BB1E0CAB7A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A6FF6483-9F78-C749-BA63-67B75130D456}"/>
              </a:ext>
            </a:extLst>
          </p:cNvPr>
          <p:cNvGrpSpPr/>
          <p:nvPr/>
        </p:nvGrpSpPr>
        <p:grpSpPr>
          <a:xfrm>
            <a:off x="9037561" y="705407"/>
            <a:ext cx="192506" cy="192506"/>
            <a:chOff x="1540903" y="762744"/>
            <a:chExt cx="548640" cy="548640"/>
          </a:xfrm>
        </p:grpSpPr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18E005BB-E83F-5043-94FE-39DC8A2EFA76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4383BADE-C86F-0143-954E-8B429E9591EA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CB2A40BE-4095-8149-AC0B-687B4341758F}"/>
              </a:ext>
            </a:extLst>
          </p:cNvPr>
          <p:cNvGrpSpPr/>
          <p:nvPr/>
        </p:nvGrpSpPr>
        <p:grpSpPr>
          <a:xfrm>
            <a:off x="8782149" y="352479"/>
            <a:ext cx="192506" cy="192506"/>
            <a:chOff x="1540903" y="762744"/>
            <a:chExt cx="548640" cy="548640"/>
          </a:xfrm>
        </p:grpSpPr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BC8FA985-4246-9747-9654-F014E29F8B23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D36E2E4A-68D1-6943-BDDA-2952685C96A5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9FC4FAE2-FCFB-0C4E-9CBF-2425B9383821}"/>
              </a:ext>
            </a:extLst>
          </p:cNvPr>
          <p:cNvGrpSpPr/>
          <p:nvPr/>
        </p:nvGrpSpPr>
        <p:grpSpPr>
          <a:xfrm>
            <a:off x="6448702" y="460963"/>
            <a:ext cx="320554" cy="320554"/>
            <a:chOff x="1540903" y="762744"/>
            <a:chExt cx="548640" cy="548640"/>
          </a:xfrm>
        </p:grpSpPr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53AD24BF-3BEC-7049-B4FE-E0099F3D02C1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993F9288-5AB0-F54A-828E-74EEFC09FE68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5890B8CC-975F-DC4F-BC79-A6C0C422D28D}"/>
              </a:ext>
            </a:extLst>
          </p:cNvPr>
          <p:cNvSpPr txBox="1"/>
          <p:nvPr/>
        </p:nvSpPr>
        <p:spPr>
          <a:xfrm>
            <a:off x="402250" y="985984"/>
            <a:ext cx="40927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3.2 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정의 요소를 가진 모델을 저장하고 로드하기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11FF9AD-46E1-9E42-95CB-34E2F623C583}"/>
              </a:ext>
            </a:extLst>
          </p:cNvPr>
          <p:cNvSpPr txBox="1"/>
          <p:nvPr/>
        </p:nvSpPr>
        <p:spPr>
          <a:xfrm>
            <a:off x="402250" y="578695"/>
            <a:ext cx="4794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kumimoji="1" lang="ko-KR" altLang="en-US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  <a:r>
              <a:rPr kumimoji="1"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1" lang="ko-KR" altLang="en-US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정의 모델과 훈련 알고리즘 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2C73B14A-DBCA-1B43-980B-A5FC50E450D0}"/>
              </a:ext>
            </a:extLst>
          </p:cNvPr>
          <p:cNvSpPr txBox="1"/>
          <p:nvPr/>
        </p:nvSpPr>
        <p:spPr>
          <a:xfrm>
            <a:off x="595348" y="1986504"/>
            <a:ext cx="5896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더 나아가서 매개변수를 같이 받을 수 있는 함수를 만들 수 있다</a:t>
            </a:r>
            <a:r>
              <a:rPr kumimoji="1"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0C2CCCDA-393E-E743-B586-7888706C2B96}"/>
              </a:ext>
            </a:extLst>
          </p:cNvPr>
          <p:cNvSpPr txBox="1"/>
          <p:nvPr/>
        </p:nvSpPr>
        <p:spPr>
          <a:xfrm>
            <a:off x="638972" y="2751853"/>
            <a:ext cx="6035637" cy="1681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모델은 저장 시 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threshold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값이 같이 저장이 안된다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 </a:t>
            </a:r>
            <a:r>
              <a:rPr kumimoji="1" lang="ko-KR" altLang="en-US" sz="14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로드시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값을 지정해 주자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</a:p>
          <a:p>
            <a:pPr>
              <a:lnSpc>
                <a:spcPct val="150000"/>
              </a:lnSpc>
            </a:pPr>
            <a:endParaRPr kumimoji="1"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33E498A7-F01E-D145-A69F-0C70F3846A91}"/>
              </a:ext>
            </a:extLst>
          </p:cNvPr>
          <p:cNvGrpSpPr>
            <a:grpSpLocks/>
          </p:cNvGrpSpPr>
          <p:nvPr/>
        </p:nvGrpSpPr>
        <p:grpSpPr>
          <a:xfrm>
            <a:off x="6674610" y="1278704"/>
            <a:ext cx="4464000" cy="5436000"/>
            <a:chOff x="1101498" y="2607181"/>
            <a:chExt cx="2304000" cy="3020711"/>
          </a:xfrm>
        </p:grpSpPr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09D7663A-BE55-2D48-AAF9-BAAB9DCD279B}"/>
                </a:ext>
              </a:extLst>
            </p:cNvPr>
            <p:cNvSpPr/>
            <p:nvPr/>
          </p:nvSpPr>
          <p:spPr>
            <a:xfrm>
              <a:off x="1101498" y="2607181"/>
              <a:ext cx="2304000" cy="3020711"/>
            </a:xfrm>
            <a:prstGeom prst="rect">
              <a:avLst/>
            </a:prstGeom>
            <a:solidFill>
              <a:schemeClr val="bg1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076261B2-20D1-6044-A51B-04F941700EAA}"/>
                </a:ext>
              </a:extLst>
            </p:cNvPr>
            <p:cNvSpPr/>
            <p:nvPr/>
          </p:nvSpPr>
          <p:spPr>
            <a:xfrm>
              <a:off x="1259216" y="2793759"/>
              <a:ext cx="1988824" cy="2219112"/>
            </a:xfrm>
            <a:prstGeom prst="rect">
              <a:avLst/>
            </a:prstGeom>
            <a:solidFill>
              <a:schemeClr val="bg1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213" name="그림 212">
            <a:extLst>
              <a:ext uri="{FF2B5EF4-FFF2-40B4-BE49-F238E27FC236}">
                <a16:creationId xmlns:a16="http://schemas.microsoft.com/office/drawing/2014/main" id="{3B77BFFC-F139-644E-8548-F1BEEF212B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19432" t="35896" r="35897" b="36186"/>
          <a:stretch/>
        </p:blipFill>
        <p:spPr>
          <a:xfrm rot="20197823">
            <a:off x="2743247" y="2327526"/>
            <a:ext cx="1405746" cy="878515"/>
          </a:xfrm>
          <a:prstGeom prst="rect">
            <a:avLst/>
          </a:prstGeom>
        </p:spPr>
      </p:pic>
      <p:pic>
        <p:nvPicPr>
          <p:cNvPr id="88" name="그림 87" descr="텍스트이(가) 표시된 사진&#10;&#10;자동 생성된 설명">
            <a:extLst>
              <a:ext uri="{FF2B5EF4-FFF2-40B4-BE49-F238E27FC236}">
                <a16:creationId xmlns:a16="http://schemas.microsoft.com/office/drawing/2014/main" id="{EB181233-41EB-40F1-8075-7985CE0514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3555"/>
          <a:stretch/>
        </p:blipFill>
        <p:spPr>
          <a:xfrm>
            <a:off x="7166464" y="1819418"/>
            <a:ext cx="3419952" cy="1926873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7BA564AF-5B0B-4C7D-ABC1-23F27B87A7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7107" y="3996704"/>
            <a:ext cx="3439005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101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1820125E-BC8F-204D-B592-84A36BEEF568}"/>
              </a:ext>
            </a:extLst>
          </p:cNvPr>
          <p:cNvGrpSpPr/>
          <p:nvPr/>
        </p:nvGrpSpPr>
        <p:grpSpPr>
          <a:xfrm rot="11243128">
            <a:off x="3368748" y="5292774"/>
            <a:ext cx="320554" cy="320554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AE050E2A-C768-ED4B-B9BF-5A0E589BFB4C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58E83CCC-596F-CA42-A357-68C41590C05F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45021F1F-D019-CD4A-8E04-44219D4FC87B}"/>
              </a:ext>
            </a:extLst>
          </p:cNvPr>
          <p:cNvGrpSpPr/>
          <p:nvPr/>
        </p:nvGrpSpPr>
        <p:grpSpPr>
          <a:xfrm rot="11243128">
            <a:off x="1700323" y="5800540"/>
            <a:ext cx="320554" cy="320554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4E1B0F83-4D74-5345-B050-9E929B99F5E4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06AEE828-E8E7-844F-87B2-957C4A19EACE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D36684DB-7BC9-4B49-B3BA-3FE4AE7D844E}"/>
              </a:ext>
            </a:extLst>
          </p:cNvPr>
          <p:cNvGrpSpPr/>
          <p:nvPr/>
        </p:nvGrpSpPr>
        <p:grpSpPr>
          <a:xfrm rot="11243128">
            <a:off x="3610493" y="6385503"/>
            <a:ext cx="320554" cy="320554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06B569C9-9A4B-A44F-968A-57403CF56A35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8BFD850A-DC08-6E4B-8A03-A875D45B5CFF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08EE1E06-1300-5D40-B149-16B429E6047A}"/>
              </a:ext>
            </a:extLst>
          </p:cNvPr>
          <p:cNvGrpSpPr/>
          <p:nvPr/>
        </p:nvGrpSpPr>
        <p:grpSpPr>
          <a:xfrm rot="11243128">
            <a:off x="89328" y="6151120"/>
            <a:ext cx="320554" cy="320554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D5C8DB49-770F-3744-B5ED-E56A6B71C78E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D5DF21F4-CD06-AC48-AFA3-ED609E2EFCA9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1872ED6E-6B7D-3A4D-AD33-8FBEF0A6B2DD}"/>
              </a:ext>
            </a:extLst>
          </p:cNvPr>
          <p:cNvGrpSpPr/>
          <p:nvPr/>
        </p:nvGrpSpPr>
        <p:grpSpPr>
          <a:xfrm rot="11243128">
            <a:off x="677841" y="5195411"/>
            <a:ext cx="409401" cy="409401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09DC1819-9E00-9C40-879C-ECCE16F36F68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1480F319-9085-C844-AC8D-292216078720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74063F14-B6D1-9B44-9B01-9A8598ABBFED}"/>
              </a:ext>
            </a:extLst>
          </p:cNvPr>
          <p:cNvGrpSpPr/>
          <p:nvPr/>
        </p:nvGrpSpPr>
        <p:grpSpPr>
          <a:xfrm rot="11243128">
            <a:off x="70217" y="4033757"/>
            <a:ext cx="409401" cy="409401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1939D5B9-42E4-9341-AFA9-122423241151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9D337CF4-1C3A-1548-B3B2-5A94E737B466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EAF46D7D-1971-C243-BC91-E3DC39472E37}"/>
              </a:ext>
            </a:extLst>
          </p:cNvPr>
          <p:cNvGrpSpPr/>
          <p:nvPr/>
        </p:nvGrpSpPr>
        <p:grpSpPr>
          <a:xfrm rot="11243128">
            <a:off x="5691320" y="6275470"/>
            <a:ext cx="192506" cy="192506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E7793545-1E06-8943-B46E-2A3FF01868E3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DDCB4C41-4A9D-3B42-81D2-F7127465D9C2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78DEFF8B-5E89-FB46-8086-F717A4747E58}"/>
              </a:ext>
            </a:extLst>
          </p:cNvPr>
          <p:cNvGrpSpPr/>
          <p:nvPr/>
        </p:nvGrpSpPr>
        <p:grpSpPr>
          <a:xfrm rot="11243128">
            <a:off x="454856" y="5519575"/>
            <a:ext cx="192506" cy="192506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A92F5A2E-CA26-9445-9DA5-3CB46AC4FA2D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D0A0AB1D-D569-264D-9F1E-2A1A2E4B2601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48B15338-AF53-3242-A5F4-37C2ABE18FE7}"/>
              </a:ext>
            </a:extLst>
          </p:cNvPr>
          <p:cNvGrpSpPr/>
          <p:nvPr/>
        </p:nvGrpSpPr>
        <p:grpSpPr>
          <a:xfrm rot="11243128">
            <a:off x="1373728" y="6114306"/>
            <a:ext cx="192506" cy="192506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A56FF425-9117-234B-A3C1-1500FDF4830C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69332E3A-5D04-2E4A-8212-C41FB2AC5EE1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57945526-31AC-BE45-A7BF-FB2DB5FDC96B}"/>
              </a:ext>
            </a:extLst>
          </p:cNvPr>
          <p:cNvGrpSpPr/>
          <p:nvPr/>
        </p:nvGrpSpPr>
        <p:grpSpPr>
          <a:xfrm rot="11243128">
            <a:off x="2809428" y="5513688"/>
            <a:ext cx="192506" cy="192506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11F440AB-D3B8-7A4B-92B3-3F3DD4B02B36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D89224A1-3F90-AA4C-A915-C9AB640F47D2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3AB08295-212F-B043-BC77-073B7B4EBFE0}"/>
              </a:ext>
            </a:extLst>
          </p:cNvPr>
          <p:cNvGrpSpPr/>
          <p:nvPr/>
        </p:nvGrpSpPr>
        <p:grpSpPr>
          <a:xfrm rot="11243128">
            <a:off x="3017354" y="5896519"/>
            <a:ext cx="192506" cy="192506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C7600E77-C601-9B44-A9A1-58C25FBF6CAC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88533C89-0FF9-854D-B8C2-33A350A72D7A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B3CBC013-D4BC-914A-BD67-B2B7DED87ECD}"/>
              </a:ext>
            </a:extLst>
          </p:cNvPr>
          <p:cNvGrpSpPr/>
          <p:nvPr/>
        </p:nvGrpSpPr>
        <p:grpSpPr>
          <a:xfrm rot="11243128">
            <a:off x="5226100" y="5953139"/>
            <a:ext cx="320554" cy="320554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92306124-A524-9E44-BCD7-2E59AE61F415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6A880747-B463-5942-8A63-F35F3F9D784D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0687DAC-FFA4-9C42-AB81-E42D1806019E}"/>
              </a:ext>
            </a:extLst>
          </p:cNvPr>
          <p:cNvGrpSpPr/>
          <p:nvPr/>
        </p:nvGrpSpPr>
        <p:grpSpPr>
          <a:xfrm>
            <a:off x="8375531" y="877098"/>
            <a:ext cx="320554" cy="320554"/>
            <a:chOff x="1540903" y="762744"/>
            <a:chExt cx="548640" cy="548640"/>
          </a:xfrm>
        </p:grpSpPr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4CBE8E70-1F44-1B4E-BB97-10F739BDEBD8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209D93C4-4803-3748-B115-78BA3DE47F3C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BCB8F467-5DFB-4E4C-B594-236E9C931DF6}"/>
              </a:ext>
            </a:extLst>
          </p:cNvPr>
          <p:cNvGrpSpPr/>
          <p:nvPr/>
        </p:nvGrpSpPr>
        <p:grpSpPr>
          <a:xfrm>
            <a:off x="9964845" y="159079"/>
            <a:ext cx="320554" cy="320554"/>
            <a:chOff x="1540903" y="762744"/>
            <a:chExt cx="548640" cy="548640"/>
          </a:xfrm>
        </p:grpSpPr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C64CD2A1-6DEC-644D-AC46-BD205D1BF60A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8D5B3167-BC34-0C40-AAB2-DB2F7E33FB23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876154D8-580B-3F4D-AFFF-EFAEA17F191A}"/>
              </a:ext>
            </a:extLst>
          </p:cNvPr>
          <p:cNvGrpSpPr/>
          <p:nvPr/>
        </p:nvGrpSpPr>
        <p:grpSpPr>
          <a:xfrm>
            <a:off x="10285399" y="1278704"/>
            <a:ext cx="320554" cy="320554"/>
            <a:chOff x="1540903" y="762744"/>
            <a:chExt cx="548640" cy="548640"/>
          </a:xfrm>
        </p:grpSpPr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E20561D9-36A5-0B44-BA34-96264F76519D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E4FE1BEC-596B-0E42-95F7-F87898EEE1D8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D8BDB50F-8B4C-A14F-A3D7-354460D0FE1E}"/>
              </a:ext>
            </a:extLst>
          </p:cNvPr>
          <p:cNvGrpSpPr/>
          <p:nvPr/>
        </p:nvGrpSpPr>
        <p:grpSpPr>
          <a:xfrm>
            <a:off x="7995328" y="-175490"/>
            <a:ext cx="320554" cy="320554"/>
            <a:chOff x="1540903" y="762744"/>
            <a:chExt cx="548640" cy="548640"/>
          </a:xfrm>
        </p:grpSpPr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FA8E851-C04C-CC48-9E7F-854A7D2AC9CC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5C50D511-C712-0244-B4BE-5EADAB40DEE5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73A3DEF1-A9D5-5F47-9269-C3D61979CA72}"/>
              </a:ext>
            </a:extLst>
          </p:cNvPr>
          <p:cNvGrpSpPr/>
          <p:nvPr/>
        </p:nvGrpSpPr>
        <p:grpSpPr>
          <a:xfrm>
            <a:off x="5284126" y="249213"/>
            <a:ext cx="320554" cy="320554"/>
            <a:chOff x="1540903" y="762744"/>
            <a:chExt cx="548640" cy="548640"/>
          </a:xfrm>
        </p:grpSpPr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5A54A46D-3055-994F-B142-B6C1DBE03824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F70BF8C0-B329-0849-AEA2-578669DD0DF3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D57B83EB-6122-E643-A3E8-2797A780BFAA}"/>
              </a:ext>
            </a:extLst>
          </p:cNvPr>
          <p:cNvGrpSpPr/>
          <p:nvPr/>
        </p:nvGrpSpPr>
        <p:grpSpPr>
          <a:xfrm>
            <a:off x="10962441" y="544985"/>
            <a:ext cx="409401" cy="409401"/>
            <a:chOff x="1540903" y="762744"/>
            <a:chExt cx="548640" cy="548640"/>
          </a:xfrm>
        </p:grpSpPr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FB7683CC-E03A-7043-8AAC-ABCAAD7E6E17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2A820627-80CD-5A42-BEB0-15196FD237B4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FC54A372-A615-AD4C-82BA-B6239757A3F4}"/>
              </a:ext>
            </a:extLst>
          </p:cNvPr>
          <p:cNvGrpSpPr/>
          <p:nvPr/>
        </p:nvGrpSpPr>
        <p:grpSpPr>
          <a:xfrm>
            <a:off x="11747006" y="1618896"/>
            <a:ext cx="409401" cy="409401"/>
            <a:chOff x="1540903" y="762744"/>
            <a:chExt cx="548640" cy="548640"/>
          </a:xfrm>
        </p:grpSpPr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92EE8A6C-5F52-5643-A977-0ED85951235C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879EEA34-99A8-EA45-830D-BF0F3DCDE6DC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6768429D-FC4C-F74E-8564-9046782E90C5}"/>
              </a:ext>
            </a:extLst>
          </p:cNvPr>
          <p:cNvGrpSpPr/>
          <p:nvPr/>
        </p:nvGrpSpPr>
        <p:grpSpPr>
          <a:xfrm>
            <a:off x="10189146" y="1101399"/>
            <a:ext cx="192506" cy="192506"/>
            <a:chOff x="1540903" y="762744"/>
            <a:chExt cx="548640" cy="548640"/>
          </a:xfrm>
        </p:grpSpPr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86711994-5463-C142-AD1D-55DAC94E2F60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B962B89F-F5EA-2A42-BAB7-DD161FFA6328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C498444E-C85E-1240-BF3A-D3E9A7FFF25F}"/>
              </a:ext>
            </a:extLst>
          </p:cNvPr>
          <p:cNvGrpSpPr/>
          <p:nvPr/>
        </p:nvGrpSpPr>
        <p:grpSpPr>
          <a:xfrm>
            <a:off x="11371842" y="396902"/>
            <a:ext cx="192506" cy="192506"/>
            <a:chOff x="1540903" y="762744"/>
            <a:chExt cx="548640" cy="548640"/>
          </a:xfrm>
        </p:grpSpPr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B246B2C1-5467-7E4F-A812-47FF6164778D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359DB38B-F4A8-B240-9C8D-BACAAEAE448F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D6B4FDFF-D3DF-C240-9C95-0308540746AE}"/>
              </a:ext>
            </a:extLst>
          </p:cNvPr>
          <p:cNvGrpSpPr/>
          <p:nvPr/>
        </p:nvGrpSpPr>
        <p:grpSpPr>
          <a:xfrm>
            <a:off x="10384144" y="-74779"/>
            <a:ext cx="192506" cy="192506"/>
            <a:chOff x="1540903" y="762744"/>
            <a:chExt cx="548640" cy="548640"/>
          </a:xfrm>
        </p:grpSpPr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021BAFFD-0B69-5342-8CA7-8697E29C7657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12666CD3-99B2-5E49-B2ED-C4BB1E0CAB7A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A6FF6483-9F78-C749-BA63-67B75130D456}"/>
              </a:ext>
            </a:extLst>
          </p:cNvPr>
          <p:cNvGrpSpPr/>
          <p:nvPr/>
        </p:nvGrpSpPr>
        <p:grpSpPr>
          <a:xfrm>
            <a:off x="9037561" y="705407"/>
            <a:ext cx="192506" cy="192506"/>
            <a:chOff x="1540903" y="762744"/>
            <a:chExt cx="548640" cy="548640"/>
          </a:xfrm>
        </p:grpSpPr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18E005BB-E83F-5043-94FE-39DC8A2EFA76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4383BADE-C86F-0143-954E-8B429E9591EA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CB2A40BE-4095-8149-AC0B-687B4341758F}"/>
              </a:ext>
            </a:extLst>
          </p:cNvPr>
          <p:cNvGrpSpPr/>
          <p:nvPr/>
        </p:nvGrpSpPr>
        <p:grpSpPr>
          <a:xfrm>
            <a:off x="8782149" y="352479"/>
            <a:ext cx="192506" cy="192506"/>
            <a:chOff x="1540903" y="762744"/>
            <a:chExt cx="548640" cy="548640"/>
          </a:xfrm>
        </p:grpSpPr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BC8FA985-4246-9747-9654-F014E29F8B23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D36E2E4A-68D1-6943-BDDA-2952685C96A5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9FC4FAE2-FCFB-0C4E-9CBF-2425B9383821}"/>
              </a:ext>
            </a:extLst>
          </p:cNvPr>
          <p:cNvGrpSpPr/>
          <p:nvPr/>
        </p:nvGrpSpPr>
        <p:grpSpPr>
          <a:xfrm>
            <a:off x="6448702" y="460963"/>
            <a:ext cx="320554" cy="320554"/>
            <a:chOff x="1540903" y="762744"/>
            <a:chExt cx="548640" cy="548640"/>
          </a:xfrm>
        </p:grpSpPr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53AD24BF-3BEC-7049-B4FE-E0099F3D02C1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993F9288-5AB0-F54A-828E-74EEFC09FE68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5890B8CC-975F-DC4F-BC79-A6C0C422D28D}"/>
              </a:ext>
            </a:extLst>
          </p:cNvPr>
          <p:cNvSpPr txBox="1"/>
          <p:nvPr/>
        </p:nvSpPr>
        <p:spPr>
          <a:xfrm>
            <a:off x="402250" y="985984"/>
            <a:ext cx="40927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3.2 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정의 요소를 가진 모델을 저장하고 로드하기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11FF9AD-46E1-9E42-95CB-34E2F623C583}"/>
              </a:ext>
            </a:extLst>
          </p:cNvPr>
          <p:cNvSpPr txBox="1"/>
          <p:nvPr/>
        </p:nvSpPr>
        <p:spPr>
          <a:xfrm>
            <a:off x="402250" y="578695"/>
            <a:ext cx="4794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kumimoji="1" lang="ko-KR" altLang="en-US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  <a:r>
              <a:rPr kumimoji="1"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1" lang="ko-KR" altLang="en-US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정의 모델과 훈련 알고리즘 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2C73B14A-DBCA-1B43-980B-A5FC50E450D0}"/>
              </a:ext>
            </a:extLst>
          </p:cNvPr>
          <p:cNvSpPr txBox="1"/>
          <p:nvPr/>
        </p:nvSpPr>
        <p:spPr>
          <a:xfrm>
            <a:off x="595348" y="1986504"/>
            <a:ext cx="5848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앞선 문제를 해결하기 위해 </a:t>
            </a:r>
            <a:r>
              <a:rPr kumimoji="1" lang="en-US" altLang="ko-KR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get_config</a:t>
            </a:r>
            <a:r>
              <a:rPr kumimoji="1"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</a:t>
            </a:r>
            <a:r>
              <a:rPr kumimoji="1"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메서드를 사용해 구현</a:t>
            </a:r>
            <a:endParaRPr kumimoji="1"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0C2CCCDA-393E-E743-B586-7888706C2B96}"/>
              </a:ext>
            </a:extLst>
          </p:cNvPr>
          <p:cNvSpPr txBox="1"/>
          <p:nvPr/>
        </p:nvSpPr>
        <p:spPr>
          <a:xfrm>
            <a:off x="638972" y="2751853"/>
            <a:ext cx="6035637" cy="1358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call()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메서드가 레이블과 예측을 받아 샘플의 손실을 계산해 반환한다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get_config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메서드에서 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threshold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값을 저장한다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endParaRPr kumimoji="1"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33E498A7-F01E-D145-A69F-0C70F3846A91}"/>
              </a:ext>
            </a:extLst>
          </p:cNvPr>
          <p:cNvGrpSpPr>
            <a:grpSpLocks/>
          </p:cNvGrpSpPr>
          <p:nvPr/>
        </p:nvGrpSpPr>
        <p:grpSpPr>
          <a:xfrm>
            <a:off x="6674610" y="1278704"/>
            <a:ext cx="4464000" cy="5436000"/>
            <a:chOff x="1101498" y="2607181"/>
            <a:chExt cx="2304000" cy="3020711"/>
          </a:xfrm>
        </p:grpSpPr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09D7663A-BE55-2D48-AAF9-BAAB9DCD279B}"/>
                </a:ext>
              </a:extLst>
            </p:cNvPr>
            <p:cNvSpPr/>
            <p:nvPr/>
          </p:nvSpPr>
          <p:spPr>
            <a:xfrm>
              <a:off x="1101498" y="2607181"/>
              <a:ext cx="2304000" cy="3020711"/>
            </a:xfrm>
            <a:prstGeom prst="rect">
              <a:avLst/>
            </a:prstGeom>
            <a:solidFill>
              <a:schemeClr val="bg1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076261B2-20D1-6044-A51B-04F941700EAA}"/>
                </a:ext>
              </a:extLst>
            </p:cNvPr>
            <p:cNvSpPr/>
            <p:nvPr/>
          </p:nvSpPr>
          <p:spPr>
            <a:xfrm>
              <a:off x="1259216" y="2793759"/>
              <a:ext cx="1988824" cy="2219112"/>
            </a:xfrm>
            <a:prstGeom prst="rect">
              <a:avLst/>
            </a:prstGeom>
            <a:solidFill>
              <a:schemeClr val="bg1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213" name="그림 212">
            <a:extLst>
              <a:ext uri="{FF2B5EF4-FFF2-40B4-BE49-F238E27FC236}">
                <a16:creationId xmlns:a16="http://schemas.microsoft.com/office/drawing/2014/main" id="{3B77BFFC-F139-644E-8548-F1BEEF212B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19432" t="35896" r="35897" b="36186"/>
          <a:stretch/>
        </p:blipFill>
        <p:spPr>
          <a:xfrm rot="20197823">
            <a:off x="2743247" y="2327526"/>
            <a:ext cx="1405746" cy="878515"/>
          </a:xfrm>
          <a:prstGeom prst="rect">
            <a:avLst/>
          </a:prstGeom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9FC3FFCE-BBA8-499E-8EDD-C7173D5E6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8407" y="1692006"/>
            <a:ext cx="3756405" cy="2551520"/>
          </a:xfrm>
          <a:prstGeom prst="rect">
            <a:avLst/>
          </a:prstGeom>
        </p:spPr>
      </p:pic>
      <p:pic>
        <p:nvPicPr>
          <p:cNvPr id="92" name="그림 91" descr="테이블이(가) 표시된 사진&#10;&#10;자동 생성된 설명">
            <a:extLst>
              <a:ext uri="{FF2B5EF4-FFF2-40B4-BE49-F238E27FC236}">
                <a16:creationId xmlns:a16="http://schemas.microsoft.com/office/drawing/2014/main" id="{2A083639-DC7F-4943-8347-0C726970F9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" t="858" r="12942" b="95406"/>
          <a:stretch/>
        </p:blipFill>
        <p:spPr>
          <a:xfrm>
            <a:off x="7028395" y="4339754"/>
            <a:ext cx="3749379" cy="162153"/>
          </a:xfrm>
          <a:prstGeom prst="rect">
            <a:avLst/>
          </a:prstGeom>
        </p:spPr>
      </p:pic>
      <p:pic>
        <p:nvPicPr>
          <p:cNvPr id="93" name="그림 92" descr="테이블이(가) 표시된 사진&#10;&#10;자동 생성된 설명">
            <a:extLst>
              <a:ext uri="{FF2B5EF4-FFF2-40B4-BE49-F238E27FC236}">
                <a16:creationId xmlns:a16="http://schemas.microsoft.com/office/drawing/2014/main" id="{8F3A06A9-14E5-49C4-BA27-D3A6F5E1DB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9385"/>
          <a:stretch/>
        </p:blipFill>
        <p:spPr>
          <a:xfrm>
            <a:off x="7028407" y="4624317"/>
            <a:ext cx="3756405" cy="77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322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1820125E-BC8F-204D-B592-84A36BEEF568}"/>
              </a:ext>
            </a:extLst>
          </p:cNvPr>
          <p:cNvGrpSpPr/>
          <p:nvPr/>
        </p:nvGrpSpPr>
        <p:grpSpPr>
          <a:xfrm rot="11243128">
            <a:off x="3368748" y="5292774"/>
            <a:ext cx="320554" cy="320554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AE050E2A-C768-ED4B-B9BF-5A0E589BFB4C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58E83CCC-596F-CA42-A357-68C41590C05F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45021F1F-D019-CD4A-8E04-44219D4FC87B}"/>
              </a:ext>
            </a:extLst>
          </p:cNvPr>
          <p:cNvGrpSpPr/>
          <p:nvPr/>
        </p:nvGrpSpPr>
        <p:grpSpPr>
          <a:xfrm rot="11243128">
            <a:off x="1700323" y="5800540"/>
            <a:ext cx="320554" cy="320554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4E1B0F83-4D74-5345-B050-9E929B99F5E4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06AEE828-E8E7-844F-87B2-957C4A19EACE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D36684DB-7BC9-4B49-B3BA-3FE4AE7D844E}"/>
              </a:ext>
            </a:extLst>
          </p:cNvPr>
          <p:cNvGrpSpPr/>
          <p:nvPr/>
        </p:nvGrpSpPr>
        <p:grpSpPr>
          <a:xfrm rot="11243128">
            <a:off x="3610493" y="6385503"/>
            <a:ext cx="320554" cy="320554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06B569C9-9A4B-A44F-968A-57403CF56A35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8BFD850A-DC08-6E4B-8A03-A875D45B5CFF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08EE1E06-1300-5D40-B149-16B429E6047A}"/>
              </a:ext>
            </a:extLst>
          </p:cNvPr>
          <p:cNvGrpSpPr/>
          <p:nvPr/>
        </p:nvGrpSpPr>
        <p:grpSpPr>
          <a:xfrm rot="11243128">
            <a:off x="89328" y="6151120"/>
            <a:ext cx="320554" cy="320554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D5C8DB49-770F-3744-B5ED-E56A6B71C78E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D5DF21F4-CD06-AC48-AFA3-ED609E2EFCA9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1872ED6E-6B7D-3A4D-AD33-8FBEF0A6B2DD}"/>
              </a:ext>
            </a:extLst>
          </p:cNvPr>
          <p:cNvGrpSpPr/>
          <p:nvPr/>
        </p:nvGrpSpPr>
        <p:grpSpPr>
          <a:xfrm rot="11243128">
            <a:off x="677841" y="5195411"/>
            <a:ext cx="409401" cy="409401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09DC1819-9E00-9C40-879C-ECCE16F36F68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1480F319-9085-C844-AC8D-292216078720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74063F14-B6D1-9B44-9B01-9A8598ABBFED}"/>
              </a:ext>
            </a:extLst>
          </p:cNvPr>
          <p:cNvGrpSpPr/>
          <p:nvPr/>
        </p:nvGrpSpPr>
        <p:grpSpPr>
          <a:xfrm rot="11243128">
            <a:off x="70217" y="4033757"/>
            <a:ext cx="409401" cy="409401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1939D5B9-42E4-9341-AFA9-122423241151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9D337CF4-1C3A-1548-B3B2-5A94E737B466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EAF46D7D-1971-C243-BC91-E3DC39472E37}"/>
              </a:ext>
            </a:extLst>
          </p:cNvPr>
          <p:cNvGrpSpPr/>
          <p:nvPr/>
        </p:nvGrpSpPr>
        <p:grpSpPr>
          <a:xfrm rot="11243128">
            <a:off x="5691320" y="6275470"/>
            <a:ext cx="192506" cy="192506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E7793545-1E06-8943-B46E-2A3FF01868E3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DDCB4C41-4A9D-3B42-81D2-F7127465D9C2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78DEFF8B-5E89-FB46-8086-F717A4747E58}"/>
              </a:ext>
            </a:extLst>
          </p:cNvPr>
          <p:cNvGrpSpPr/>
          <p:nvPr/>
        </p:nvGrpSpPr>
        <p:grpSpPr>
          <a:xfrm rot="11243128">
            <a:off x="454856" y="5519575"/>
            <a:ext cx="192506" cy="192506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A92F5A2E-CA26-9445-9DA5-3CB46AC4FA2D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D0A0AB1D-D569-264D-9F1E-2A1A2E4B2601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48B15338-AF53-3242-A5F4-37C2ABE18FE7}"/>
              </a:ext>
            </a:extLst>
          </p:cNvPr>
          <p:cNvGrpSpPr/>
          <p:nvPr/>
        </p:nvGrpSpPr>
        <p:grpSpPr>
          <a:xfrm rot="11243128">
            <a:off x="1373728" y="6114306"/>
            <a:ext cx="192506" cy="192506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A56FF425-9117-234B-A3C1-1500FDF4830C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69332E3A-5D04-2E4A-8212-C41FB2AC5EE1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57945526-31AC-BE45-A7BF-FB2DB5FDC96B}"/>
              </a:ext>
            </a:extLst>
          </p:cNvPr>
          <p:cNvGrpSpPr/>
          <p:nvPr/>
        </p:nvGrpSpPr>
        <p:grpSpPr>
          <a:xfrm rot="11243128">
            <a:off x="2809428" y="5513688"/>
            <a:ext cx="192506" cy="192506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11F440AB-D3B8-7A4B-92B3-3F3DD4B02B36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D89224A1-3F90-AA4C-A915-C9AB640F47D2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3AB08295-212F-B043-BC77-073B7B4EBFE0}"/>
              </a:ext>
            </a:extLst>
          </p:cNvPr>
          <p:cNvGrpSpPr/>
          <p:nvPr/>
        </p:nvGrpSpPr>
        <p:grpSpPr>
          <a:xfrm rot="11243128">
            <a:off x="3017354" y="5896519"/>
            <a:ext cx="192506" cy="192506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C7600E77-C601-9B44-A9A1-58C25FBF6CAC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88533C89-0FF9-854D-B8C2-33A350A72D7A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B3CBC013-D4BC-914A-BD67-B2B7DED87ECD}"/>
              </a:ext>
            </a:extLst>
          </p:cNvPr>
          <p:cNvGrpSpPr/>
          <p:nvPr/>
        </p:nvGrpSpPr>
        <p:grpSpPr>
          <a:xfrm rot="11243128">
            <a:off x="5226100" y="5953139"/>
            <a:ext cx="320554" cy="320554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92306124-A524-9E44-BCD7-2E59AE61F415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6A880747-B463-5942-8A63-F35F3F9D784D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0687DAC-FFA4-9C42-AB81-E42D1806019E}"/>
              </a:ext>
            </a:extLst>
          </p:cNvPr>
          <p:cNvGrpSpPr/>
          <p:nvPr/>
        </p:nvGrpSpPr>
        <p:grpSpPr>
          <a:xfrm>
            <a:off x="8375531" y="877098"/>
            <a:ext cx="320554" cy="320554"/>
            <a:chOff x="1540903" y="762744"/>
            <a:chExt cx="548640" cy="548640"/>
          </a:xfrm>
        </p:grpSpPr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4CBE8E70-1F44-1B4E-BB97-10F739BDEBD8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209D93C4-4803-3748-B115-78BA3DE47F3C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BCB8F467-5DFB-4E4C-B594-236E9C931DF6}"/>
              </a:ext>
            </a:extLst>
          </p:cNvPr>
          <p:cNvGrpSpPr/>
          <p:nvPr/>
        </p:nvGrpSpPr>
        <p:grpSpPr>
          <a:xfrm>
            <a:off x="9964845" y="159079"/>
            <a:ext cx="320554" cy="320554"/>
            <a:chOff x="1540903" y="762744"/>
            <a:chExt cx="548640" cy="548640"/>
          </a:xfrm>
        </p:grpSpPr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C64CD2A1-6DEC-644D-AC46-BD205D1BF60A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8D5B3167-BC34-0C40-AAB2-DB2F7E33FB23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876154D8-580B-3F4D-AFFF-EFAEA17F191A}"/>
              </a:ext>
            </a:extLst>
          </p:cNvPr>
          <p:cNvGrpSpPr/>
          <p:nvPr/>
        </p:nvGrpSpPr>
        <p:grpSpPr>
          <a:xfrm>
            <a:off x="10285399" y="1278704"/>
            <a:ext cx="320554" cy="320554"/>
            <a:chOff x="1540903" y="762744"/>
            <a:chExt cx="548640" cy="548640"/>
          </a:xfrm>
        </p:grpSpPr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E20561D9-36A5-0B44-BA34-96264F76519D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E4FE1BEC-596B-0E42-95F7-F87898EEE1D8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D8BDB50F-8B4C-A14F-A3D7-354460D0FE1E}"/>
              </a:ext>
            </a:extLst>
          </p:cNvPr>
          <p:cNvGrpSpPr/>
          <p:nvPr/>
        </p:nvGrpSpPr>
        <p:grpSpPr>
          <a:xfrm>
            <a:off x="7995328" y="-175490"/>
            <a:ext cx="320554" cy="320554"/>
            <a:chOff x="1540903" y="762744"/>
            <a:chExt cx="548640" cy="548640"/>
          </a:xfrm>
        </p:grpSpPr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FA8E851-C04C-CC48-9E7F-854A7D2AC9CC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5C50D511-C712-0244-B4BE-5EADAB40DEE5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73A3DEF1-A9D5-5F47-9269-C3D61979CA72}"/>
              </a:ext>
            </a:extLst>
          </p:cNvPr>
          <p:cNvGrpSpPr/>
          <p:nvPr/>
        </p:nvGrpSpPr>
        <p:grpSpPr>
          <a:xfrm>
            <a:off x="5284126" y="249213"/>
            <a:ext cx="320554" cy="320554"/>
            <a:chOff x="1540903" y="762744"/>
            <a:chExt cx="548640" cy="548640"/>
          </a:xfrm>
        </p:grpSpPr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5A54A46D-3055-994F-B142-B6C1DBE03824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F70BF8C0-B329-0849-AEA2-578669DD0DF3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D57B83EB-6122-E643-A3E8-2797A780BFAA}"/>
              </a:ext>
            </a:extLst>
          </p:cNvPr>
          <p:cNvGrpSpPr/>
          <p:nvPr/>
        </p:nvGrpSpPr>
        <p:grpSpPr>
          <a:xfrm>
            <a:off x="10962441" y="544985"/>
            <a:ext cx="409401" cy="409401"/>
            <a:chOff x="1540903" y="762744"/>
            <a:chExt cx="548640" cy="548640"/>
          </a:xfrm>
        </p:grpSpPr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FB7683CC-E03A-7043-8AAC-ABCAAD7E6E17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2A820627-80CD-5A42-BEB0-15196FD237B4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FC54A372-A615-AD4C-82BA-B6239757A3F4}"/>
              </a:ext>
            </a:extLst>
          </p:cNvPr>
          <p:cNvGrpSpPr/>
          <p:nvPr/>
        </p:nvGrpSpPr>
        <p:grpSpPr>
          <a:xfrm>
            <a:off x="11747006" y="1618896"/>
            <a:ext cx="409401" cy="409401"/>
            <a:chOff x="1540903" y="762744"/>
            <a:chExt cx="548640" cy="548640"/>
          </a:xfrm>
        </p:grpSpPr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92EE8A6C-5F52-5643-A977-0ED85951235C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879EEA34-99A8-EA45-830D-BF0F3DCDE6DC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6768429D-FC4C-F74E-8564-9046782E90C5}"/>
              </a:ext>
            </a:extLst>
          </p:cNvPr>
          <p:cNvGrpSpPr/>
          <p:nvPr/>
        </p:nvGrpSpPr>
        <p:grpSpPr>
          <a:xfrm>
            <a:off x="10189146" y="1101399"/>
            <a:ext cx="192506" cy="192506"/>
            <a:chOff x="1540903" y="762744"/>
            <a:chExt cx="548640" cy="548640"/>
          </a:xfrm>
        </p:grpSpPr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86711994-5463-C142-AD1D-55DAC94E2F60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B962B89F-F5EA-2A42-BAB7-DD161FFA6328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C498444E-C85E-1240-BF3A-D3E9A7FFF25F}"/>
              </a:ext>
            </a:extLst>
          </p:cNvPr>
          <p:cNvGrpSpPr/>
          <p:nvPr/>
        </p:nvGrpSpPr>
        <p:grpSpPr>
          <a:xfrm>
            <a:off x="11371842" y="396902"/>
            <a:ext cx="192506" cy="192506"/>
            <a:chOff x="1540903" y="762744"/>
            <a:chExt cx="548640" cy="548640"/>
          </a:xfrm>
        </p:grpSpPr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B246B2C1-5467-7E4F-A812-47FF6164778D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359DB38B-F4A8-B240-9C8D-BACAAEAE448F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D6B4FDFF-D3DF-C240-9C95-0308540746AE}"/>
              </a:ext>
            </a:extLst>
          </p:cNvPr>
          <p:cNvGrpSpPr/>
          <p:nvPr/>
        </p:nvGrpSpPr>
        <p:grpSpPr>
          <a:xfrm>
            <a:off x="10384144" y="-74779"/>
            <a:ext cx="192506" cy="192506"/>
            <a:chOff x="1540903" y="762744"/>
            <a:chExt cx="548640" cy="548640"/>
          </a:xfrm>
        </p:grpSpPr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021BAFFD-0B69-5342-8CA7-8697E29C7657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12666CD3-99B2-5E49-B2ED-C4BB1E0CAB7A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A6FF6483-9F78-C749-BA63-67B75130D456}"/>
              </a:ext>
            </a:extLst>
          </p:cNvPr>
          <p:cNvGrpSpPr/>
          <p:nvPr/>
        </p:nvGrpSpPr>
        <p:grpSpPr>
          <a:xfrm>
            <a:off x="9037561" y="705407"/>
            <a:ext cx="192506" cy="192506"/>
            <a:chOff x="1540903" y="762744"/>
            <a:chExt cx="548640" cy="548640"/>
          </a:xfrm>
        </p:grpSpPr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18E005BB-E83F-5043-94FE-39DC8A2EFA76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4383BADE-C86F-0143-954E-8B429E9591EA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CB2A40BE-4095-8149-AC0B-687B4341758F}"/>
              </a:ext>
            </a:extLst>
          </p:cNvPr>
          <p:cNvGrpSpPr/>
          <p:nvPr/>
        </p:nvGrpSpPr>
        <p:grpSpPr>
          <a:xfrm>
            <a:off x="8782149" y="352479"/>
            <a:ext cx="192506" cy="192506"/>
            <a:chOff x="1540903" y="762744"/>
            <a:chExt cx="548640" cy="548640"/>
          </a:xfrm>
        </p:grpSpPr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BC8FA985-4246-9747-9654-F014E29F8B23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D36E2E4A-68D1-6943-BDDA-2952685C96A5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9FC4FAE2-FCFB-0C4E-9CBF-2425B9383821}"/>
              </a:ext>
            </a:extLst>
          </p:cNvPr>
          <p:cNvGrpSpPr/>
          <p:nvPr/>
        </p:nvGrpSpPr>
        <p:grpSpPr>
          <a:xfrm>
            <a:off x="6448702" y="460963"/>
            <a:ext cx="320554" cy="320554"/>
            <a:chOff x="1540903" y="762744"/>
            <a:chExt cx="548640" cy="548640"/>
          </a:xfrm>
        </p:grpSpPr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53AD24BF-3BEC-7049-B4FE-E0099F3D02C1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993F9288-5AB0-F54A-828E-74EEFC09FE68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5890B8CC-975F-DC4F-BC79-A6C0C422D28D}"/>
              </a:ext>
            </a:extLst>
          </p:cNvPr>
          <p:cNvSpPr txBox="1"/>
          <p:nvPr/>
        </p:nvSpPr>
        <p:spPr>
          <a:xfrm>
            <a:off x="402250" y="985984"/>
            <a:ext cx="42114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3.3 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활성화 함수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초기화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규제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제한을 </a:t>
            </a:r>
            <a:r>
              <a:rPr kumimoji="1" lang="ko-KR" altLang="en-US" sz="14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커스터마이징하기</a:t>
            </a:r>
            <a:endParaRPr kumimoji="1" lang="ko-KR" altLang="en-US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11FF9AD-46E1-9E42-95CB-34E2F623C583}"/>
              </a:ext>
            </a:extLst>
          </p:cNvPr>
          <p:cNvSpPr txBox="1"/>
          <p:nvPr/>
        </p:nvSpPr>
        <p:spPr>
          <a:xfrm>
            <a:off x="402250" y="578695"/>
            <a:ext cx="4794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kumimoji="1" lang="ko-KR" altLang="en-US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  <a:r>
              <a:rPr kumimoji="1"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1" lang="ko-KR" altLang="en-US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정의 모델과 훈련 알고리즘 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2C73B14A-DBCA-1B43-980B-A5FC50E450D0}"/>
              </a:ext>
            </a:extLst>
          </p:cNvPr>
          <p:cNvSpPr txBox="1"/>
          <p:nvPr/>
        </p:nvSpPr>
        <p:spPr>
          <a:xfrm>
            <a:off x="595348" y="1986504"/>
            <a:ext cx="6000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손실</a:t>
            </a:r>
            <a:r>
              <a:rPr kumimoji="1"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kumimoji="1"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규제</a:t>
            </a:r>
            <a:r>
              <a:rPr kumimoji="1"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kumimoji="1"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제한</a:t>
            </a:r>
            <a:r>
              <a:rPr kumimoji="1"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kumimoji="1"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초기화</a:t>
            </a:r>
            <a:r>
              <a:rPr kumimoji="1"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kumimoji="1"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지표</a:t>
            </a:r>
            <a:r>
              <a:rPr kumimoji="1"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1"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등등의 기능은 커스터마이징 가능</a:t>
            </a:r>
            <a:endParaRPr kumimoji="1"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0C2CCCDA-393E-E743-B586-7888706C2B96}"/>
              </a:ext>
            </a:extLst>
          </p:cNvPr>
          <p:cNvSpPr txBox="1"/>
          <p:nvPr/>
        </p:nvSpPr>
        <p:spPr>
          <a:xfrm>
            <a:off x="638972" y="2751853"/>
            <a:ext cx="5960560" cy="3297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정의 활성화 함수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kumimoji="1" lang="en-US" altLang="ko-KR" sz="14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my_softplus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 == </a:t>
            </a:r>
            <a:r>
              <a:rPr kumimoji="1" lang="en-US" altLang="ko-KR" sz="14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keras.activations.softplus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정의 </a:t>
            </a:r>
            <a:r>
              <a:rPr kumimoji="1" lang="ko-KR" altLang="en-US" sz="14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글로럿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초기화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kumimoji="1" lang="en-US" altLang="ko-KR" sz="14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my_glorot_initializer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 == </a:t>
            </a:r>
            <a:r>
              <a:rPr kumimoji="1" lang="en-US" altLang="ko-KR" sz="14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keras.initializers.glorot_normal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정의 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</a:t>
            </a:r>
            <a:r>
              <a:rPr kumimoji="1" lang="en-US" altLang="ko-KR" sz="9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규제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kumimoji="1" lang="en-US" altLang="ko-KR" sz="9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my_l1_regularizer() == keras.regularizers.l1(0.01)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양수인 가중치만 남기는 사용자 정의 제한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kumimoji="1" lang="en-US" altLang="ko-KR" sz="14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my_positive_weights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 == </a:t>
            </a:r>
            <a:r>
              <a:rPr kumimoji="1" lang="en-US" altLang="ko-KR" sz="14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keras.constraints.nonneg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</a:t>
            </a:r>
          </a:p>
          <a:p>
            <a:pPr>
              <a:lnSpc>
                <a:spcPct val="150000"/>
              </a:lnSpc>
            </a:pPr>
            <a:endParaRPr kumimoji="1"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33E498A7-F01E-D145-A69F-0C70F3846A91}"/>
              </a:ext>
            </a:extLst>
          </p:cNvPr>
          <p:cNvGrpSpPr>
            <a:grpSpLocks/>
          </p:cNvGrpSpPr>
          <p:nvPr/>
        </p:nvGrpSpPr>
        <p:grpSpPr>
          <a:xfrm>
            <a:off x="6674610" y="1278704"/>
            <a:ext cx="4464000" cy="5436000"/>
            <a:chOff x="1101498" y="2607181"/>
            <a:chExt cx="2304000" cy="3020711"/>
          </a:xfrm>
        </p:grpSpPr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09D7663A-BE55-2D48-AAF9-BAAB9DCD279B}"/>
                </a:ext>
              </a:extLst>
            </p:cNvPr>
            <p:cNvSpPr/>
            <p:nvPr/>
          </p:nvSpPr>
          <p:spPr>
            <a:xfrm>
              <a:off x="1101498" y="2607181"/>
              <a:ext cx="2304000" cy="3020711"/>
            </a:xfrm>
            <a:prstGeom prst="rect">
              <a:avLst/>
            </a:prstGeom>
            <a:solidFill>
              <a:schemeClr val="bg1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076261B2-20D1-6044-A51B-04F941700EAA}"/>
                </a:ext>
              </a:extLst>
            </p:cNvPr>
            <p:cNvSpPr/>
            <p:nvPr/>
          </p:nvSpPr>
          <p:spPr>
            <a:xfrm>
              <a:off x="1259216" y="2793759"/>
              <a:ext cx="1988824" cy="2219112"/>
            </a:xfrm>
            <a:prstGeom prst="rect">
              <a:avLst/>
            </a:prstGeom>
            <a:solidFill>
              <a:schemeClr val="bg1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213" name="그림 212">
            <a:extLst>
              <a:ext uri="{FF2B5EF4-FFF2-40B4-BE49-F238E27FC236}">
                <a16:creationId xmlns:a16="http://schemas.microsoft.com/office/drawing/2014/main" id="{3B77BFFC-F139-644E-8548-F1BEEF212B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19432" t="35896" r="35897" b="36186"/>
          <a:stretch/>
        </p:blipFill>
        <p:spPr>
          <a:xfrm rot="20197823">
            <a:off x="2743247" y="2327526"/>
            <a:ext cx="1405746" cy="878515"/>
          </a:xfrm>
          <a:prstGeom prst="rect">
            <a:avLst/>
          </a:prstGeom>
        </p:spPr>
      </p:pic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99ADBC0A-2A52-413D-B85E-F4DB4DE74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6117" y="1819418"/>
            <a:ext cx="3660986" cy="197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060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1820125E-BC8F-204D-B592-84A36BEEF568}"/>
              </a:ext>
            </a:extLst>
          </p:cNvPr>
          <p:cNvGrpSpPr/>
          <p:nvPr/>
        </p:nvGrpSpPr>
        <p:grpSpPr>
          <a:xfrm rot="11243128">
            <a:off x="3368748" y="5292774"/>
            <a:ext cx="320554" cy="320554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AE050E2A-C768-ED4B-B9BF-5A0E589BFB4C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58E83CCC-596F-CA42-A357-68C41590C05F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45021F1F-D019-CD4A-8E04-44219D4FC87B}"/>
              </a:ext>
            </a:extLst>
          </p:cNvPr>
          <p:cNvGrpSpPr/>
          <p:nvPr/>
        </p:nvGrpSpPr>
        <p:grpSpPr>
          <a:xfrm rot="11243128">
            <a:off x="1700323" y="5800540"/>
            <a:ext cx="320554" cy="320554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4E1B0F83-4D74-5345-B050-9E929B99F5E4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06AEE828-E8E7-844F-87B2-957C4A19EACE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D36684DB-7BC9-4B49-B3BA-3FE4AE7D844E}"/>
              </a:ext>
            </a:extLst>
          </p:cNvPr>
          <p:cNvGrpSpPr/>
          <p:nvPr/>
        </p:nvGrpSpPr>
        <p:grpSpPr>
          <a:xfrm rot="11243128">
            <a:off x="3610493" y="6385503"/>
            <a:ext cx="320554" cy="320554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06B569C9-9A4B-A44F-968A-57403CF56A35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8BFD850A-DC08-6E4B-8A03-A875D45B5CFF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08EE1E06-1300-5D40-B149-16B429E6047A}"/>
              </a:ext>
            </a:extLst>
          </p:cNvPr>
          <p:cNvGrpSpPr/>
          <p:nvPr/>
        </p:nvGrpSpPr>
        <p:grpSpPr>
          <a:xfrm rot="11243128">
            <a:off x="89328" y="6151120"/>
            <a:ext cx="320554" cy="320554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D5C8DB49-770F-3744-B5ED-E56A6B71C78E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D5DF21F4-CD06-AC48-AFA3-ED609E2EFCA9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1872ED6E-6B7D-3A4D-AD33-8FBEF0A6B2DD}"/>
              </a:ext>
            </a:extLst>
          </p:cNvPr>
          <p:cNvGrpSpPr/>
          <p:nvPr/>
        </p:nvGrpSpPr>
        <p:grpSpPr>
          <a:xfrm rot="11243128">
            <a:off x="677841" y="5195411"/>
            <a:ext cx="409401" cy="409401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09DC1819-9E00-9C40-879C-ECCE16F36F68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1480F319-9085-C844-AC8D-292216078720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74063F14-B6D1-9B44-9B01-9A8598ABBFED}"/>
              </a:ext>
            </a:extLst>
          </p:cNvPr>
          <p:cNvGrpSpPr/>
          <p:nvPr/>
        </p:nvGrpSpPr>
        <p:grpSpPr>
          <a:xfrm rot="11243128">
            <a:off x="70217" y="4033757"/>
            <a:ext cx="409401" cy="409401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1939D5B9-42E4-9341-AFA9-122423241151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9D337CF4-1C3A-1548-B3B2-5A94E737B466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EAF46D7D-1971-C243-BC91-E3DC39472E37}"/>
              </a:ext>
            </a:extLst>
          </p:cNvPr>
          <p:cNvGrpSpPr/>
          <p:nvPr/>
        </p:nvGrpSpPr>
        <p:grpSpPr>
          <a:xfrm rot="11243128">
            <a:off x="5691320" y="6275470"/>
            <a:ext cx="192506" cy="192506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E7793545-1E06-8943-B46E-2A3FF01868E3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DDCB4C41-4A9D-3B42-81D2-F7127465D9C2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78DEFF8B-5E89-FB46-8086-F717A4747E58}"/>
              </a:ext>
            </a:extLst>
          </p:cNvPr>
          <p:cNvGrpSpPr/>
          <p:nvPr/>
        </p:nvGrpSpPr>
        <p:grpSpPr>
          <a:xfrm rot="11243128">
            <a:off x="454856" y="5519575"/>
            <a:ext cx="192506" cy="192506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A92F5A2E-CA26-9445-9DA5-3CB46AC4FA2D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D0A0AB1D-D569-264D-9F1E-2A1A2E4B2601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48B15338-AF53-3242-A5F4-37C2ABE18FE7}"/>
              </a:ext>
            </a:extLst>
          </p:cNvPr>
          <p:cNvGrpSpPr/>
          <p:nvPr/>
        </p:nvGrpSpPr>
        <p:grpSpPr>
          <a:xfrm rot="11243128">
            <a:off x="1373728" y="6114306"/>
            <a:ext cx="192506" cy="192506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A56FF425-9117-234B-A3C1-1500FDF4830C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69332E3A-5D04-2E4A-8212-C41FB2AC5EE1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57945526-31AC-BE45-A7BF-FB2DB5FDC96B}"/>
              </a:ext>
            </a:extLst>
          </p:cNvPr>
          <p:cNvGrpSpPr/>
          <p:nvPr/>
        </p:nvGrpSpPr>
        <p:grpSpPr>
          <a:xfrm rot="11243128">
            <a:off x="2809428" y="5513688"/>
            <a:ext cx="192506" cy="192506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11F440AB-D3B8-7A4B-92B3-3F3DD4B02B36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D89224A1-3F90-AA4C-A915-C9AB640F47D2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3AB08295-212F-B043-BC77-073B7B4EBFE0}"/>
              </a:ext>
            </a:extLst>
          </p:cNvPr>
          <p:cNvGrpSpPr/>
          <p:nvPr/>
        </p:nvGrpSpPr>
        <p:grpSpPr>
          <a:xfrm rot="11243128">
            <a:off x="3017354" y="5896519"/>
            <a:ext cx="192506" cy="192506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C7600E77-C601-9B44-A9A1-58C25FBF6CAC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88533C89-0FF9-854D-B8C2-33A350A72D7A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B3CBC013-D4BC-914A-BD67-B2B7DED87ECD}"/>
              </a:ext>
            </a:extLst>
          </p:cNvPr>
          <p:cNvGrpSpPr/>
          <p:nvPr/>
        </p:nvGrpSpPr>
        <p:grpSpPr>
          <a:xfrm rot="11243128">
            <a:off x="5226100" y="5953139"/>
            <a:ext cx="320554" cy="320554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92306124-A524-9E44-BCD7-2E59AE61F415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6A880747-B463-5942-8A63-F35F3F9D784D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0687DAC-FFA4-9C42-AB81-E42D1806019E}"/>
              </a:ext>
            </a:extLst>
          </p:cNvPr>
          <p:cNvGrpSpPr/>
          <p:nvPr/>
        </p:nvGrpSpPr>
        <p:grpSpPr>
          <a:xfrm>
            <a:off x="8375531" y="877098"/>
            <a:ext cx="320554" cy="320554"/>
            <a:chOff x="1540903" y="762744"/>
            <a:chExt cx="548640" cy="548640"/>
          </a:xfrm>
        </p:grpSpPr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4CBE8E70-1F44-1B4E-BB97-10F739BDEBD8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209D93C4-4803-3748-B115-78BA3DE47F3C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BCB8F467-5DFB-4E4C-B594-236E9C931DF6}"/>
              </a:ext>
            </a:extLst>
          </p:cNvPr>
          <p:cNvGrpSpPr/>
          <p:nvPr/>
        </p:nvGrpSpPr>
        <p:grpSpPr>
          <a:xfrm>
            <a:off x="9964845" y="159079"/>
            <a:ext cx="320554" cy="320554"/>
            <a:chOff x="1540903" y="762744"/>
            <a:chExt cx="548640" cy="548640"/>
          </a:xfrm>
        </p:grpSpPr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C64CD2A1-6DEC-644D-AC46-BD205D1BF60A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8D5B3167-BC34-0C40-AAB2-DB2F7E33FB23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876154D8-580B-3F4D-AFFF-EFAEA17F191A}"/>
              </a:ext>
            </a:extLst>
          </p:cNvPr>
          <p:cNvGrpSpPr/>
          <p:nvPr/>
        </p:nvGrpSpPr>
        <p:grpSpPr>
          <a:xfrm>
            <a:off x="10285399" y="1278704"/>
            <a:ext cx="320554" cy="320554"/>
            <a:chOff x="1540903" y="762744"/>
            <a:chExt cx="548640" cy="548640"/>
          </a:xfrm>
        </p:grpSpPr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E20561D9-36A5-0B44-BA34-96264F76519D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E4FE1BEC-596B-0E42-95F7-F87898EEE1D8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D8BDB50F-8B4C-A14F-A3D7-354460D0FE1E}"/>
              </a:ext>
            </a:extLst>
          </p:cNvPr>
          <p:cNvGrpSpPr/>
          <p:nvPr/>
        </p:nvGrpSpPr>
        <p:grpSpPr>
          <a:xfrm>
            <a:off x="7995328" y="-175490"/>
            <a:ext cx="320554" cy="320554"/>
            <a:chOff x="1540903" y="762744"/>
            <a:chExt cx="548640" cy="548640"/>
          </a:xfrm>
        </p:grpSpPr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FA8E851-C04C-CC48-9E7F-854A7D2AC9CC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5C50D511-C712-0244-B4BE-5EADAB40DEE5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73A3DEF1-A9D5-5F47-9269-C3D61979CA72}"/>
              </a:ext>
            </a:extLst>
          </p:cNvPr>
          <p:cNvGrpSpPr/>
          <p:nvPr/>
        </p:nvGrpSpPr>
        <p:grpSpPr>
          <a:xfrm>
            <a:off x="5284126" y="249213"/>
            <a:ext cx="320554" cy="320554"/>
            <a:chOff x="1540903" y="762744"/>
            <a:chExt cx="548640" cy="548640"/>
          </a:xfrm>
        </p:grpSpPr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5A54A46D-3055-994F-B142-B6C1DBE03824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F70BF8C0-B329-0849-AEA2-578669DD0DF3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D57B83EB-6122-E643-A3E8-2797A780BFAA}"/>
              </a:ext>
            </a:extLst>
          </p:cNvPr>
          <p:cNvGrpSpPr/>
          <p:nvPr/>
        </p:nvGrpSpPr>
        <p:grpSpPr>
          <a:xfrm>
            <a:off x="10962441" y="544985"/>
            <a:ext cx="409401" cy="409401"/>
            <a:chOff x="1540903" y="762744"/>
            <a:chExt cx="548640" cy="548640"/>
          </a:xfrm>
        </p:grpSpPr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FB7683CC-E03A-7043-8AAC-ABCAAD7E6E17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2A820627-80CD-5A42-BEB0-15196FD237B4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FC54A372-A615-AD4C-82BA-B6239757A3F4}"/>
              </a:ext>
            </a:extLst>
          </p:cNvPr>
          <p:cNvGrpSpPr/>
          <p:nvPr/>
        </p:nvGrpSpPr>
        <p:grpSpPr>
          <a:xfrm>
            <a:off x="11747006" y="1618896"/>
            <a:ext cx="409401" cy="409401"/>
            <a:chOff x="1540903" y="762744"/>
            <a:chExt cx="548640" cy="548640"/>
          </a:xfrm>
        </p:grpSpPr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92EE8A6C-5F52-5643-A977-0ED85951235C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879EEA34-99A8-EA45-830D-BF0F3DCDE6DC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6768429D-FC4C-F74E-8564-9046782E90C5}"/>
              </a:ext>
            </a:extLst>
          </p:cNvPr>
          <p:cNvGrpSpPr/>
          <p:nvPr/>
        </p:nvGrpSpPr>
        <p:grpSpPr>
          <a:xfrm>
            <a:off x="10189146" y="1101399"/>
            <a:ext cx="192506" cy="192506"/>
            <a:chOff x="1540903" y="762744"/>
            <a:chExt cx="548640" cy="548640"/>
          </a:xfrm>
        </p:grpSpPr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86711994-5463-C142-AD1D-55DAC94E2F60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B962B89F-F5EA-2A42-BAB7-DD161FFA6328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C498444E-C85E-1240-BF3A-D3E9A7FFF25F}"/>
              </a:ext>
            </a:extLst>
          </p:cNvPr>
          <p:cNvGrpSpPr/>
          <p:nvPr/>
        </p:nvGrpSpPr>
        <p:grpSpPr>
          <a:xfrm>
            <a:off x="11371842" y="396902"/>
            <a:ext cx="192506" cy="192506"/>
            <a:chOff x="1540903" y="762744"/>
            <a:chExt cx="548640" cy="548640"/>
          </a:xfrm>
        </p:grpSpPr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B246B2C1-5467-7E4F-A812-47FF6164778D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359DB38B-F4A8-B240-9C8D-BACAAEAE448F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D6B4FDFF-D3DF-C240-9C95-0308540746AE}"/>
              </a:ext>
            </a:extLst>
          </p:cNvPr>
          <p:cNvGrpSpPr/>
          <p:nvPr/>
        </p:nvGrpSpPr>
        <p:grpSpPr>
          <a:xfrm>
            <a:off x="10384144" y="-74779"/>
            <a:ext cx="192506" cy="192506"/>
            <a:chOff x="1540903" y="762744"/>
            <a:chExt cx="548640" cy="548640"/>
          </a:xfrm>
        </p:grpSpPr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021BAFFD-0B69-5342-8CA7-8697E29C7657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12666CD3-99B2-5E49-B2ED-C4BB1E0CAB7A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A6FF6483-9F78-C749-BA63-67B75130D456}"/>
              </a:ext>
            </a:extLst>
          </p:cNvPr>
          <p:cNvGrpSpPr/>
          <p:nvPr/>
        </p:nvGrpSpPr>
        <p:grpSpPr>
          <a:xfrm>
            <a:off x="9037561" y="705407"/>
            <a:ext cx="192506" cy="192506"/>
            <a:chOff x="1540903" y="762744"/>
            <a:chExt cx="548640" cy="548640"/>
          </a:xfrm>
        </p:grpSpPr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18E005BB-E83F-5043-94FE-39DC8A2EFA76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4383BADE-C86F-0143-954E-8B429E9591EA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CB2A40BE-4095-8149-AC0B-687B4341758F}"/>
              </a:ext>
            </a:extLst>
          </p:cNvPr>
          <p:cNvGrpSpPr/>
          <p:nvPr/>
        </p:nvGrpSpPr>
        <p:grpSpPr>
          <a:xfrm>
            <a:off x="8782149" y="352479"/>
            <a:ext cx="192506" cy="192506"/>
            <a:chOff x="1540903" y="762744"/>
            <a:chExt cx="548640" cy="548640"/>
          </a:xfrm>
        </p:grpSpPr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BC8FA985-4246-9747-9654-F014E29F8B23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D36E2E4A-68D1-6943-BDDA-2952685C96A5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9FC4FAE2-FCFB-0C4E-9CBF-2425B9383821}"/>
              </a:ext>
            </a:extLst>
          </p:cNvPr>
          <p:cNvGrpSpPr/>
          <p:nvPr/>
        </p:nvGrpSpPr>
        <p:grpSpPr>
          <a:xfrm>
            <a:off x="6448702" y="460963"/>
            <a:ext cx="320554" cy="320554"/>
            <a:chOff x="1540903" y="762744"/>
            <a:chExt cx="548640" cy="548640"/>
          </a:xfrm>
        </p:grpSpPr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53AD24BF-3BEC-7049-B4FE-E0099F3D02C1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993F9288-5AB0-F54A-828E-74EEFC09FE68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5890B8CC-975F-DC4F-BC79-A6C0C422D28D}"/>
              </a:ext>
            </a:extLst>
          </p:cNvPr>
          <p:cNvSpPr txBox="1"/>
          <p:nvPr/>
        </p:nvSpPr>
        <p:spPr>
          <a:xfrm>
            <a:off x="402250" y="985984"/>
            <a:ext cx="42114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3.3 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활성화 함수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초기화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규제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제한을 </a:t>
            </a:r>
            <a:r>
              <a:rPr kumimoji="1" lang="ko-KR" altLang="en-US" sz="14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커스터마이징하기</a:t>
            </a:r>
            <a:endParaRPr kumimoji="1" lang="ko-KR" altLang="en-US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11FF9AD-46E1-9E42-95CB-34E2F623C583}"/>
              </a:ext>
            </a:extLst>
          </p:cNvPr>
          <p:cNvSpPr txBox="1"/>
          <p:nvPr/>
        </p:nvSpPr>
        <p:spPr>
          <a:xfrm>
            <a:off x="402250" y="578695"/>
            <a:ext cx="4794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kumimoji="1" lang="ko-KR" altLang="en-US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  <a:r>
              <a:rPr kumimoji="1"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1" lang="ko-KR" altLang="en-US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정의 모델과 훈련 알고리즘 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2C73B14A-DBCA-1B43-980B-A5FC50E450D0}"/>
              </a:ext>
            </a:extLst>
          </p:cNvPr>
          <p:cNvSpPr txBox="1"/>
          <p:nvPr/>
        </p:nvSpPr>
        <p:spPr>
          <a:xfrm>
            <a:off x="595348" y="1986504"/>
            <a:ext cx="4955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커스터마이징된</a:t>
            </a:r>
            <a:r>
              <a:rPr kumimoji="1"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함수는 기존 함수처럼 사용하면 된다</a:t>
            </a:r>
            <a:endParaRPr kumimoji="1"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0C2CCCDA-393E-E743-B586-7888706C2B96}"/>
              </a:ext>
            </a:extLst>
          </p:cNvPr>
          <p:cNvSpPr txBox="1"/>
          <p:nvPr/>
        </p:nvSpPr>
        <p:spPr>
          <a:xfrm>
            <a:off x="638972" y="2751853"/>
            <a:ext cx="5960560" cy="2327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유의할 점은 함수에 따라 다른 매개변수를 </a:t>
            </a:r>
            <a:r>
              <a:rPr kumimoji="1" lang="ko-KR" altLang="en-US" sz="14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넣어줘야한다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>
              <a:lnSpc>
                <a:spcPct val="150000"/>
              </a:lnSpc>
              <a:tabLst>
                <a:tab pos="895350" algn="l"/>
              </a:tabLst>
            </a:pPr>
            <a:endParaRPr kumimoji="1"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  <a:tabLst>
                <a:tab pos="895350" algn="l"/>
              </a:tabLst>
            </a:pP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함수가 혹시 모델이랑 같이 저장해줄 </a:t>
            </a:r>
            <a:r>
              <a:rPr kumimoji="1" lang="ko-KR" altLang="en-US" sz="14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하이퍼파라미터를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갖는다면 </a:t>
            </a:r>
            <a:endParaRPr kumimoji="1"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  <a:tabLst>
                <a:tab pos="895350" algn="l"/>
              </a:tabLst>
            </a:pP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적절한 클래스를 상속해준다</a:t>
            </a:r>
            <a:endParaRPr kumimoji="1"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  <a:tabLst>
                <a:tab pos="895350" algn="l"/>
              </a:tabLst>
            </a:pP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예시는 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factor </a:t>
            </a:r>
            <a:r>
              <a:rPr kumimoji="1" lang="ko-KR" altLang="en-US" sz="14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하이퍼파라미터를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저장하는  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l1 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규제를 위한 클래스</a:t>
            </a:r>
            <a:endParaRPr kumimoji="1"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33E498A7-F01E-D145-A69F-0C70F3846A91}"/>
              </a:ext>
            </a:extLst>
          </p:cNvPr>
          <p:cNvGrpSpPr>
            <a:grpSpLocks/>
          </p:cNvGrpSpPr>
          <p:nvPr/>
        </p:nvGrpSpPr>
        <p:grpSpPr>
          <a:xfrm>
            <a:off x="6674610" y="1278704"/>
            <a:ext cx="4464000" cy="5436000"/>
            <a:chOff x="1101498" y="2607181"/>
            <a:chExt cx="2304000" cy="3020711"/>
          </a:xfrm>
        </p:grpSpPr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09D7663A-BE55-2D48-AAF9-BAAB9DCD279B}"/>
                </a:ext>
              </a:extLst>
            </p:cNvPr>
            <p:cNvSpPr/>
            <p:nvPr/>
          </p:nvSpPr>
          <p:spPr>
            <a:xfrm>
              <a:off x="1101498" y="2607181"/>
              <a:ext cx="2304000" cy="3020711"/>
            </a:xfrm>
            <a:prstGeom prst="rect">
              <a:avLst/>
            </a:prstGeom>
            <a:solidFill>
              <a:schemeClr val="bg1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076261B2-20D1-6044-A51B-04F941700EAA}"/>
                </a:ext>
              </a:extLst>
            </p:cNvPr>
            <p:cNvSpPr/>
            <p:nvPr/>
          </p:nvSpPr>
          <p:spPr>
            <a:xfrm>
              <a:off x="1259216" y="2793759"/>
              <a:ext cx="1988824" cy="2219112"/>
            </a:xfrm>
            <a:prstGeom prst="rect">
              <a:avLst/>
            </a:prstGeom>
            <a:solidFill>
              <a:schemeClr val="bg1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213" name="그림 212">
            <a:extLst>
              <a:ext uri="{FF2B5EF4-FFF2-40B4-BE49-F238E27FC236}">
                <a16:creationId xmlns:a16="http://schemas.microsoft.com/office/drawing/2014/main" id="{3B77BFFC-F139-644E-8548-F1BEEF212B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19432" t="35896" r="35897" b="36186"/>
          <a:stretch/>
        </p:blipFill>
        <p:spPr>
          <a:xfrm rot="20197823">
            <a:off x="2743247" y="2327526"/>
            <a:ext cx="1405746" cy="878515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F34B661B-6E35-4F57-80F3-56D15429A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6612" y="2102509"/>
            <a:ext cx="3660183" cy="764469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CD39B61F-57B8-4B8D-8A0C-FF66CDA21D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6465" y="3448857"/>
            <a:ext cx="3650330" cy="103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388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1820125E-BC8F-204D-B592-84A36BEEF568}"/>
              </a:ext>
            </a:extLst>
          </p:cNvPr>
          <p:cNvGrpSpPr/>
          <p:nvPr/>
        </p:nvGrpSpPr>
        <p:grpSpPr>
          <a:xfrm rot="11243128">
            <a:off x="3368748" y="5292774"/>
            <a:ext cx="320554" cy="320554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AE050E2A-C768-ED4B-B9BF-5A0E589BFB4C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58E83CCC-596F-CA42-A357-68C41590C05F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45021F1F-D019-CD4A-8E04-44219D4FC87B}"/>
              </a:ext>
            </a:extLst>
          </p:cNvPr>
          <p:cNvGrpSpPr/>
          <p:nvPr/>
        </p:nvGrpSpPr>
        <p:grpSpPr>
          <a:xfrm rot="11243128">
            <a:off x="1700323" y="5800540"/>
            <a:ext cx="320554" cy="320554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4E1B0F83-4D74-5345-B050-9E929B99F5E4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06AEE828-E8E7-844F-87B2-957C4A19EACE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D36684DB-7BC9-4B49-B3BA-3FE4AE7D844E}"/>
              </a:ext>
            </a:extLst>
          </p:cNvPr>
          <p:cNvGrpSpPr/>
          <p:nvPr/>
        </p:nvGrpSpPr>
        <p:grpSpPr>
          <a:xfrm rot="11243128">
            <a:off x="3610493" y="6385503"/>
            <a:ext cx="320554" cy="320554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06B569C9-9A4B-A44F-968A-57403CF56A35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8BFD850A-DC08-6E4B-8A03-A875D45B5CFF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08EE1E06-1300-5D40-B149-16B429E6047A}"/>
              </a:ext>
            </a:extLst>
          </p:cNvPr>
          <p:cNvGrpSpPr/>
          <p:nvPr/>
        </p:nvGrpSpPr>
        <p:grpSpPr>
          <a:xfrm rot="11243128">
            <a:off x="89328" y="6151120"/>
            <a:ext cx="320554" cy="320554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D5C8DB49-770F-3744-B5ED-E56A6B71C78E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D5DF21F4-CD06-AC48-AFA3-ED609E2EFCA9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1872ED6E-6B7D-3A4D-AD33-8FBEF0A6B2DD}"/>
              </a:ext>
            </a:extLst>
          </p:cNvPr>
          <p:cNvGrpSpPr/>
          <p:nvPr/>
        </p:nvGrpSpPr>
        <p:grpSpPr>
          <a:xfrm rot="11243128">
            <a:off x="677841" y="5195411"/>
            <a:ext cx="409401" cy="409401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09DC1819-9E00-9C40-879C-ECCE16F36F68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1480F319-9085-C844-AC8D-292216078720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74063F14-B6D1-9B44-9B01-9A8598ABBFED}"/>
              </a:ext>
            </a:extLst>
          </p:cNvPr>
          <p:cNvGrpSpPr/>
          <p:nvPr/>
        </p:nvGrpSpPr>
        <p:grpSpPr>
          <a:xfrm rot="11243128">
            <a:off x="70217" y="4033757"/>
            <a:ext cx="409401" cy="409401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1939D5B9-42E4-9341-AFA9-122423241151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9D337CF4-1C3A-1548-B3B2-5A94E737B466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EAF46D7D-1971-C243-BC91-E3DC39472E37}"/>
              </a:ext>
            </a:extLst>
          </p:cNvPr>
          <p:cNvGrpSpPr/>
          <p:nvPr/>
        </p:nvGrpSpPr>
        <p:grpSpPr>
          <a:xfrm rot="11243128">
            <a:off x="5691320" y="6275470"/>
            <a:ext cx="192506" cy="192506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E7793545-1E06-8943-B46E-2A3FF01868E3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DDCB4C41-4A9D-3B42-81D2-F7127465D9C2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78DEFF8B-5E89-FB46-8086-F717A4747E58}"/>
              </a:ext>
            </a:extLst>
          </p:cNvPr>
          <p:cNvGrpSpPr/>
          <p:nvPr/>
        </p:nvGrpSpPr>
        <p:grpSpPr>
          <a:xfrm rot="11243128">
            <a:off x="454856" y="5519575"/>
            <a:ext cx="192506" cy="192506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A92F5A2E-CA26-9445-9DA5-3CB46AC4FA2D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D0A0AB1D-D569-264D-9F1E-2A1A2E4B2601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48B15338-AF53-3242-A5F4-37C2ABE18FE7}"/>
              </a:ext>
            </a:extLst>
          </p:cNvPr>
          <p:cNvGrpSpPr/>
          <p:nvPr/>
        </p:nvGrpSpPr>
        <p:grpSpPr>
          <a:xfrm rot="11243128">
            <a:off x="1373728" y="6114306"/>
            <a:ext cx="192506" cy="192506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A56FF425-9117-234B-A3C1-1500FDF4830C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69332E3A-5D04-2E4A-8212-C41FB2AC5EE1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57945526-31AC-BE45-A7BF-FB2DB5FDC96B}"/>
              </a:ext>
            </a:extLst>
          </p:cNvPr>
          <p:cNvGrpSpPr/>
          <p:nvPr/>
        </p:nvGrpSpPr>
        <p:grpSpPr>
          <a:xfrm rot="11243128">
            <a:off x="2809428" y="5513688"/>
            <a:ext cx="192506" cy="192506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11F440AB-D3B8-7A4B-92B3-3F3DD4B02B36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D89224A1-3F90-AA4C-A915-C9AB640F47D2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3AB08295-212F-B043-BC77-073B7B4EBFE0}"/>
              </a:ext>
            </a:extLst>
          </p:cNvPr>
          <p:cNvGrpSpPr/>
          <p:nvPr/>
        </p:nvGrpSpPr>
        <p:grpSpPr>
          <a:xfrm rot="11243128">
            <a:off x="3017354" y="5896519"/>
            <a:ext cx="192506" cy="192506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C7600E77-C601-9B44-A9A1-58C25FBF6CAC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88533C89-0FF9-854D-B8C2-33A350A72D7A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B3CBC013-D4BC-914A-BD67-B2B7DED87ECD}"/>
              </a:ext>
            </a:extLst>
          </p:cNvPr>
          <p:cNvGrpSpPr/>
          <p:nvPr/>
        </p:nvGrpSpPr>
        <p:grpSpPr>
          <a:xfrm rot="11243128">
            <a:off x="5226100" y="5953139"/>
            <a:ext cx="320554" cy="320554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92306124-A524-9E44-BCD7-2E59AE61F415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6A880747-B463-5942-8A63-F35F3F9D784D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0687DAC-FFA4-9C42-AB81-E42D1806019E}"/>
              </a:ext>
            </a:extLst>
          </p:cNvPr>
          <p:cNvGrpSpPr/>
          <p:nvPr/>
        </p:nvGrpSpPr>
        <p:grpSpPr>
          <a:xfrm>
            <a:off x="8375531" y="877098"/>
            <a:ext cx="320554" cy="320554"/>
            <a:chOff x="1540903" y="762744"/>
            <a:chExt cx="548640" cy="548640"/>
          </a:xfrm>
        </p:grpSpPr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4CBE8E70-1F44-1B4E-BB97-10F739BDEBD8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209D93C4-4803-3748-B115-78BA3DE47F3C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BCB8F467-5DFB-4E4C-B594-236E9C931DF6}"/>
              </a:ext>
            </a:extLst>
          </p:cNvPr>
          <p:cNvGrpSpPr/>
          <p:nvPr/>
        </p:nvGrpSpPr>
        <p:grpSpPr>
          <a:xfrm>
            <a:off x="9964845" y="159079"/>
            <a:ext cx="320554" cy="320554"/>
            <a:chOff x="1540903" y="762744"/>
            <a:chExt cx="548640" cy="548640"/>
          </a:xfrm>
        </p:grpSpPr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C64CD2A1-6DEC-644D-AC46-BD205D1BF60A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8D5B3167-BC34-0C40-AAB2-DB2F7E33FB23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876154D8-580B-3F4D-AFFF-EFAEA17F191A}"/>
              </a:ext>
            </a:extLst>
          </p:cNvPr>
          <p:cNvGrpSpPr/>
          <p:nvPr/>
        </p:nvGrpSpPr>
        <p:grpSpPr>
          <a:xfrm>
            <a:off x="10285399" y="1278704"/>
            <a:ext cx="320554" cy="320554"/>
            <a:chOff x="1540903" y="762744"/>
            <a:chExt cx="548640" cy="548640"/>
          </a:xfrm>
        </p:grpSpPr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E20561D9-36A5-0B44-BA34-96264F76519D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E4FE1BEC-596B-0E42-95F7-F87898EEE1D8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D8BDB50F-8B4C-A14F-A3D7-354460D0FE1E}"/>
              </a:ext>
            </a:extLst>
          </p:cNvPr>
          <p:cNvGrpSpPr/>
          <p:nvPr/>
        </p:nvGrpSpPr>
        <p:grpSpPr>
          <a:xfrm>
            <a:off x="7995328" y="-175490"/>
            <a:ext cx="320554" cy="320554"/>
            <a:chOff x="1540903" y="762744"/>
            <a:chExt cx="548640" cy="548640"/>
          </a:xfrm>
        </p:grpSpPr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FA8E851-C04C-CC48-9E7F-854A7D2AC9CC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5C50D511-C712-0244-B4BE-5EADAB40DEE5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73A3DEF1-A9D5-5F47-9269-C3D61979CA72}"/>
              </a:ext>
            </a:extLst>
          </p:cNvPr>
          <p:cNvGrpSpPr/>
          <p:nvPr/>
        </p:nvGrpSpPr>
        <p:grpSpPr>
          <a:xfrm>
            <a:off x="5284126" y="249213"/>
            <a:ext cx="320554" cy="320554"/>
            <a:chOff x="1540903" y="762744"/>
            <a:chExt cx="548640" cy="548640"/>
          </a:xfrm>
        </p:grpSpPr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5A54A46D-3055-994F-B142-B6C1DBE03824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F70BF8C0-B329-0849-AEA2-578669DD0DF3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D57B83EB-6122-E643-A3E8-2797A780BFAA}"/>
              </a:ext>
            </a:extLst>
          </p:cNvPr>
          <p:cNvGrpSpPr/>
          <p:nvPr/>
        </p:nvGrpSpPr>
        <p:grpSpPr>
          <a:xfrm>
            <a:off x="10962441" y="544985"/>
            <a:ext cx="409401" cy="409401"/>
            <a:chOff x="1540903" y="762744"/>
            <a:chExt cx="548640" cy="548640"/>
          </a:xfrm>
        </p:grpSpPr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FB7683CC-E03A-7043-8AAC-ABCAAD7E6E17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2A820627-80CD-5A42-BEB0-15196FD237B4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FC54A372-A615-AD4C-82BA-B6239757A3F4}"/>
              </a:ext>
            </a:extLst>
          </p:cNvPr>
          <p:cNvGrpSpPr/>
          <p:nvPr/>
        </p:nvGrpSpPr>
        <p:grpSpPr>
          <a:xfrm>
            <a:off x="11747006" y="1618896"/>
            <a:ext cx="409401" cy="409401"/>
            <a:chOff x="1540903" y="762744"/>
            <a:chExt cx="548640" cy="548640"/>
          </a:xfrm>
        </p:grpSpPr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92EE8A6C-5F52-5643-A977-0ED85951235C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879EEA34-99A8-EA45-830D-BF0F3DCDE6DC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6768429D-FC4C-F74E-8564-9046782E90C5}"/>
              </a:ext>
            </a:extLst>
          </p:cNvPr>
          <p:cNvGrpSpPr/>
          <p:nvPr/>
        </p:nvGrpSpPr>
        <p:grpSpPr>
          <a:xfrm>
            <a:off x="10189146" y="1101399"/>
            <a:ext cx="192506" cy="192506"/>
            <a:chOff x="1540903" y="762744"/>
            <a:chExt cx="548640" cy="548640"/>
          </a:xfrm>
        </p:grpSpPr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86711994-5463-C142-AD1D-55DAC94E2F60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B962B89F-F5EA-2A42-BAB7-DD161FFA6328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C498444E-C85E-1240-BF3A-D3E9A7FFF25F}"/>
              </a:ext>
            </a:extLst>
          </p:cNvPr>
          <p:cNvGrpSpPr/>
          <p:nvPr/>
        </p:nvGrpSpPr>
        <p:grpSpPr>
          <a:xfrm>
            <a:off x="11371842" y="396902"/>
            <a:ext cx="192506" cy="192506"/>
            <a:chOff x="1540903" y="762744"/>
            <a:chExt cx="548640" cy="548640"/>
          </a:xfrm>
        </p:grpSpPr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B246B2C1-5467-7E4F-A812-47FF6164778D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359DB38B-F4A8-B240-9C8D-BACAAEAE448F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D6B4FDFF-D3DF-C240-9C95-0308540746AE}"/>
              </a:ext>
            </a:extLst>
          </p:cNvPr>
          <p:cNvGrpSpPr/>
          <p:nvPr/>
        </p:nvGrpSpPr>
        <p:grpSpPr>
          <a:xfrm>
            <a:off x="10384144" y="-74779"/>
            <a:ext cx="192506" cy="192506"/>
            <a:chOff x="1540903" y="762744"/>
            <a:chExt cx="548640" cy="548640"/>
          </a:xfrm>
        </p:grpSpPr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021BAFFD-0B69-5342-8CA7-8697E29C7657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12666CD3-99B2-5E49-B2ED-C4BB1E0CAB7A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A6FF6483-9F78-C749-BA63-67B75130D456}"/>
              </a:ext>
            </a:extLst>
          </p:cNvPr>
          <p:cNvGrpSpPr/>
          <p:nvPr/>
        </p:nvGrpSpPr>
        <p:grpSpPr>
          <a:xfrm>
            <a:off x="9037561" y="705407"/>
            <a:ext cx="192506" cy="192506"/>
            <a:chOff x="1540903" y="762744"/>
            <a:chExt cx="548640" cy="548640"/>
          </a:xfrm>
        </p:grpSpPr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18E005BB-E83F-5043-94FE-39DC8A2EFA76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4383BADE-C86F-0143-954E-8B429E9591EA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CB2A40BE-4095-8149-AC0B-687B4341758F}"/>
              </a:ext>
            </a:extLst>
          </p:cNvPr>
          <p:cNvGrpSpPr/>
          <p:nvPr/>
        </p:nvGrpSpPr>
        <p:grpSpPr>
          <a:xfrm>
            <a:off x="8782149" y="352479"/>
            <a:ext cx="192506" cy="192506"/>
            <a:chOff x="1540903" y="762744"/>
            <a:chExt cx="548640" cy="548640"/>
          </a:xfrm>
        </p:grpSpPr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BC8FA985-4246-9747-9654-F014E29F8B23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D36E2E4A-68D1-6943-BDDA-2952685C96A5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9FC4FAE2-FCFB-0C4E-9CBF-2425B9383821}"/>
              </a:ext>
            </a:extLst>
          </p:cNvPr>
          <p:cNvGrpSpPr/>
          <p:nvPr/>
        </p:nvGrpSpPr>
        <p:grpSpPr>
          <a:xfrm>
            <a:off x="6448702" y="460963"/>
            <a:ext cx="320554" cy="320554"/>
            <a:chOff x="1540903" y="762744"/>
            <a:chExt cx="548640" cy="548640"/>
          </a:xfrm>
        </p:grpSpPr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53AD24BF-3BEC-7049-B4FE-E0099F3D02C1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993F9288-5AB0-F54A-828E-74EEFC09FE68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5890B8CC-975F-DC4F-BC79-A6C0C422D28D}"/>
              </a:ext>
            </a:extLst>
          </p:cNvPr>
          <p:cNvSpPr txBox="1"/>
          <p:nvPr/>
        </p:nvSpPr>
        <p:spPr>
          <a:xfrm>
            <a:off x="402250" y="985984"/>
            <a:ext cx="1688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3.4 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정의 지표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11FF9AD-46E1-9E42-95CB-34E2F623C583}"/>
              </a:ext>
            </a:extLst>
          </p:cNvPr>
          <p:cNvSpPr txBox="1"/>
          <p:nvPr/>
        </p:nvSpPr>
        <p:spPr>
          <a:xfrm>
            <a:off x="402250" y="578695"/>
            <a:ext cx="4794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kumimoji="1" lang="ko-KR" altLang="en-US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  <a:r>
              <a:rPr kumimoji="1"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1" lang="ko-KR" altLang="en-US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정의 모델과 훈련 알고리즘 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2C73B14A-DBCA-1B43-980B-A5FC50E450D0}"/>
              </a:ext>
            </a:extLst>
          </p:cNvPr>
          <p:cNvSpPr txBox="1"/>
          <p:nvPr/>
        </p:nvSpPr>
        <p:spPr>
          <a:xfrm>
            <a:off x="595348" y="1986504"/>
            <a:ext cx="39292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손실과 지표는 개념적으로 다른 것이 아님</a:t>
            </a:r>
            <a:endParaRPr kumimoji="1"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손실 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모델을 훈련하기 위해 사용</a:t>
            </a:r>
            <a:endParaRPr kumimoji="1"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지표 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모델을 평가하기 위해 사용</a:t>
            </a:r>
            <a:endParaRPr kumimoji="1"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kumimoji="1"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0C2CCCDA-393E-E743-B586-7888706C2B96}"/>
              </a:ext>
            </a:extLst>
          </p:cNvPr>
          <p:cNvSpPr txBox="1"/>
          <p:nvPr/>
        </p:nvSpPr>
        <p:spPr>
          <a:xfrm>
            <a:off x="665355" y="2863241"/>
            <a:ext cx="6035637" cy="3297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예측에 대한 예시로</a:t>
            </a:r>
            <a:endParaRPr kumimoji="1" lang="it-IT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kumimoji="1" lang="it-IT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1: precision([0, 1, 1, 1, 0, 1, 0, 1], [1, </a:t>
            </a:r>
            <a:r>
              <a:rPr kumimoji="1" lang="it-IT" altLang="ko-KR" sz="1400" dirty="0">
                <a:solidFill>
                  <a:schemeClr val="bg1"/>
                </a:solidFill>
                <a:highlight>
                  <a:srgbClr val="0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kumimoji="1" lang="it-IT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0, </a:t>
            </a:r>
            <a:r>
              <a:rPr kumimoji="1" lang="it-IT" altLang="ko-KR" sz="1400" dirty="0">
                <a:solidFill>
                  <a:schemeClr val="bg1"/>
                </a:solidFill>
                <a:highlight>
                  <a:srgbClr val="0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kumimoji="1" lang="it-IT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0, </a:t>
            </a:r>
            <a:r>
              <a:rPr kumimoji="1" lang="it-IT" altLang="ko-KR" sz="1400" dirty="0">
                <a:solidFill>
                  <a:schemeClr val="bg1"/>
                </a:solidFill>
                <a:highlight>
                  <a:srgbClr val="0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kumimoji="1" lang="it-IT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0, </a:t>
            </a:r>
            <a:r>
              <a:rPr kumimoji="1" lang="it-IT" altLang="ko-KR" sz="1400" dirty="0">
                <a:solidFill>
                  <a:schemeClr val="bg1"/>
                </a:solidFill>
                <a:highlight>
                  <a:srgbClr val="000000"/>
                </a:highligh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kumimoji="1" lang="it-IT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]) -&gt; 4/5 : 80%</a:t>
            </a:r>
          </a:p>
          <a:p>
            <a:pPr>
              <a:lnSpc>
                <a:spcPct val="150000"/>
              </a:lnSpc>
            </a:pPr>
            <a:r>
              <a:rPr kumimoji="1" lang="it-IT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2: precision([0, 1, 0, 0, 1, 0, 1, 1], [1, 0, 1, 1, 0, 0, 0, 0]) -&gt; 0/3 : 0%</a:t>
            </a:r>
          </a:p>
          <a:p>
            <a:pPr>
              <a:lnSpc>
                <a:spcPct val="150000"/>
              </a:lnSpc>
            </a:pPr>
            <a:endParaRPr kumimoji="1"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배치 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배치 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결과로 두 정밀도의 평균 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40%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얻지만 정확하지 않음</a:t>
            </a:r>
            <a:endParaRPr kumimoji="1"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진짜 정밀도는 두 배치를 합한 결과인 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(4/8)50%</a:t>
            </a:r>
          </a:p>
          <a:p>
            <a:pPr>
              <a:lnSpc>
                <a:spcPct val="150000"/>
              </a:lnSpc>
            </a:pP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진짜 양성 개수와 거짓 양성 개수를 기록하고 필요시 정밀도를 계산하는 객체가 필요</a:t>
            </a:r>
            <a:endParaRPr kumimoji="1"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➡</a:t>
            </a:r>
            <a:r>
              <a:rPr kumimoji="1" lang="en-US" altLang="ko-KR" sz="14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keras.metrics.Precision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클래스가 이 일을 함</a:t>
            </a:r>
            <a:endParaRPr kumimoji="1"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33E498A7-F01E-D145-A69F-0C70F3846A91}"/>
              </a:ext>
            </a:extLst>
          </p:cNvPr>
          <p:cNvGrpSpPr>
            <a:grpSpLocks/>
          </p:cNvGrpSpPr>
          <p:nvPr/>
        </p:nvGrpSpPr>
        <p:grpSpPr>
          <a:xfrm>
            <a:off x="6674610" y="1278704"/>
            <a:ext cx="4464000" cy="5436000"/>
            <a:chOff x="1101498" y="2607181"/>
            <a:chExt cx="2304000" cy="3020711"/>
          </a:xfrm>
        </p:grpSpPr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09D7663A-BE55-2D48-AAF9-BAAB9DCD279B}"/>
                </a:ext>
              </a:extLst>
            </p:cNvPr>
            <p:cNvSpPr/>
            <p:nvPr/>
          </p:nvSpPr>
          <p:spPr>
            <a:xfrm>
              <a:off x="1101498" y="2607181"/>
              <a:ext cx="2304000" cy="3020711"/>
            </a:xfrm>
            <a:prstGeom prst="rect">
              <a:avLst/>
            </a:prstGeom>
            <a:solidFill>
              <a:schemeClr val="bg1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076261B2-20D1-6044-A51B-04F941700EAA}"/>
                </a:ext>
              </a:extLst>
            </p:cNvPr>
            <p:cNvSpPr/>
            <p:nvPr/>
          </p:nvSpPr>
          <p:spPr>
            <a:xfrm>
              <a:off x="1259216" y="2793759"/>
              <a:ext cx="1988824" cy="2219112"/>
            </a:xfrm>
            <a:prstGeom prst="rect">
              <a:avLst/>
            </a:prstGeom>
            <a:solidFill>
              <a:schemeClr val="bg1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213" name="그림 212">
            <a:extLst>
              <a:ext uri="{FF2B5EF4-FFF2-40B4-BE49-F238E27FC236}">
                <a16:creationId xmlns:a16="http://schemas.microsoft.com/office/drawing/2014/main" id="{3B77BFFC-F139-644E-8548-F1BEEF212B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19432" t="35896" r="35897" b="36186"/>
          <a:stretch/>
        </p:blipFill>
        <p:spPr>
          <a:xfrm rot="20197823">
            <a:off x="2743247" y="2327526"/>
            <a:ext cx="1405746" cy="878515"/>
          </a:xfrm>
          <a:prstGeom prst="rect">
            <a:avLst/>
          </a:prstGeom>
        </p:spPr>
      </p:pic>
      <p:pic>
        <p:nvPicPr>
          <p:cNvPr id="90" name="그림 89" descr="테이블이(가) 표시된 사진&#10;&#10;자동 생성된 설명">
            <a:extLst>
              <a:ext uri="{FF2B5EF4-FFF2-40B4-BE49-F238E27FC236}">
                <a16:creationId xmlns:a16="http://schemas.microsoft.com/office/drawing/2014/main" id="{1992704B-B42A-47AF-B90F-822168FFFF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0662"/>
          <a:stretch/>
        </p:blipFill>
        <p:spPr>
          <a:xfrm>
            <a:off x="7040052" y="1723118"/>
            <a:ext cx="3697856" cy="379674"/>
          </a:xfrm>
          <a:prstGeom prst="rect">
            <a:avLst/>
          </a:prstGeom>
        </p:spPr>
      </p:pic>
      <p:pic>
        <p:nvPicPr>
          <p:cNvPr id="91" name="그림 90" descr="테이블이(가) 표시된 사진&#10;&#10;자동 생성된 설명">
            <a:extLst>
              <a:ext uri="{FF2B5EF4-FFF2-40B4-BE49-F238E27FC236}">
                <a16:creationId xmlns:a16="http://schemas.microsoft.com/office/drawing/2014/main" id="{E6A3E1F2-F0BF-48FA-BF10-43A8E49FB8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474"/>
          <a:stretch/>
        </p:blipFill>
        <p:spPr>
          <a:xfrm>
            <a:off x="7049052" y="2388373"/>
            <a:ext cx="3708294" cy="1163164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E83C4473-0D14-4B02-B02E-B6D6E6017F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2428"/>
          <a:stretch/>
        </p:blipFill>
        <p:spPr>
          <a:xfrm>
            <a:off x="7057154" y="4099060"/>
            <a:ext cx="3693215" cy="1190161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4C9DD566-EA52-4B78-8809-27A461B85392}"/>
              </a:ext>
            </a:extLst>
          </p:cNvPr>
          <p:cNvSpPr txBox="1"/>
          <p:nvPr/>
        </p:nvSpPr>
        <p:spPr>
          <a:xfrm>
            <a:off x="7054085" y="3492249"/>
            <a:ext cx="6035637" cy="534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두번째 </a:t>
            </a:r>
            <a:r>
              <a:rPr kumimoji="1"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precision </a:t>
            </a:r>
            <a:r>
              <a:rPr kumimoji="1"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처리 후 정밀도는 </a:t>
            </a:r>
            <a:r>
              <a:rPr kumimoji="1"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50%</a:t>
            </a:r>
          </a:p>
          <a:p>
            <a:pPr>
              <a:lnSpc>
                <a:spcPct val="150000"/>
              </a:lnSpc>
            </a:pPr>
            <a:r>
              <a:rPr kumimoji="1"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배치마다 업데이트 되기에 스트리밍 지표라고 부름</a:t>
            </a:r>
            <a:endParaRPr kumimoji="1"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1196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1820125E-BC8F-204D-B592-84A36BEEF568}"/>
              </a:ext>
            </a:extLst>
          </p:cNvPr>
          <p:cNvGrpSpPr/>
          <p:nvPr/>
        </p:nvGrpSpPr>
        <p:grpSpPr>
          <a:xfrm rot="11243128">
            <a:off x="3368748" y="5292774"/>
            <a:ext cx="320554" cy="320554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AE050E2A-C768-ED4B-B9BF-5A0E589BFB4C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58E83CCC-596F-CA42-A357-68C41590C05F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45021F1F-D019-CD4A-8E04-44219D4FC87B}"/>
              </a:ext>
            </a:extLst>
          </p:cNvPr>
          <p:cNvGrpSpPr/>
          <p:nvPr/>
        </p:nvGrpSpPr>
        <p:grpSpPr>
          <a:xfrm rot="11243128">
            <a:off x="1700323" y="5800540"/>
            <a:ext cx="320554" cy="320554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4E1B0F83-4D74-5345-B050-9E929B99F5E4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06AEE828-E8E7-844F-87B2-957C4A19EACE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D36684DB-7BC9-4B49-B3BA-3FE4AE7D844E}"/>
              </a:ext>
            </a:extLst>
          </p:cNvPr>
          <p:cNvGrpSpPr/>
          <p:nvPr/>
        </p:nvGrpSpPr>
        <p:grpSpPr>
          <a:xfrm rot="11243128">
            <a:off x="3610493" y="6385503"/>
            <a:ext cx="320554" cy="320554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06B569C9-9A4B-A44F-968A-57403CF56A35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8BFD850A-DC08-6E4B-8A03-A875D45B5CFF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08EE1E06-1300-5D40-B149-16B429E6047A}"/>
              </a:ext>
            </a:extLst>
          </p:cNvPr>
          <p:cNvGrpSpPr/>
          <p:nvPr/>
        </p:nvGrpSpPr>
        <p:grpSpPr>
          <a:xfrm rot="11243128">
            <a:off x="89328" y="6151120"/>
            <a:ext cx="320554" cy="320554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D5C8DB49-770F-3744-B5ED-E56A6B71C78E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D5DF21F4-CD06-AC48-AFA3-ED609E2EFCA9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1872ED6E-6B7D-3A4D-AD33-8FBEF0A6B2DD}"/>
              </a:ext>
            </a:extLst>
          </p:cNvPr>
          <p:cNvGrpSpPr/>
          <p:nvPr/>
        </p:nvGrpSpPr>
        <p:grpSpPr>
          <a:xfrm rot="11243128">
            <a:off x="677841" y="5195411"/>
            <a:ext cx="409401" cy="409401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09DC1819-9E00-9C40-879C-ECCE16F36F68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1480F319-9085-C844-AC8D-292216078720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74063F14-B6D1-9B44-9B01-9A8598ABBFED}"/>
              </a:ext>
            </a:extLst>
          </p:cNvPr>
          <p:cNvGrpSpPr/>
          <p:nvPr/>
        </p:nvGrpSpPr>
        <p:grpSpPr>
          <a:xfrm rot="11243128">
            <a:off x="70217" y="4033757"/>
            <a:ext cx="409401" cy="409401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1939D5B9-42E4-9341-AFA9-122423241151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9D337CF4-1C3A-1548-B3B2-5A94E737B466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EAF46D7D-1971-C243-BC91-E3DC39472E37}"/>
              </a:ext>
            </a:extLst>
          </p:cNvPr>
          <p:cNvGrpSpPr/>
          <p:nvPr/>
        </p:nvGrpSpPr>
        <p:grpSpPr>
          <a:xfrm rot="11243128">
            <a:off x="5691320" y="6275470"/>
            <a:ext cx="192506" cy="192506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E7793545-1E06-8943-B46E-2A3FF01868E3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DDCB4C41-4A9D-3B42-81D2-F7127465D9C2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78DEFF8B-5E89-FB46-8086-F717A4747E58}"/>
              </a:ext>
            </a:extLst>
          </p:cNvPr>
          <p:cNvGrpSpPr/>
          <p:nvPr/>
        </p:nvGrpSpPr>
        <p:grpSpPr>
          <a:xfrm rot="11243128">
            <a:off x="454856" y="5519575"/>
            <a:ext cx="192506" cy="192506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A92F5A2E-CA26-9445-9DA5-3CB46AC4FA2D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D0A0AB1D-D569-264D-9F1E-2A1A2E4B2601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48B15338-AF53-3242-A5F4-37C2ABE18FE7}"/>
              </a:ext>
            </a:extLst>
          </p:cNvPr>
          <p:cNvGrpSpPr/>
          <p:nvPr/>
        </p:nvGrpSpPr>
        <p:grpSpPr>
          <a:xfrm rot="11243128">
            <a:off x="1373728" y="6114306"/>
            <a:ext cx="192506" cy="192506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A56FF425-9117-234B-A3C1-1500FDF4830C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69332E3A-5D04-2E4A-8212-C41FB2AC5EE1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57945526-31AC-BE45-A7BF-FB2DB5FDC96B}"/>
              </a:ext>
            </a:extLst>
          </p:cNvPr>
          <p:cNvGrpSpPr/>
          <p:nvPr/>
        </p:nvGrpSpPr>
        <p:grpSpPr>
          <a:xfrm rot="11243128">
            <a:off x="2809428" y="5513688"/>
            <a:ext cx="192506" cy="192506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11F440AB-D3B8-7A4B-92B3-3F3DD4B02B36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D89224A1-3F90-AA4C-A915-C9AB640F47D2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3AB08295-212F-B043-BC77-073B7B4EBFE0}"/>
              </a:ext>
            </a:extLst>
          </p:cNvPr>
          <p:cNvGrpSpPr/>
          <p:nvPr/>
        </p:nvGrpSpPr>
        <p:grpSpPr>
          <a:xfrm rot="11243128">
            <a:off x="3017354" y="5896519"/>
            <a:ext cx="192506" cy="192506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C7600E77-C601-9B44-A9A1-58C25FBF6CAC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88533C89-0FF9-854D-B8C2-33A350A72D7A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B3CBC013-D4BC-914A-BD67-B2B7DED87ECD}"/>
              </a:ext>
            </a:extLst>
          </p:cNvPr>
          <p:cNvGrpSpPr/>
          <p:nvPr/>
        </p:nvGrpSpPr>
        <p:grpSpPr>
          <a:xfrm rot="11243128">
            <a:off x="5226100" y="5953139"/>
            <a:ext cx="320554" cy="320554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92306124-A524-9E44-BCD7-2E59AE61F415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6A880747-B463-5942-8A63-F35F3F9D784D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0687DAC-FFA4-9C42-AB81-E42D1806019E}"/>
              </a:ext>
            </a:extLst>
          </p:cNvPr>
          <p:cNvGrpSpPr/>
          <p:nvPr/>
        </p:nvGrpSpPr>
        <p:grpSpPr>
          <a:xfrm>
            <a:off x="8375531" y="877098"/>
            <a:ext cx="320554" cy="320554"/>
            <a:chOff x="1540903" y="762744"/>
            <a:chExt cx="548640" cy="548640"/>
          </a:xfrm>
        </p:grpSpPr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4CBE8E70-1F44-1B4E-BB97-10F739BDEBD8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209D93C4-4803-3748-B115-78BA3DE47F3C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BCB8F467-5DFB-4E4C-B594-236E9C931DF6}"/>
              </a:ext>
            </a:extLst>
          </p:cNvPr>
          <p:cNvGrpSpPr/>
          <p:nvPr/>
        </p:nvGrpSpPr>
        <p:grpSpPr>
          <a:xfrm>
            <a:off x="9964845" y="159079"/>
            <a:ext cx="320554" cy="320554"/>
            <a:chOff x="1540903" y="762744"/>
            <a:chExt cx="548640" cy="548640"/>
          </a:xfrm>
        </p:grpSpPr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C64CD2A1-6DEC-644D-AC46-BD205D1BF60A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8D5B3167-BC34-0C40-AAB2-DB2F7E33FB23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876154D8-580B-3F4D-AFFF-EFAEA17F191A}"/>
              </a:ext>
            </a:extLst>
          </p:cNvPr>
          <p:cNvGrpSpPr/>
          <p:nvPr/>
        </p:nvGrpSpPr>
        <p:grpSpPr>
          <a:xfrm>
            <a:off x="10285399" y="1278704"/>
            <a:ext cx="320554" cy="320554"/>
            <a:chOff x="1540903" y="762744"/>
            <a:chExt cx="548640" cy="548640"/>
          </a:xfrm>
        </p:grpSpPr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E20561D9-36A5-0B44-BA34-96264F76519D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E4FE1BEC-596B-0E42-95F7-F87898EEE1D8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D8BDB50F-8B4C-A14F-A3D7-354460D0FE1E}"/>
              </a:ext>
            </a:extLst>
          </p:cNvPr>
          <p:cNvGrpSpPr/>
          <p:nvPr/>
        </p:nvGrpSpPr>
        <p:grpSpPr>
          <a:xfrm>
            <a:off x="7995328" y="-175490"/>
            <a:ext cx="320554" cy="320554"/>
            <a:chOff x="1540903" y="762744"/>
            <a:chExt cx="548640" cy="548640"/>
          </a:xfrm>
        </p:grpSpPr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FA8E851-C04C-CC48-9E7F-854A7D2AC9CC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5C50D511-C712-0244-B4BE-5EADAB40DEE5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73A3DEF1-A9D5-5F47-9269-C3D61979CA72}"/>
              </a:ext>
            </a:extLst>
          </p:cNvPr>
          <p:cNvGrpSpPr/>
          <p:nvPr/>
        </p:nvGrpSpPr>
        <p:grpSpPr>
          <a:xfrm>
            <a:off x="5284126" y="249213"/>
            <a:ext cx="320554" cy="320554"/>
            <a:chOff x="1540903" y="762744"/>
            <a:chExt cx="548640" cy="548640"/>
          </a:xfrm>
        </p:grpSpPr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5A54A46D-3055-994F-B142-B6C1DBE03824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F70BF8C0-B329-0849-AEA2-578669DD0DF3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D57B83EB-6122-E643-A3E8-2797A780BFAA}"/>
              </a:ext>
            </a:extLst>
          </p:cNvPr>
          <p:cNvGrpSpPr/>
          <p:nvPr/>
        </p:nvGrpSpPr>
        <p:grpSpPr>
          <a:xfrm>
            <a:off x="10962441" y="544985"/>
            <a:ext cx="409401" cy="409401"/>
            <a:chOff x="1540903" y="762744"/>
            <a:chExt cx="548640" cy="548640"/>
          </a:xfrm>
        </p:grpSpPr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FB7683CC-E03A-7043-8AAC-ABCAAD7E6E17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2A820627-80CD-5A42-BEB0-15196FD237B4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FC54A372-A615-AD4C-82BA-B6239757A3F4}"/>
              </a:ext>
            </a:extLst>
          </p:cNvPr>
          <p:cNvGrpSpPr/>
          <p:nvPr/>
        </p:nvGrpSpPr>
        <p:grpSpPr>
          <a:xfrm>
            <a:off x="11747006" y="1618896"/>
            <a:ext cx="409401" cy="409401"/>
            <a:chOff x="1540903" y="762744"/>
            <a:chExt cx="548640" cy="548640"/>
          </a:xfrm>
        </p:grpSpPr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92EE8A6C-5F52-5643-A977-0ED85951235C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879EEA34-99A8-EA45-830D-BF0F3DCDE6DC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6768429D-FC4C-F74E-8564-9046782E90C5}"/>
              </a:ext>
            </a:extLst>
          </p:cNvPr>
          <p:cNvGrpSpPr/>
          <p:nvPr/>
        </p:nvGrpSpPr>
        <p:grpSpPr>
          <a:xfrm>
            <a:off x="10189146" y="1101399"/>
            <a:ext cx="192506" cy="192506"/>
            <a:chOff x="1540903" y="762744"/>
            <a:chExt cx="548640" cy="548640"/>
          </a:xfrm>
        </p:grpSpPr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86711994-5463-C142-AD1D-55DAC94E2F60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B962B89F-F5EA-2A42-BAB7-DD161FFA6328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C498444E-C85E-1240-BF3A-D3E9A7FFF25F}"/>
              </a:ext>
            </a:extLst>
          </p:cNvPr>
          <p:cNvGrpSpPr/>
          <p:nvPr/>
        </p:nvGrpSpPr>
        <p:grpSpPr>
          <a:xfrm>
            <a:off x="11371842" y="396902"/>
            <a:ext cx="192506" cy="192506"/>
            <a:chOff x="1540903" y="762744"/>
            <a:chExt cx="548640" cy="548640"/>
          </a:xfrm>
        </p:grpSpPr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B246B2C1-5467-7E4F-A812-47FF6164778D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359DB38B-F4A8-B240-9C8D-BACAAEAE448F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D6B4FDFF-D3DF-C240-9C95-0308540746AE}"/>
              </a:ext>
            </a:extLst>
          </p:cNvPr>
          <p:cNvGrpSpPr/>
          <p:nvPr/>
        </p:nvGrpSpPr>
        <p:grpSpPr>
          <a:xfrm>
            <a:off x="10384144" y="-74779"/>
            <a:ext cx="192506" cy="192506"/>
            <a:chOff x="1540903" y="762744"/>
            <a:chExt cx="548640" cy="548640"/>
          </a:xfrm>
        </p:grpSpPr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021BAFFD-0B69-5342-8CA7-8697E29C7657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12666CD3-99B2-5E49-B2ED-C4BB1E0CAB7A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A6FF6483-9F78-C749-BA63-67B75130D456}"/>
              </a:ext>
            </a:extLst>
          </p:cNvPr>
          <p:cNvGrpSpPr/>
          <p:nvPr/>
        </p:nvGrpSpPr>
        <p:grpSpPr>
          <a:xfrm>
            <a:off x="9037561" y="705407"/>
            <a:ext cx="192506" cy="192506"/>
            <a:chOff x="1540903" y="762744"/>
            <a:chExt cx="548640" cy="548640"/>
          </a:xfrm>
        </p:grpSpPr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18E005BB-E83F-5043-94FE-39DC8A2EFA76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4383BADE-C86F-0143-954E-8B429E9591EA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CB2A40BE-4095-8149-AC0B-687B4341758F}"/>
              </a:ext>
            </a:extLst>
          </p:cNvPr>
          <p:cNvGrpSpPr/>
          <p:nvPr/>
        </p:nvGrpSpPr>
        <p:grpSpPr>
          <a:xfrm>
            <a:off x="8782149" y="352479"/>
            <a:ext cx="192506" cy="192506"/>
            <a:chOff x="1540903" y="762744"/>
            <a:chExt cx="548640" cy="548640"/>
          </a:xfrm>
        </p:grpSpPr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BC8FA985-4246-9747-9654-F014E29F8B23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D36E2E4A-68D1-6943-BDDA-2952685C96A5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9FC4FAE2-FCFB-0C4E-9CBF-2425B9383821}"/>
              </a:ext>
            </a:extLst>
          </p:cNvPr>
          <p:cNvGrpSpPr/>
          <p:nvPr/>
        </p:nvGrpSpPr>
        <p:grpSpPr>
          <a:xfrm>
            <a:off x="6448702" y="460963"/>
            <a:ext cx="320554" cy="320554"/>
            <a:chOff x="1540903" y="762744"/>
            <a:chExt cx="548640" cy="548640"/>
          </a:xfrm>
        </p:grpSpPr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53AD24BF-3BEC-7049-B4FE-E0099F3D02C1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993F9288-5AB0-F54A-828E-74EEFC09FE68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5890B8CC-975F-DC4F-BC79-A6C0C422D28D}"/>
              </a:ext>
            </a:extLst>
          </p:cNvPr>
          <p:cNvSpPr txBox="1"/>
          <p:nvPr/>
        </p:nvSpPr>
        <p:spPr>
          <a:xfrm>
            <a:off x="402250" y="985984"/>
            <a:ext cx="1688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3.4 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정의 지표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11FF9AD-46E1-9E42-95CB-34E2F623C583}"/>
              </a:ext>
            </a:extLst>
          </p:cNvPr>
          <p:cNvSpPr txBox="1"/>
          <p:nvPr/>
        </p:nvSpPr>
        <p:spPr>
          <a:xfrm>
            <a:off x="402250" y="578695"/>
            <a:ext cx="4794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kumimoji="1" lang="ko-KR" altLang="en-US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  <a:r>
              <a:rPr kumimoji="1"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1" lang="ko-KR" altLang="en-US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정의 모델과 훈련 알고리즘 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2C73B14A-DBCA-1B43-980B-A5FC50E450D0}"/>
              </a:ext>
            </a:extLst>
          </p:cNvPr>
          <p:cNvSpPr txBox="1"/>
          <p:nvPr/>
        </p:nvSpPr>
        <p:spPr>
          <a:xfrm>
            <a:off x="595348" y="1986504"/>
            <a:ext cx="423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전체 후버 손실과 샘플 수를 기록하는 클래스 </a:t>
            </a:r>
            <a:endParaRPr kumimoji="1"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0C2CCCDA-393E-E743-B586-7888706C2B96}"/>
              </a:ext>
            </a:extLst>
          </p:cNvPr>
          <p:cNvSpPr txBox="1"/>
          <p:nvPr/>
        </p:nvSpPr>
        <p:spPr>
          <a:xfrm>
            <a:off x="638972" y="2751853"/>
            <a:ext cx="6035637" cy="2004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add_weight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 :  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지표의 상태 기록을 위한 변수를 만든다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update_state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 : 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클래스를 함수처럼 사용 할 때 호출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(Precision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처럼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), 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                  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배치의 레이블과 예측을 바탕으로 변수를 업데이트</a:t>
            </a:r>
            <a:endParaRPr kumimoji="1"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result() : 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최종 결과를 계산 및 반환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모든 샘플에 대한 평균 후버 </a:t>
            </a:r>
            <a:r>
              <a:rPr kumimoji="1" lang="ko-KR" altLang="en-US" sz="14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손실값</a:t>
            </a:r>
            <a:endParaRPr kumimoji="1"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get_config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 : threshold 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변수를 모델과 함께 저장</a:t>
            </a:r>
            <a:endParaRPr kumimoji="1"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reset_status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 :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모든 변수를 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0.0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초기화 </a:t>
            </a:r>
            <a:endParaRPr kumimoji="1"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33E498A7-F01E-D145-A69F-0C70F3846A91}"/>
              </a:ext>
            </a:extLst>
          </p:cNvPr>
          <p:cNvGrpSpPr>
            <a:grpSpLocks/>
          </p:cNvGrpSpPr>
          <p:nvPr/>
        </p:nvGrpSpPr>
        <p:grpSpPr>
          <a:xfrm>
            <a:off x="6674610" y="1278704"/>
            <a:ext cx="4464000" cy="5436000"/>
            <a:chOff x="1101498" y="2607181"/>
            <a:chExt cx="2304000" cy="3020711"/>
          </a:xfrm>
        </p:grpSpPr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09D7663A-BE55-2D48-AAF9-BAAB9DCD279B}"/>
                </a:ext>
              </a:extLst>
            </p:cNvPr>
            <p:cNvSpPr/>
            <p:nvPr/>
          </p:nvSpPr>
          <p:spPr>
            <a:xfrm>
              <a:off x="1101498" y="2607181"/>
              <a:ext cx="2304000" cy="3020711"/>
            </a:xfrm>
            <a:prstGeom prst="rect">
              <a:avLst/>
            </a:prstGeom>
            <a:solidFill>
              <a:schemeClr val="bg1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076261B2-20D1-6044-A51B-04F941700EAA}"/>
                </a:ext>
              </a:extLst>
            </p:cNvPr>
            <p:cNvSpPr/>
            <p:nvPr/>
          </p:nvSpPr>
          <p:spPr>
            <a:xfrm>
              <a:off x="1259216" y="2793759"/>
              <a:ext cx="1988824" cy="2219112"/>
            </a:xfrm>
            <a:prstGeom prst="rect">
              <a:avLst/>
            </a:prstGeom>
            <a:solidFill>
              <a:schemeClr val="bg1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213" name="그림 212">
            <a:extLst>
              <a:ext uri="{FF2B5EF4-FFF2-40B4-BE49-F238E27FC236}">
                <a16:creationId xmlns:a16="http://schemas.microsoft.com/office/drawing/2014/main" id="{3B77BFFC-F139-644E-8548-F1BEEF212B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19432" t="35896" r="35897" b="36186"/>
          <a:stretch/>
        </p:blipFill>
        <p:spPr>
          <a:xfrm rot="20197823">
            <a:off x="2743247" y="2327526"/>
            <a:ext cx="1405746" cy="878515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E83C4473-0D14-4B02-B02E-B6D6E6017F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32" t="34956" r="132" b="202"/>
          <a:stretch/>
        </p:blipFill>
        <p:spPr>
          <a:xfrm>
            <a:off x="7060002" y="1726670"/>
            <a:ext cx="3693215" cy="279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800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1820125E-BC8F-204D-B592-84A36BEEF568}"/>
              </a:ext>
            </a:extLst>
          </p:cNvPr>
          <p:cNvGrpSpPr/>
          <p:nvPr/>
        </p:nvGrpSpPr>
        <p:grpSpPr>
          <a:xfrm rot="11243128">
            <a:off x="3368748" y="5292774"/>
            <a:ext cx="320554" cy="320554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AE050E2A-C768-ED4B-B9BF-5A0E589BFB4C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58E83CCC-596F-CA42-A357-68C41590C05F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45021F1F-D019-CD4A-8E04-44219D4FC87B}"/>
              </a:ext>
            </a:extLst>
          </p:cNvPr>
          <p:cNvGrpSpPr/>
          <p:nvPr/>
        </p:nvGrpSpPr>
        <p:grpSpPr>
          <a:xfrm rot="11243128">
            <a:off x="1700323" y="5800540"/>
            <a:ext cx="320554" cy="320554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4E1B0F83-4D74-5345-B050-9E929B99F5E4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06AEE828-E8E7-844F-87B2-957C4A19EACE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D36684DB-7BC9-4B49-B3BA-3FE4AE7D844E}"/>
              </a:ext>
            </a:extLst>
          </p:cNvPr>
          <p:cNvGrpSpPr/>
          <p:nvPr/>
        </p:nvGrpSpPr>
        <p:grpSpPr>
          <a:xfrm rot="11243128">
            <a:off x="3610493" y="6385503"/>
            <a:ext cx="320554" cy="320554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06B569C9-9A4B-A44F-968A-57403CF56A35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8BFD850A-DC08-6E4B-8A03-A875D45B5CFF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08EE1E06-1300-5D40-B149-16B429E6047A}"/>
              </a:ext>
            </a:extLst>
          </p:cNvPr>
          <p:cNvGrpSpPr/>
          <p:nvPr/>
        </p:nvGrpSpPr>
        <p:grpSpPr>
          <a:xfrm rot="11243128">
            <a:off x="89328" y="6151120"/>
            <a:ext cx="320554" cy="320554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D5C8DB49-770F-3744-B5ED-E56A6B71C78E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D5DF21F4-CD06-AC48-AFA3-ED609E2EFCA9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1872ED6E-6B7D-3A4D-AD33-8FBEF0A6B2DD}"/>
              </a:ext>
            </a:extLst>
          </p:cNvPr>
          <p:cNvGrpSpPr/>
          <p:nvPr/>
        </p:nvGrpSpPr>
        <p:grpSpPr>
          <a:xfrm rot="11243128">
            <a:off x="677841" y="5195411"/>
            <a:ext cx="409401" cy="409401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09DC1819-9E00-9C40-879C-ECCE16F36F68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1480F319-9085-C844-AC8D-292216078720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74063F14-B6D1-9B44-9B01-9A8598ABBFED}"/>
              </a:ext>
            </a:extLst>
          </p:cNvPr>
          <p:cNvGrpSpPr/>
          <p:nvPr/>
        </p:nvGrpSpPr>
        <p:grpSpPr>
          <a:xfrm rot="11243128">
            <a:off x="70217" y="4033757"/>
            <a:ext cx="409401" cy="409401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1939D5B9-42E4-9341-AFA9-122423241151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9D337CF4-1C3A-1548-B3B2-5A94E737B466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EAF46D7D-1971-C243-BC91-E3DC39472E37}"/>
              </a:ext>
            </a:extLst>
          </p:cNvPr>
          <p:cNvGrpSpPr/>
          <p:nvPr/>
        </p:nvGrpSpPr>
        <p:grpSpPr>
          <a:xfrm rot="11243128">
            <a:off x="5691320" y="6275470"/>
            <a:ext cx="192506" cy="192506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E7793545-1E06-8943-B46E-2A3FF01868E3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DDCB4C41-4A9D-3B42-81D2-F7127465D9C2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78DEFF8B-5E89-FB46-8086-F717A4747E58}"/>
              </a:ext>
            </a:extLst>
          </p:cNvPr>
          <p:cNvGrpSpPr/>
          <p:nvPr/>
        </p:nvGrpSpPr>
        <p:grpSpPr>
          <a:xfrm rot="11243128">
            <a:off x="454856" y="5519575"/>
            <a:ext cx="192506" cy="192506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A92F5A2E-CA26-9445-9DA5-3CB46AC4FA2D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D0A0AB1D-D569-264D-9F1E-2A1A2E4B2601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48B15338-AF53-3242-A5F4-37C2ABE18FE7}"/>
              </a:ext>
            </a:extLst>
          </p:cNvPr>
          <p:cNvGrpSpPr/>
          <p:nvPr/>
        </p:nvGrpSpPr>
        <p:grpSpPr>
          <a:xfrm rot="11243128">
            <a:off x="1373728" y="6114306"/>
            <a:ext cx="192506" cy="192506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A56FF425-9117-234B-A3C1-1500FDF4830C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69332E3A-5D04-2E4A-8212-C41FB2AC5EE1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57945526-31AC-BE45-A7BF-FB2DB5FDC96B}"/>
              </a:ext>
            </a:extLst>
          </p:cNvPr>
          <p:cNvGrpSpPr/>
          <p:nvPr/>
        </p:nvGrpSpPr>
        <p:grpSpPr>
          <a:xfrm rot="11243128">
            <a:off x="2809428" y="5513688"/>
            <a:ext cx="192506" cy="192506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11F440AB-D3B8-7A4B-92B3-3F3DD4B02B36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D89224A1-3F90-AA4C-A915-C9AB640F47D2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3AB08295-212F-B043-BC77-073B7B4EBFE0}"/>
              </a:ext>
            </a:extLst>
          </p:cNvPr>
          <p:cNvGrpSpPr/>
          <p:nvPr/>
        </p:nvGrpSpPr>
        <p:grpSpPr>
          <a:xfrm rot="11243128">
            <a:off x="3017354" y="5896519"/>
            <a:ext cx="192506" cy="192506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C7600E77-C601-9B44-A9A1-58C25FBF6CAC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88533C89-0FF9-854D-B8C2-33A350A72D7A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B3CBC013-D4BC-914A-BD67-B2B7DED87ECD}"/>
              </a:ext>
            </a:extLst>
          </p:cNvPr>
          <p:cNvGrpSpPr/>
          <p:nvPr/>
        </p:nvGrpSpPr>
        <p:grpSpPr>
          <a:xfrm rot="11243128">
            <a:off x="5226100" y="5953139"/>
            <a:ext cx="320554" cy="320554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92306124-A524-9E44-BCD7-2E59AE61F415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6A880747-B463-5942-8A63-F35F3F9D784D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0687DAC-FFA4-9C42-AB81-E42D1806019E}"/>
              </a:ext>
            </a:extLst>
          </p:cNvPr>
          <p:cNvGrpSpPr/>
          <p:nvPr/>
        </p:nvGrpSpPr>
        <p:grpSpPr>
          <a:xfrm>
            <a:off x="8375531" y="877098"/>
            <a:ext cx="320554" cy="320554"/>
            <a:chOff x="1540903" y="762744"/>
            <a:chExt cx="548640" cy="548640"/>
          </a:xfrm>
        </p:grpSpPr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4CBE8E70-1F44-1B4E-BB97-10F739BDEBD8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209D93C4-4803-3748-B115-78BA3DE47F3C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BCB8F467-5DFB-4E4C-B594-236E9C931DF6}"/>
              </a:ext>
            </a:extLst>
          </p:cNvPr>
          <p:cNvGrpSpPr/>
          <p:nvPr/>
        </p:nvGrpSpPr>
        <p:grpSpPr>
          <a:xfrm>
            <a:off x="9964845" y="159079"/>
            <a:ext cx="320554" cy="320554"/>
            <a:chOff x="1540903" y="762744"/>
            <a:chExt cx="548640" cy="548640"/>
          </a:xfrm>
        </p:grpSpPr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C64CD2A1-6DEC-644D-AC46-BD205D1BF60A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8D5B3167-BC34-0C40-AAB2-DB2F7E33FB23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876154D8-580B-3F4D-AFFF-EFAEA17F191A}"/>
              </a:ext>
            </a:extLst>
          </p:cNvPr>
          <p:cNvGrpSpPr/>
          <p:nvPr/>
        </p:nvGrpSpPr>
        <p:grpSpPr>
          <a:xfrm>
            <a:off x="10285399" y="1278704"/>
            <a:ext cx="320554" cy="320554"/>
            <a:chOff x="1540903" y="762744"/>
            <a:chExt cx="548640" cy="548640"/>
          </a:xfrm>
        </p:grpSpPr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E20561D9-36A5-0B44-BA34-96264F76519D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E4FE1BEC-596B-0E42-95F7-F87898EEE1D8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D8BDB50F-8B4C-A14F-A3D7-354460D0FE1E}"/>
              </a:ext>
            </a:extLst>
          </p:cNvPr>
          <p:cNvGrpSpPr/>
          <p:nvPr/>
        </p:nvGrpSpPr>
        <p:grpSpPr>
          <a:xfrm>
            <a:off x="7995328" y="-175490"/>
            <a:ext cx="320554" cy="320554"/>
            <a:chOff x="1540903" y="762744"/>
            <a:chExt cx="548640" cy="548640"/>
          </a:xfrm>
        </p:grpSpPr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FA8E851-C04C-CC48-9E7F-854A7D2AC9CC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5C50D511-C712-0244-B4BE-5EADAB40DEE5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73A3DEF1-A9D5-5F47-9269-C3D61979CA72}"/>
              </a:ext>
            </a:extLst>
          </p:cNvPr>
          <p:cNvGrpSpPr/>
          <p:nvPr/>
        </p:nvGrpSpPr>
        <p:grpSpPr>
          <a:xfrm>
            <a:off x="5284126" y="249213"/>
            <a:ext cx="320554" cy="320554"/>
            <a:chOff x="1540903" y="762744"/>
            <a:chExt cx="548640" cy="548640"/>
          </a:xfrm>
        </p:grpSpPr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5A54A46D-3055-994F-B142-B6C1DBE03824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F70BF8C0-B329-0849-AEA2-578669DD0DF3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D57B83EB-6122-E643-A3E8-2797A780BFAA}"/>
              </a:ext>
            </a:extLst>
          </p:cNvPr>
          <p:cNvGrpSpPr/>
          <p:nvPr/>
        </p:nvGrpSpPr>
        <p:grpSpPr>
          <a:xfrm>
            <a:off x="10962441" y="544985"/>
            <a:ext cx="409401" cy="409401"/>
            <a:chOff x="1540903" y="762744"/>
            <a:chExt cx="548640" cy="548640"/>
          </a:xfrm>
        </p:grpSpPr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FB7683CC-E03A-7043-8AAC-ABCAAD7E6E17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2A820627-80CD-5A42-BEB0-15196FD237B4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FC54A372-A615-AD4C-82BA-B6239757A3F4}"/>
              </a:ext>
            </a:extLst>
          </p:cNvPr>
          <p:cNvGrpSpPr/>
          <p:nvPr/>
        </p:nvGrpSpPr>
        <p:grpSpPr>
          <a:xfrm>
            <a:off x="11747006" y="1618896"/>
            <a:ext cx="409401" cy="409401"/>
            <a:chOff x="1540903" y="762744"/>
            <a:chExt cx="548640" cy="548640"/>
          </a:xfrm>
        </p:grpSpPr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92EE8A6C-5F52-5643-A977-0ED85951235C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879EEA34-99A8-EA45-830D-BF0F3DCDE6DC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6768429D-FC4C-F74E-8564-9046782E90C5}"/>
              </a:ext>
            </a:extLst>
          </p:cNvPr>
          <p:cNvGrpSpPr/>
          <p:nvPr/>
        </p:nvGrpSpPr>
        <p:grpSpPr>
          <a:xfrm>
            <a:off x="10189146" y="1101399"/>
            <a:ext cx="192506" cy="192506"/>
            <a:chOff x="1540903" y="762744"/>
            <a:chExt cx="548640" cy="548640"/>
          </a:xfrm>
        </p:grpSpPr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86711994-5463-C142-AD1D-55DAC94E2F60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B962B89F-F5EA-2A42-BAB7-DD161FFA6328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C498444E-C85E-1240-BF3A-D3E9A7FFF25F}"/>
              </a:ext>
            </a:extLst>
          </p:cNvPr>
          <p:cNvGrpSpPr/>
          <p:nvPr/>
        </p:nvGrpSpPr>
        <p:grpSpPr>
          <a:xfrm>
            <a:off x="11371842" y="396902"/>
            <a:ext cx="192506" cy="192506"/>
            <a:chOff x="1540903" y="762744"/>
            <a:chExt cx="548640" cy="548640"/>
          </a:xfrm>
        </p:grpSpPr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B246B2C1-5467-7E4F-A812-47FF6164778D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359DB38B-F4A8-B240-9C8D-BACAAEAE448F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D6B4FDFF-D3DF-C240-9C95-0308540746AE}"/>
              </a:ext>
            </a:extLst>
          </p:cNvPr>
          <p:cNvGrpSpPr/>
          <p:nvPr/>
        </p:nvGrpSpPr>
        <p:grpSpPr>
          <a:xfrm>
            <a:off x="10384144" y="-74779"/>
            <a:ext cx="192506" cy="192506"/>
            <a:chOff x="1540903" y="762744"/>
            <a:chExt cx="548640" cy="548640"/>
          </a:xfrm>
        </p:grpSpPr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021BAFFD-0B69-5342-8CA7-8697E29C7657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12666CD3-99B2-5E49-B2ED-C4BB1E0CAB7A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A6FF6483-9F78-C749-BA63-67B75130D456}"/>
              </a:ext>
            </a:extLst>
          </p:cNvPr>
          <p:cNvGrpSpPr/>
          <p:nvPr/>
        </p:nvGrpSpPr>
        <p:grpSpPr>
          <a:xfrm>
            <a:off x="9037561" y="705407"/>
            <a:ext cx="192506" cy="192506"/>
            <a:chOff x="1540903" y="762744"/>
            <a:chExt cx="548640" cy="548640"/>
          </a:xfrm>
        </p:grpSpPr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18E005BB-E83F-5043-94FE-39DC8A2EFA76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4383BADE-C86F-0143-954E-8B429E9591EA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CB2A40BE-4095-8149-AC0B-687B4341758F}"/>
              </a:ext>
            </a:extLst>
          </p:cNvPr>
          <p:cNvGrpSpPr/>
          <p:nvPr/>
        </p:nvGrpSpPr>
        <p:grpSpPr>
          <a:xfrm>
            <a:off x="8782149" y="352479"/>
            <a:ext cx="192506" cy="192506"/>
            <a:chOff x="1540903" y="762744"/>
            <a:chExt cx="548640" cy="548640"/>
          </a:xfrm>
        </p:grpSpPr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BC8FA985-4246-9747-9654-F014E29F8B23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D36E2E4A-68D1-6943-BDDA-2952685C96A5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9FC4FAE2-FCFB-0C4E-9CBF-2425B9383821}"/>
              </a:ext>
            </a:extLst>
          </p:cNvPr>
          <p:cNvGrpSpPr/>
          <p:nvPr/>
        </p:nvGrpSpPr>
        <p:grpSpPr>
          <a:xfrm>
            <a:off x="6448702" y="460963"/>
            <a:ext cx="320554" cy="320554"/>
            <a:chOff x="1540903" y="762744"/>
            <a:chExt cx="548640" cy="548640"/>
          </a:xfrm>
        </p:grpSpPr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53AD24BF-3BEC-7049-B4FE-E0099F3D02C1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993F9288-5AB0-F54A-828E-74EEFC09FE68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5890B8CC-975F-DC4F-BC79-A6C0C422D28D}"/>
              </a:ext>
            </a:extLst>
          </p:cNvPr>
          <p:cNvSpPr txBox="1"/>
          <p:nvPr/>
        </p:nvSpPr>
        <p:spPr>
          <a:xfrm>
            <a:off x="402250" y="985984"/>
            <a:ext cx="1527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3.5 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정의 층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11FF9AD-46E1-9E42-95CB-34E2F623C583}"/>
              </a:ext>
            </a:extLst>
          </p:cNvPr>
          <p:cNvSpPr txBox="1"/>
          <p:nvPr/>
        </p:nvSpPr>
        <p:spPr>
          <a:xfrm>
            <a:off x="402250" y="578695"/>
            <a:ext cx="4794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kumimoji="1" lang="ko-KR" altLang="en-US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  <a:r>
              <a:rPr kumimoji="1"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1" lang="ko-KR" altLang="en-US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정의 모델과 훈련 알고리즘 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2C73B14A-DBCA-1B43-980B-A5FC50E450D0}"/>
              </a:ext>
            </a:extLst>
          </p:cNvPr>
          <p:cNvSpPr txBox="1"/>
          <p:nvPr/>
        </p:nvSpPr>
        <p:spPr>
          <a:xfrm>
            <a:off x="595348" y="1986504"/>
            <a:ext cx="5660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동일 블록이 여러 번 반복되는 경우 하나로 묶은 후 반복</a:t>
            </a:r>
            <a:endParaRPr kumimoji="1"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kumimoji="1"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ex) A, B, C, A, B, C … </a:t>
            </a:r>
            <a:r>
              <a:rPr kumimoji="1" lang="ko-KR" altLang="en-US" sz="1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➡ </a:t>
            </a:r>
            <a:r>
              <a:rPr kumimoji="1" lang="en-US" altLang="ko-KR" sz="1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A, B, C</a:t>
            </a:r>
            <a:r>
              <a:rPr kumimoji="1" lang="ko-KR" altLang="en-US" sz="1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</a:t>
            </a:r>
            <a:r>
              <a:rPr kumimoji="1" lang="en-US" altLang="ko-KR" sz="1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</a:t>
            </a:r>
            <a:r>
              <a:rPr kumimoji="1" lang="ko-KR" altLang="en-US" sz="1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묶음 ➡ </a:t>
            </a:r>
            <a:r>
              <a:rPr kumimoji="1" lang="en-US" altLang="ko-KR" sz="1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D, D, D…</a:t>
            </a:r>
            <a:endParaRPr kumimoji="1"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0C2CCCDA-393E-E743-B586-7888706C2B96}"/>
              </a:ext>
            </a:extLst>
          </p:cNvPr>
          <p:cNvSpPr txBox="1"/>
          <p:nvPr/>
        </p:nvSpPr>
        <p:spPr>
          <a:xfrm>
            <a:off x="638972" y="2751853"/>
            <a:ext cx="6035637" cy="2973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정의 층을 만들기 위한 예시로 </a:t>
            </a:r>
            <a:endParaRPr kumimoji="1"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keras.layers.Flatten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kumimoji="1" lang="en-US" altLang="ko-KR" sz="14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keras.layers.ReLU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층은 가중치가 없다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가중치가 있는 층을 만들기 위해선 </a:t>
            </a:r>
            <a:r>
              <a:rPr kumimoji="1" lang="en-US" altLang="ko-KR" sz="14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keras.layers.Layers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</a:t>
            </a:r>
            <a:r>
              <a:rPr kumimoji="1" lang="ko-KR" altLang="en-US" sz="14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상속해야함</a:t>
            </a:r>
            <a:endParaRPr kumimoji="1"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생성자는 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activation 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문자열 매개변수를 받아 적절한 활성화 함수를 설정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build() : 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가중치마다 </a:t>
            </a:r>
            <a:r>
              <a:rPr kumimoji="1" lang="en-US" altLang="ko-KR" sz="14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add_weight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함수를 호출하여 층의 변수를 </a:t>
            </a:r>
            <a:r>
              <a:rPr kumimoji="1" lang="ko-KR" altLang="en-US" sz="14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만듬</a:t>
            </a:r>
            <a:endParaRPr kumimoji="1" lang="ko-KR" altLang="en-US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call() :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층에 필요한 연산을 수행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compute_output_shape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 : 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출력 크기를 반환 함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endParaRPr kumimoji="1" lang="ko-KR" altLang="en-US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33E498A7-F01E-D145-A69F-0C70F3846A91}"/>
              </a:ext>
            </a:extLst>
          </p:cNvPr>
          <p:cNvGrpSpPr>
            <a:grpSpLocks/>
          </p:cNvGrpSpPr>
          <p:nvPr/>
        </p:nvGrpSpPr>
        <p:grpSpPr>
          <a:xfrm>
            <a:off x="6674610" y="1278704"/>
            <a:ext cx="4464000" cy="5436000"/>
            <a:chOff x="1101498" y="2607181"/>
            <a:chExt cx="2304000" cy="3020711"/>
          </a:xfrm>
        </p:grpSpPr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09D7663A-BE55-2D48-AAF9-BAAB9DCD279B}"/>
                </a:ext>
              </a:extLst>
            </p:cNvPr>
            <p:cNvSpPr/>
            <p:nvPr/>
          </p:nvSpPr>
          <p:spPr>
            <a:xfrm>
              <a:off x="1101498" y="2607181"/>
              <a:ext cx="2304000" cy="3020711"/>
            </a:xfrm>
            <a:prstGeom prst="rect">
              <a:avLst/>
            </a:prstGeom>
            <a:solidFill>
              <a:schemeClr val="bg1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076261B2-20D1-6044-A51B-04F941700EAA}"/>
                </a:ext>
              </a:extLst>
            </p:cNvPr>
            <p:cNvSpPr/>
            <p:nvPr/>
          </p:nvSpPr>
          <p:spPr>
            <a:xfrm>
              <a:off x="1259216" y="2793759"/>
              <a:ext cx="1988824" cy="2219112"/>
            </a:xfrm>
            <a:prstGeom prst="rect">
              <a:avLst/>
            </a:prstGeom>
            <a:solidFill>
              <a:schemeClr val="bg1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213" name="그림 212">
            <a:extLst>
              <a:ext uri="{FF2B5EF4-FFF2-40B4-BE49-F238E27FC236}">
                <a16:creationId xmlns:a16="http://schemas.microsoft.com/office/drawing/2014/main" id="{3B77BFFC-F139-644E-8548-F1BEEF212B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19432" t="35896" r="35897" b="36186"/>
          <a:stretch/>
        </p:blipFill>
        <p:spPr>
          <a:xfrm rot="20197823">
            <a:off x="2743247" y="2327526"/>
            <a:ext cx="1405746" cy="87851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8F34E28-15E0-4480-AFBA-6AF2B3642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2081" y="1609647"/>
            <a:ext cx="3739079" cy="282788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D9E355D8-C431-4D9C-8E47-C24EDEB929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7492" y="1851587"/>
            <a:ext cx="3731009" cy="375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978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1820125E-BC8F-204D-B592-84A36BEEF568}"/>
              </a:ext>
            </a:extLst>
          </p:cNvPr>
          <p:cNvGrpSpPr/>
          <p:nvPr/>
        </p:nvGrpSpPr>
        <p:grpSpPr>
          <a:xfrm rot="11243128">
            <a:off x="3368748" y="5292774"/>
            <a:ext cx="320554" cy="320554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AE050E2A-C768-ED4B-B9BF-5A0E589BFB4C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58E83CCC-596F-CA42-A357-68C41590C05F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45021F1F-D019-CD4A-8E04-44219D4FC87B}"/>
              </a:ext>
            </a:extLst>
          </p:cNvPr>
          <p:cNvGrpSpPr/>
          <p:nvPr/>
        </p:nvGrpSpPr>
        <p:grpSpPr>
          <a:xfrm rot="11243128">
            <a:off x="1700323" y="5800540"/>
            <a:ext cx="320554" cy="320554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4E1B0F83-4D74-5345-B050-9E929B99F5E4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06AEE828-E8E7-844F-87B2-957C4A19EACE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D36684DB-7BC9-4B49-B3BA-3FE4AE7D844E}"/>
              </a:ext>
            </a:extLst>
          </p:cNvPr>
          <p:cNvGrpSpPr/>
          <p:nvPr/>
        </p:nvGrpSpPr>
        <p:grpSpPr>
          <a:xfrm rot="11243128">
            <a:off x="3610493" y="6385503"/>
            <a:ext cx="320554" cy="320554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06B569C9-9A4B-A44F-968A-57403CF56A35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8BFD850A-DC08-6E4B-8A03-A875D45B5CFF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08EE1E06-1300-5D40-B149-16B429E6047A}"/>
              </a:ext>
            </a:extLst>
          </p:cNvPr>
          <p:cNvGrpSpPr/>
          <p:nvPr/>
        </p:nvGrpSpPr>
        <p:grpSpPr>
          <a:xfrm rot="11243128">
            <a:off x="89328" y="6151120"/>
            <a:ext cx="320554" cy="320554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D5C8DB49-770F-3744-B5ED-E56A6B71C78E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D5DF21F4-CD06-AC48-AFA3-ED609E2EFCA9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1872ED6E-6B7D-3A4D-AD33-8FBEF0A6B2DD}"/>
              </a:ext>
            </a:extLst>
          </p:cNvPr>
          <p:cNvGrpSpPr/>
          <p:nvPr/>
        </p:nvGrpSpPr>
        <p:grpSpPr>
          <a:xfrm rot="11243128">
            <a:off x="677841" y="5195411"/>
            <a:ext cx="409401" cy="409401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09DC1819-9E00-9C40-879C-ECCE16F36F68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1480F319-9085-C844-AC8D-292216078720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74063F14-B6D1-9B44-9B01-9A8598ABBFED}"/>
              </a:ext>
            </a:extLst>
          </p:cNvPr>
          <p:cNvGrpSpPr/>
          <p:nvPr/>
        </p:nvGrpSpPr>
        <p:grpSpPr>
          <a:xfrm rot="11243128">
            <a:off x="70217" y="4033757"/>
            <a:ext cx="409401" cy="409401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1939D5B9-42E4-9341-AFA9-122423241151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9D337CF4-1C3A-1548-B3B2-5A94E737B466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EAF46D7D-1971-C243-BC91-E3DC39472E37}"/>
              </a:ext>
            </a:extLst>
          </p:cNvPr>
          <p:cNvGrpSpPr/>
          <p:nvPr/>
        </p:nvGrpSpPr>
        <p:grpSpPr>
          <a:xfrm rot="11243128">
            <a:off x="5691320" y="6275470"/>
            <a:ext cx="192506" cy="192506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E7793545-1E06-8943-B46E-2A3FF01868E3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DDCB4C41-4A9D-3B42-81D2-F7127465D9C2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78DEFF8B-5E89-FB46-8086-F717A4747E58}"/>
              </a:ext>
            </a:extLst>
          </p:cNvPr>
          <p:cNvGrpSpPr/>
          <p:nvPr/>
        </p:nvGrpSpPr>
        <p:grpSpPr>
          <a:xfrm rot="11243128">
            <a:off x="454856" y="5519575"/>
            <a:ext cx="192506" cy="192506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A92F5A2E-CA26-9445-9DA5-3CB46AC4FA2D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D0A0AB1D-D569-264D-9F1E-2A1A2E4B2601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48B15338-AF53-3242-A5F4-37C2ABE18FE7}"/>
              </a:ext>
            </a:extLst>
          </p:cNvPr>
          <p:cNvGrpSpPr/>
          <p:nvPr/>
        </p:nvGrpSpPr>
        <p:grpSpPr>
          <a:xfrm rot="11243128">
            <a:off x="1373728" y="6114306"/>
            <a:ext cx="192506" cy="192506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A56FF425-9117-234B-A3C1-1500FDF4830C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69332E3A-5D04-2E4A-8212-C41FB2AC5EE1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57945526-31AC-BE45-A7BF-FB2DB5FDC96B}"/>
              </a:ext>
            </a:extLst>
          </p:cNvPr>
          <p:cNvGrpSpPr/>
          <p:nvPr/>
        </p:nvGrpSpPr>
        <p:grpSpPr>
          <a:xfrm rot="11243128">
            <a:off x="2809428" y="5513688"/>
            <a:ext cx="192506" cy="192506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11F440AB-D3B8-7A4B-92B3-3F3DD4B02B36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D89224A1-3F90-AA4C-A915-C9AB640F47D2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3AB08295-212F-B043-BC77-073B7B4EBFE0}"/>
              </a:ext>
            </a:extLst>
          </p:cNvPr>
          <p:cNvGrpSpPr/>
          <p:nvPr/>
        </p:nvGrpSpPr>
        <p:grpSpPr>
          <a:xfrm rot="11243128">
            <a:off x="3017354" y="5896519"/>
            <a:ext cx="192506" cy="192506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C7600E77-C601-9B44-A9A1-58C25FBF6CAC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88533C89-0FF9-854D-B8C2-33A350A72D7A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B3CBC013-D4BC-914A-BD67-B2B7DED87ECD}"/>
              </a:ext>
            </a:extLst>
          </p:cNvPr>
          <p:cNvGrpSpPr/>
          <p:nvPr/>
        </p:nvGrpSpPr>
        <p:grpSpPr>
          <a:xfrm rot="11243128">
            <a:off x="5226100" y="5953139"/>
            <a:ext cx="320554" cy="320554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92306124-A524-9E44-BCD7-2E59AE61F415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6A880747-B463-5942-8A63-F35F3F9D784D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0687DAC-FFA4-9C42-AB81-E42D1806019E}"/>
              </a:ext>
            </a:extLst>
          </p:cNvPr>
          <p:cNvGrpSpPr/>
          <p:nvPr/>
        </p:nvGrpSpPr>
        <p:grpSpPr>
          <a:xfrm>
            <a:off x="8375531" y="877098"/>
            <a:ext cx="320554" cy="320554"/>
            <a:chOff x="1540903" y="762744"/>
            <a:chExt cx="548640" cy="548640"/>
          </a:xfrm>
        </p:grpSpPr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4CBE8E70-1F44-1B4E-BB97-10F739BDEBD8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209D93C4-4803-3748-B115-78BA3DE47F3C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BCB8F467-5DFB-4E4C-B594-236E9C931DF6}"/>
              </a:ext>
            </a:extLst>
          </p:cNvPr>
          <p:cNvGrpSpPr/>
          <p:nvPr/>
        </p:nvGrpSpPr>
        <p:grpSpPr>
          <a:xfrm>
            <a:off x="9964845" y="159079"/>
            <a:ext cx="320554" cy="320554"/>
            <a:chOff x="1540903" y="762744"/>
            <a:chExt cx="548640" cy="548640"/>
          </a:xfrm>
        </p:grpSpPr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C64CD2A1-6DEC-644D-AC46-BD205D1BF60A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8D5B3167-BC34-0C40-AAB2-DB2F7E33FB23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876154D8-580B-3F4D-AFFF-EFAEA17F191A}"/>
              </a:ext>
            </a:extLst>
          </p:cNvPr>
          <p:cNvGrpSpPr/>
          <p:nvPr/>
        </p:nvGrpSpPr>
        <p:grpSpPr>
          <a:xfrm>
            <a:off x="10285399" y="1278704"/>
            <a:ext cx="320554" cy="320554"/>
            <a:chOff x="1540903" y="762744"/>
            <a:chExt cx="548640" cy="548640"/>
          </a:xfrm>
        </p:grpSpPr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E20561D9-36A5-0B44-BA34-96264F76519D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E4FE1BEC-596B-0E42-95F7-F87898EEE1D8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D8BDB50F-8B4C-A14F-A3D7-354460D0FE1E}"/>
              </a:ext>
            </a:extLst>
          </p:cNvPr>
          <p:cNvGrpSpPr/>
          <p:nvPr/>
        </p:nvGrpSpPr>
        <p:grpSpPr>
          <a:xfrm>
            <a:off x="7995328" y="-175490"/>
            <a:ext cx="320554" cy="320554"/>
            <a:chOff x="1540903" y="762744"/>
            <a:chExt cx="548640" cy="548640"/>
          </a:xfrm>
        </p:grpSpPr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FA8E851-C04C-CC48-9E7F-854A7D2AC9CC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5C50D511-C712-0244-B4BE-5EADAB40DEE5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73A3DEF1-A9D5-5F47-9269-C3D61979CA72}"/>
              </a:ext>
            </a:extLst>
          </p:cNvPr>
          <p:cNvGrpSpPr/>
          <p:nvPr/>
        </p:nvGrpSpPr>
        <p:grpSpPr>
          <a:xfrm>
            <a:off x="5284126" y="249213"/>
            <a:ext cx="320554" cy="320554"/>
            <a:chOff x="1540903" y="762744"/>
            <a:chExt cx="548640" cy="548640"/>
          </a:xfrm>
        </p:grpSpPr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5A54A46D-3055-994F-B142-B6C1DBE03824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F70BF8C0-B329-0849-AEA2-578669DD0DF3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D57B83EB-6122-E643-A3E8-2797A780BFAA}"/>
              </a:ext>
            </a:extLst>
          </p:cNvPr>
          <p:cNvGrpSpPr/>
          <p:nvPr/>
        </p:nvGrpSpPr>
        <p:grpSpPr>
          <a:xfrm>
            <a:off x="10962441" y="544985"/>
            <a:ext cx="409401" cy="409401"/>
            <a:chOff x="1540903" y="762744"/>
            <a:chExt cx="548640" cy="548640"/>
          </a:xfrm>
        </p:grpSpPr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FB7683CC-E03A-7043-8AAC-ABCAAD7E6E17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2A820627-80CD-5A42-BEB0-15196FD237B4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FC54A372-A615-AD4C-82BA-B6239757A3F4}"/>
              </a:ext>
            </a:extLst>
          </p:cNvPr>
          <p:cNvGrpSpPr/>
          <p:nvPr/>
        </p:nvGrpSpPr>
        <p:grpSpPr>
          <a:xfrm>
            <a:off x="11747006" y="1618896"/>
            <a:ext cx="409401" cy="409401"/>
            <a:chOff x="1540903" y="762744"/>
            <a:chExt cx="548640" cy="548640"/>
          </a:xfrm>
        </p:grpSpPr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92EE8A6C-5F52-5643-A977-0ED85951235C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879EEA34-99A8-EA45-830D-BF0F3DCDE6DC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6768429D-FC4C-F74E-8564-9046782E90C5}"/>
              </a:ext>
            </a:extLst>
          </p:cNvPr>
          <p:cNvGrpSpPr/>
          <p:nvPr/>
        </p:nvGrpSpPr>
        <p:grpSpPr>
          <a:xfrm>
            <a:off x="10189146" y="1101399"/>
            <a:ext cx="192506" cy="192506"/>
            <a:chOff x="1540903" y="762744"/>
            <a:chExt cx="548640" cy="548640"/>
          </a:xfrm>
        </p:grpSpPr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86711994-5463-C142-AD1D-55DAC94E2F60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B962B89F-F5EA-2A42-BAB7-DD161FFA6328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C498444E-C85E-1240-BF3A-D3E9A7FFF25F}"/>
              </a:ext>
            </a:extLst>
          </p:cNvPr>
          <p:cNvGrpSpPr/>
          <p:nvPr/>
        </p:nvGrpSpPr>
        <p:grpSpPr>
          <a:xfrm>
            <a:off x="11371842" y="396902"/>
            <a:ext cx="192506" cy="192506"/>
            <a:chOff x="1540903" y="762744"/>
            <a:chExt cx="548640" cy="548640"/>
          </a:xfrm>
        </p:grpSpPr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B246B2C1-5467-7E4F-A812-47FF6164778D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359DB38B-F4A8-B240-9C8D-BACAAEAE448F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D6B4FDFF-D3DF-C240-9C95-0308540746AE}"/>
              </a:ext>
            </a:extLst>
          </p:cNvPr>
          <p:cNvGrpSpPr/>
          <p:nvPr/>
        </p:nvGrpSpPr>
        <p:grpSpPr>
          <a:xfrm>
            <a:off x="10384144" y="-74779"/>
            <a:ext cx="192506" cy="192506"/>
            <a:chOff x="1540903" y="762744"/>
            <a:chExt cx="548640" cy="548640"/>
          </a:xfrm>
        </p:grpSpPr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021BAFFD-0B69-5342-8CA7-8697E29C7657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12666CD3-99B2-5E49-B2ED-C4BB1E0CAB7A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A6FF6483-9F78-C749-BA63-67B75130D456}"/>
              </a:ext>
            </a:extLst>
          </p:cNvPr>
          <p:cNvGrpSpPr/>
          <p:nvPr/>
        </p:nvGrpSpPr>
        <p:grpSpPr>
          <a:xfrm>
            <a:off x="9037561" y="705407"/>
            <a:ext cx="192506" cy="192506"/>
            <a:chOff x="1540903" y="762744"/>
            <a:chExt cx="548640" cy="548640"/>
          </a:xfrm>
        </p:grpSpPr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18E005BB-E83F-5043-94FE-39DC8A2EFA76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4383BADE-C86F-0143-954E-8B429E9591EA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CB2A40BE-4095-8149-AC0B-687B4341758F}"/>
              </a:ext>
            </a:extLst>
          </p:cNvPr>
          <p:cNvGrpSpPr/>
          <p:nvPr/>
        </p:nvGrpSpPr>
        <p:grpSpPr>
          <a:xfrm>
            <a:off x="8782149" y="352479"/>
            <a:ext cx="192506" cy="192506"/>
            <a:chOff x="1540903" y="762744"/>
            <a:chExt cx="548640" cy="548640"/>
          </a:xfrm>
        </p:grpSpPr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BC8FA985-4246-9747-9654-F014E29F8B23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D36E2E4A-68D1-6943-BDDA-2952685C96A5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9FC4FAE2-FCFB-0C4E-9CBF-2425B9383821}"/>
              </a:ext>
            </a:extLst>
          </p:cNvPr>
          <p:cNvGrpSpPr/>
          <p:nvPr/>
        </p:nvGrpSpPr>
        <p:grpSpPr>
          <a:xfrm>
            <a:off x="6448702" y="460963"/>
            <a:ext cx="320554" cy="320554"/>
            <a:chOff x="1540903" y="762744"/>
            <a:chExt cx="548640" cy="548640"/>
          </a:xfrm>
        </p:grpSpPr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53AD24BF-3BEC-7049-B4FE-E0099F3D02C1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993F9288-5AB0-F54A-828E-74EEFC09FE68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5890B8CC-975F-DC4F-BC79-A6C0C422D28D}"/>
              </a:ext>
            </a:extLst>
          </p:cNvPr>
          <p:cNvSpPr txBox="1"/>
          <p:nvPr/>
        </p:nvSpPr>
        <p:spPr>
          <a:xfrm>
            <a:off x="402250" y="985984"/>
            <a:ext cx="1527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3.5 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정의 층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11FF9AD-46E1-9E42-95CB-34E2F623C583}"/>
              </a:ext>
            </a:extLst>
          </p:cNvPr>
          <p:cNvSpPr txBox="1"/>
          <p:nvPr/>
        </p:nvSpPr>
        <p:spPr>
          <a:xfrm>
            <a:off x="402250" y="578695"/>
            <a:ext cx="4794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kumimoji="1" lang="ko-KR" altLang="en-US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  <a:r>
              <a:rPr kumimoji="1"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1" lang="ko-KR" altLang="en-US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정의 모델과 훈련 알고리즘 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2C73B14A-DBCA-1B43-980B-A5FC50E450D0}"/>
              </a:ext>
            </a:extLst>
          </p:cNvPr>
          <p:cNvSpPr txBox="1"/>
          <p:nvPr/>
        </p:nvSpPr>
        <p:spPr>
          <a:xfrm>
            <a:off x="595348" y="1986504"/>
            <a:ext cx="444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외에도 다양한 특징을 가진 층을 만드는 예시</a:t>
            </a:r>
            <a:endParaRPr kumimoji="1"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0C2CCCDA-393E-E743-B586-7888706C2B96}"/>
              </a:ext>
            </a:extLst>
          </p:cNvPr>
          <p:cNvSpPr txBox="1"/>
          <p:nvPr/>
        </p:nvSpPr>
        <p:spPr>
          <a:xfrm>
            <a:off x="638972" y="2751853"/>
            <a:ext cx="6035637" cy="2650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두 개의 입력과 세 개의 출력을 만드는 층의 예시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call() 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메서드에 모든 입력이 포함된 </a:t>
            </a:r>
            <a:r>
              <a:rPr kumimoji="1" lang="ko-KR" altLang="en-US" sz="14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튜플을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매개변수 값으로 </a:t>
            </a:r>
            <a:r>
              <a:rPr kumimoji="1" lang="ko-KR" altLang="en-US" sz="14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전달해야함</a:t>
            </a:r>
            <a:endParaRPr kumimoji="1" lang="ko-KR" altLang="en-US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compute_output_shape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 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메서드의 매개변수도 각 입력의 배치 크기를 담은</a:t>
            </a:r>
            <a:endParaRPr kumimoji="1"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4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튜플이어야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함</a:t>
            </a:r>
          </a:p>
          <a:p>
            <a:pPr>
              <a:lnSpc>
                <a:spcPct val="150000"/>
              </a:lnSpc>
            </a:pP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여러 출력을 가진 층을 만들려면 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call() 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메서드가 출력을 </a:t>
            </a:r>
            <a:r>
              <a:rPr kumimoji="1" lang="ko-KR" altLang="en-US" sz="14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반환해야함</a:t>
            </a:r>
            <a:endParaRPr kumimoji="1"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훈련과 테스트에서 다르게 동작하는 층의 예시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call() 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메서드에 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training 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매개변수를 추가해 훈련인지 테스트인지 여부를 판단한다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33E498A7-F01E-D145-A69F-0C70F3846A91}"/>
              </a:ext>
            </a:extLst>
          </p:cNvPr>
          <p:cNvGrpSpPr>
            <a:grpSpLocks/>
          </p:cNvGrpSpPr>
          <p:nvPr/>
        </p:nvGrpSpPr>
        <p:grpSpPr>
          <a:xfrm>
            <a:off x="6708777" y="1293905"/>
            <a:ext cx="4464000" cy="5436000"/>
            <a:chOff x="1101498" y="2607181"/>
            <a:chExt cx="2304000" cy="3020711"/>
          </a:xfrm>
        </p:grpSpPr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09D7663A-BE55-2D48-AAF9-BAAB9DCD279B}"/>
                </a:ext>
              </a:extLst>
            </p:cNvPr>
            <p:cNvSpPr/>
            <p:nvPr/>
          </p:nvSpPr>
          <p:spPr>
            <a:xfrm>
              <a:off x="1101498" y="2607181"/>
              <a:ext cx="2304000" cy="3020711"/>
            </a:xfrm>
            <a:prstGeom prst="rect">
              <a:avLst/>
            </a:prstGeom>
            <a:solidFill>
              <a:schemeClr val="bg1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076261B2-20D1-6044-A51B-04F941700EAA}"/>
                </a:ext>
              </a:extLst>
            </p:cNvPr>
            <p:cNvSpPr/>
            <p:nvPr/>
          </p:nvSpPr>
          <p:spPr>
            <a:xfrm>
              <a:off x="1259216" y="2793759"/>
              <a:ext cx="1988824" cy="2219112"/>
            </a:xfrm>
            <a:prstGeom prst="rect">
              <a:avLst/>
            </a:prstGeom>
            <a:solidFill>
              <a:schemeClr val="bg1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213" name="그림 212">
            <a:extLst>
              <a:ext uri="{FF2B5EF4-FFF2-40B4-BE49-F238E27FC236}">
                <a16:creationId xmlns:a16="http://schemas.microsoft.com/office/drawing/2014/main" id="{3B77BFFC-F139-644E-8548-F1BEEF212B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19432" t="35896" r="35897" b="36186"/>
          <a:stretch/>
        </p:blipFill>
        <p:spPr>
          <a:xfrm rot="20197823">
            <a:off x="2743247" y="2327526"/>
            <a:ext cx="1405746" cy="878515"/>
          </a:xfrm>
          <a:prstGeom prst="rect">
            <a:avLst/>
          </a:prstGeom>
        </p:spPr>
      </p:pic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A42AA74A-7BA6-4DE8-A021-A5D2EF73D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9511" y="1640610"/>
            <a:ext cx="3754197" cy="1367135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344E3451-7CAC-4F12-A180-9ECE4FEF3F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4452" y="3069062"/>
            <a:ext cx="3763450" cy="186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098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1820125E-BC8F-204D-B592-84A36BEEF568}"/>
              </a:ext>
            </a:extLst>
          </p:cNvPr>
          <p:cNvGrpSpPr/>
          <p:nvPr/>
        </p:nvGrpSpPr>
        <p:grpSpPr>
          <a:xfrm rot="11243128">
            <a:off x="3368748" y="5292774"/>
            <a:ext cx="320554" cy="320554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AE050E2A-C768-ED4B-B9BF-5A0E589BFB4C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58E83CCC-596F-CA42-A357-68C41590C05F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45021F1F-D019-CD4A-8E04-44219D4FC87B}"/>
              </a:ext>
            </a:extLst>
          </p:cNvPr>
          <p:cNvGrpSpPr/>
          <p:nvPr/>
        </p:nvGrpSpPr>
        <p:grpSpPr>
          <a:xfrm rot="11243128">
            <a:off x="1700323" y="5800540"/>
            <a:ext cx="320554" cy="320554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4E1B0F83-4D74-5345-B050-9E929B99F5E4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06AEE828-E8E7-844F-87B2-957C4A19EACE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D36684DB-7BC9-4B49-B3BA-3FE4AE7D844E}"/>
              </a:ext>
            </a:extLst>
          </p:cNvPr>
          <p:cNvGrpSpPr/>
          <p:nvPr/>
        </p:nvGrpSpPr>
        <p:grpSpPr>
          <a:xfrm rot="11243128">
            <a:off x="3610493" y="6385503"/>
            <a:ext cx="320554" cy="320554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06B569C9-9A4B-A44F-968A-57403CF56A35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8BFD850A-DC08-6E4B-8A03-A875D45B5CFF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08EE1E06-1300-5D40-B149-16B429E6047A}"/>
              </a:ext>
            </a:extLst>
          </p:cNvPr>
          <p:cNvGrpSpPr/>
          <p:nvPr/>
        </p:nvGrpSpPr>
        <p:grpSpPr>
          <a:xfrm rot="11243128">
            <a:off x="89328" y="6151120"/>
            <a:ext cx="320554" cy="320554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D5C8DB49-770F-3744-B5ED-E56A6B71C78E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D5DF21F4-CD06-AC48-AFA3-ED609E2EFCA9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1872ED6E-6B7D-3A4D-AD33-8FBEF0A6B2DD}"/>
              </a:ext>
            </a:extLst>
          </p:cNvPr>
          <p:cNvGrpSpPr/>
          <p:nvPr/>
        </p:nvGrpSpPr>
        <p:grpSpPr>
          <a:xfrm rot="11243128">
            <a:off x="677841" y="5195411"/>
            <a:ext cx="409401" cy="409401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09DC1819-9E00-9C40-879C-ECCE16F36F68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1480F319-9085-C844-AC8D-292216078720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74063F14-B6D1-9B44-9B01-9A8598ABBFED}"/>
              </a:ext>
            </a:extLst>
          </p:cNvPr>
          <p:cNvGrpSpPr/>
          <p:nvPr/>
        </p:nvGrpSpPr>
        <p:grpSpPr>
          <a:xfrm rot="11243128">
            <a:off x="70217" y="4033757"/>
            <a:ext cx="409401" cy="409401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1939D5B9-42E4-9341-AFA9-122423241151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9D337CF4-1C3A-1548-B3B2-5A94E737B466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EAF46D7D-1971-C243-BC91-E3DC39472E37}"/>
              </a:ext>
            </a:extLst>
          </p:cNvPr>
          <p:cNvGrpSpPr/>
          <p:nvPr/>
        </p:nvGrpSpPr>
        <p:grpSpPr>
          <a:xfrm rot="11243128">
            <a:off x="5691320" y="6275470"/>
            <a:ext cx="192506" cy="192506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E7793545-1E06-8943-B46E-2A3FF01868E3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DDCB4C41-4A9D-3B42-81D2-F7127465D9C2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78DEFF8B-5E89-FB46-8086-F717A4747E58}"/>
              </a:ext>
            </a:extLst>
          </p:cNvPr>
          <p:cNvGrpSpPr/>
          <p:nvPr/>
        </p:nvGrpSpPr>
        <p:grpSpPr>
          <a:xfrm rot="11243128">
            <a:off x="454856" y="5519575"/>
            <a:ext cx="192506" cy="192506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A92F5A2E-CA26-9445-9DA5-3CB46AC4FA2D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D0A0AB1D-D569-264D-9F1E-2A1A2E4B2601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48B15338-AF53-3242-A5F4-37C2ABE18FE7}"/>
              </a:ext>
            </a:extLst>
          </p:cNvPr>
          <p:cNvGrpSpPr/>
          <p:nvPr/>
        </p:nvGrpSpPr>
        <p:grpSpPr>
          <a:xfrm rot="11243128">
            <a:off x="1373728" y="6114306"/>
            <a:ext cx="192506" cy="192506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A56FF425-9117-234B-A3C1-1500FDF4830C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69332E3A-5D04-2E4A-8212-C41FB2AC5EE1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57945526-31AC-BE45-A7BF-FB2DB5FDC96B}"/>
              </a:ext>
            </a:extLst>
          </p:cNvPr>
          <p:cNvGrpSpPr/>
          <p:nvPr/>
        </p:nvGrpSpPr>
        <p:grpSpPr>
          <a:xfrm rot="11243128">
            <a:off x="2809428" y="5513688"/>
            <a:ext cx="192506" cy="192506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11F440AB-D3B8-7A4B-92B3-3F3DD4B02B36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D89224A1-3F90-AA4C-A915-C9AB640F47D2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3AB08295-212F-B043-BC77-073B7B4EBFE0}"/>
              </a:ext>
            </a:extLst>
          </p:cNvPr>
          <p:cNvGrpSpPr/>
          <p:nvPr/>
        </p:nvGrpSpPr>
        <p:grpSpPr>
          <a:xfrm rot="11243128">
            <a:off x="3017354" y="5896519"/>
            <a:ext cx="192506" cy="192506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C7600E77-C601-9B44-A9A1-58C25FBF6CAC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88533C89-0FF9-854D-B8C2-33A350A72D7A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B3CBC013-D4BC-914A-BD67-B2B7DED87ECD}"/>
              </a:ext>
            </a:extLst>
          </p:cNvPr>
          <p:cNvGrpSpPr/>
          <p:nvPr/>
        </p:nvGrpSpPr>
        <p:grpSpPr>
          <a:xfrm rot="11243128">
            <a:off x="5226100" y="5953139"/>
            <a:ext cx="320554" cy="320554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92306124-A524-9E44-BCD7-2E59AE61F415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6A880747-B463-5942-8A63-F35F3F9D784D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0687DAC-FFA4-9C42-AB81-E42D1806019E}"/>
              </a:ext>
            </a:extLst>
          </p:cNvPr>
          <p:cNvGrpSpPr/>
          <p:nvPr/>
        </p:nvGrpSpPr>
        <p:grpSpPr>
          <a:xfrm>
            <a:off x="8375531" y="877098"/>
            <a:ext cx="320554" cy="320554"/>
            <a:chOff x="1540903" y="762744"/>
            <a:chExt cx="548640" cy="548640"/>
          </a:xfrm>
        </p:grpSpPr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4CBE8E70-1F44-1B4E-BB97-10F739BDEBD8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209D93C4-4803-3748-B115-78BA3DE47F3C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BCB8F467-5DFB-4E4C-B594-236E9C931DF6}"/>
              </a:ext>
            </a:extLst>
          </p:cNvPr>
          <p:cNvGrpSpPr/>
          <p:nvPr/>
        </p:nvGrpSpPr>
        <p:grpSpPr>
          <a:xfrm>
            <a:off x="9964845" y="159079"/>
            <a:ext cx="320554" cy="320554"/>
            <a:chOff x="1540903" y="762744"/>
            <a:chExt cx="548640" cy="548640"/>
          </a:xfrm>
        </p:grpSpPr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C64CD2A1-6DEC-644D-AC46-BD205D1BF60A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8D5B3167-BC34-0C40-AAB2-DB2F7E33FB23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876154D8-580B-3F4D-AFFF-EFAEA17F191A}"/>
              </a:ext>
            </a:extLst>
          </p:cNvPr>
          <p:cNvGrpSpPr/>
          <p:nvPr/>
        </p:nvGrpSpPr>
        <p:grpSpPr>
          <a:xfrm>
            <a:off x="10285399" y="1278704"/>
            <a:ext cx="320554" cy="320554"/>
            <a:chOff x="1540903" y="762744"/>
            <a:chExt cx="548640" cy="548640"/>
          </a:xfrm>
        </p:grpSpPr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E20561D9-36A5-0B44-BA34-96264F76519D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E4FE1BEC-596B-0E42-95F7-F87898EEE1D8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D8BDB50F-8B4C-A14F-A3D7-354460D0FE1E}"/>
              </a:ext>
            </a:extLst>
          </p:cNvPr>
          <p:cNvGrpSpPr/>
          <p:nvPr/>
        </p:nvGrpSpPr>
        <p:grpSpPr>
          <a:xfrm>
            <a:off x="7995328" y="-175490"/>
            <a:ext cx="320554" cy="320554"/>
            <a:chOff x="1540903" y="762744"/>
            <a:chExt cx="548640" cy="548640"/>
          </a:xfrm>
        </p:grpSpPr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FA8E851-C04C-CC48-9E7F-854A7D2AC9CC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5C50D511-C712-0244-B4BE-5EADAB40DEE5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73A3DEF1-A9D5-5F47-9269-C3D61979CA72}"/>
              </a:ext>
            </a:extLst>
          </p:cNvPr>
          <p:cNvGrpSpPr/>
          <p:nvPr/>
        </p:nvGrpSpPr>
        <p:grpSpPr>
          <a:xfrm>
            <a:off x="5284126" y="249213"/>
            <a:ext cx="320554" cy="320554"/>
            <a:chOff x="1540903" y="762744"/>
            <a:chExt cx="548640" cy="548640"/>
          </a:xfrm>
        </p:grpSpPr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5A54A46D-3055-994F-B142-B6C1DBE03824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F70BF8C0-B329-0849-AEA2-578669DD0DF3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D57B83EB-6122-E643-A3E8-2797A780BFAA}"/>
              </a:ext>
            </a:extLst>
          </p:cNvPr>
          <p:cNvGrpSpPr/>
          <p:nvPr/>
        </p:nvGrpSpPr>
        <p:grpSpPr>
          <a:xfrm>
            <a:off x="10962441" y="544985"/>
            <a:ext cx="409401" cy="409401"/>
            <a:chOff x="1540903" y="762744"/>
            <a:chExt cx="548640" cy="548640"/>
          </a:xfrm>
        </p:grpSpPr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FB7683CC-E03A-7043-8AAC-ABCAAD7E6E17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2A820627-80CD-5A42-BEB0-15196FD237B4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FC54A372-A615-AD4C-82BA-B6239757A3F4}"/>
              </a:ext>
            </a:extLst>
          </p:cNvPr>
          <p:cNvGrpSpPr/>
          <p:nvPr/>
        </p:nvGrpSpPr>
        <p:grpSpPr>
          <a:xfrm>
            <a:off x="11747006" y="1618896"/>
            <a:ext cx="409401" cy="409401"/>
            <a:chOff x="1540903" y="762744"/>
            <a:chExt cx="548640" cy="548640"/>
          </a:xfrm>
        </p:grpSpPr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92EE8A6C-5F52-5643-A977-0ED85951235C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879EEA34-99A8-EA45-830D-BF0F3DCDE6DC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6768429D-FC4C-F74E-8564-9046782E90C5}"/>
              </a:ext>
            </a:extLst>
          </p:cNvPr>
          <p:cNvGrpSpPr/>
          <p:nvPr/>
        </p:nvGrpSpPr>
        <p:grpSpPr>
          <a:xfrm>
            <a:off x="10189146" y="1101399"/>
            <a:ext cx="192506" cy="192506"/>
            <a:chOff x="1540903" y="762744"/>
            <a:chExt cx="548640" cy="548640"/>
          </a:xfrm>
        </p:grpSpPr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86711994-5463-C142-AD1D-55DAC94E2F60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B962B89F-F5EA-2A42-BAB7-DD161FFA6328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C498444E-C85E-1240-BF3A-D3E9A7FFF25F}"/>
              </a:ext>
            </a:extLst>
          </p:cNvPr>
          <p:cNvGrpSpPr/>
          <p:nvPr/>
        </p:nvGrpSpPr>
        <p:grpSpPr>
          <a:xfrm>
            <a:off x="11371842" y="396902"/>
            <a:ext cx="192506" cy="192506"/>
            <a:chOff x="1540903" y="762744"/>
            <a:chExt cx="548640" cy="548640"/>
          </a:xfrm>
        </p:grpSpPr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B246B2C1-5467-7E4F-A812-47FF6164778D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359DB38B-F4A8-B240-9C8D-BACAAEAE448F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D6B4FDFF-D3DF-C240-9C95-0308540746AE}"/>
              </a:ext>
            </a:extLst>
          </p:cNvPr>
          <p:cNvGrpSpPr/>
          <p:nvPr/>
        </p:nvGrpSpPr>
        <p:grpSpPr>
          <a:xfrm>
            <a:off x="10384144" y="-74779"/>
            <a:ext cx="192506" cy="192506"/>
            <a:chOff x="1540903" y="762744"/>
            <a:chExt cx="548640" cy="548640"/>
          </a:xfrm>
        </p:grpSpPr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021BAFFD-0B69-5342-8CA7-8697E29C7657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12666CD3-99B2-5E49-B2ED-C4BB1E0CAB7A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A6FF6483-9F78-C749-BA63-67B75130D456}"/>
              </a:ext>
            </a:extLst>
          </p:cNvPr>
          <p:cNvGrpSpPr/>
          <p:nvPr/>
        </p:nvGrpSpPr>
        <p:grpSpPr>
          <a:xfrm>
            <a:off x="9037561" y="705407"/>
            <a:ext cx="192506" cy="192506"/>
            <a:chOff x="1540903" y="762744"/>
            <a:chExt cx="548640" cy="548640"/>
          </a:xfrm>
        </p:grpSpPr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18E005BB-E83F-5043-94FE-39DC8A2EFA76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4383BADE-C86F-0143-954E-8B429E9591EA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CB2A40BE-4095-8149-AC0B-687B4341758F}"/>
              </a:ext>
            </a:extLst>
          </p:cNvPr>
          <p:cNvGrpSpPr/>
          <p:nvPr/>
        </p:nvGrpSpPr>
        <p:grpSpPr>
          <a:xfrm>
            <a:off x="8782149" y="352479"/>
            <a:ext cx="192506" cy="192506"/>
            <a:chOff x="1540903" y="762744"/>
            <a:chExt cx="548640" cy="548640"/>
          </a:xfrm>
        </p:grpSpPr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BC8FA985-4246-9747-9654-F014E29F8B23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D36E2E4A-68D1-6943-BDDA-2952685C96A5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9FC4FAE2-FCFB-0C4E-9CBF-2425B9383821}"/>
              </a:ext>
            </a:extLst>
          </p:cNvPr>
          <p:cNvGrpSpPr/>
          <p:nvPr/>
        </p:nvGrpSpPr>
        <p:grpSpPr>
          <a:xfrm>
            <a:off x="6448702" y="460963"/>
            <a:ext cx="320554" cy="320554"/>
            <a:chOff x="1540903" y="762744"/>
            <a:chExt cx="548640" cy="548640"/>
          </a:xfrm>
        </p:grpSpPr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53AD24BF-3BEC-7049-B4FE-E0099F3D02C1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993F9288-5AB0-F54A-828E-74EEFC09FE68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5890B8CC-975F-DC4F-BC79-A6C0C422D28D}"/>
              </a:ext>
            </a:extLst>
          </p:cNvPr>
          <p:cNvSpPr txBox="1"/>
          <p:nvPr/>
        </p:nvSpPr>
        <p:spPr>
          <a:xfrm>
            <a:off x="402250" y="985984"/>
            <a:ext cx="1688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3.6 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정의 모델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11FF9AD-46E1-9E42-95CB-34E2F623C583}"/>
              </a:ext>
            </a:extLst>
          </p:cNvPr>
          <p:cNvSpPr txBox="1"/>
          <p:nvPr/>
        </p:nvSpPr>
        <p:spPr>
          <a:xfrm>
            <a:off x="402250" y="578695"/>
            <a:ext cx="4794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kumimoji="1" lang="ko-KR" altLang="en-US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  <a:r>
              <a:rPr kumimoji="1"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1" lang="ko-KR" altLang="en-US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정의 모델과 훈련 알고리즘 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2C73B14A-DBCA-1B43-980B-A5FC50E450D0}"/>
              </a:ext>
            </a:extLst>
          </p:cNvPr>
          <p:cNvSpPr txBox="1"/>
          <p:nvPr/>
        </p:nvSpPr>
        <p:spPr>
          <a:xfrm>
            <a:off x="653226" y="1993156"/>
            <a:ext cx="3177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정의 모델을 만들 수 있다</a:t>
            </a:r>
            <a:r>
              <a:rPr kumimoji="1"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0C2CCCDA-393E-E743-B586-7888706C2B96}"/>
              </a:ext>
            </a:extLst>
          </p:cNvPr>
          <p:cNvSpPr txBox="1"/>
          <p:nvPr/>
        </p:nvSpPr>
        <p:spPr>
          <a:xfrm>
            <a:off x="696850" y="2758505"/>
            <a:ext cx="6035637" cy="2650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예시로 옆 그림과 같은 모델을 구현해보자</a:t>
            </a:r>
            <a:endParaRPr kumimoji="1"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Dense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층에 들어온 입력이 같은 </a:t>
            </a:r>
            <a:r>
              <a:rPr kumimoji="1" lang="ko-KR" altLang="en-US" sz="14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잔차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블록을 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 통과 하고 </a:t>
            </a:r>
            <a:endParaRPr kumimoji="1"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두 번째 </a:t>
            </a:r>
            <a:r>
              <a:rPr kumimoji="1" lang="ko-KR" altLang="en-US" sz="14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잔차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블록을 지나 마지막 출력이 연결된 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Dense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층에 전달</a:t>
            </a:r>
            <a:endParaRPr kumimoji="1"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일반적으로 저렇게 생긴 모델은 </a:t>
            </a:r>
            <a:r>
              <a:rPr kumimoji="1" lang="ko-KR" altLang="en-US" sz="14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안씀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진짜 그냥 예시일 뿐</a:t>
            </a:r>
            <a:endParaRPr kumimoji="1"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33E498A7-F01E-D145-A69F-0C70F3846A91}"/>
              </a:ext>
            </a:extLst>
          </p:cNvPr>
          <p:cNvGrpSpPr>
            <a:grpSpLocks/>
          </p:cNvGrpSpPr>
          <p:nvPr/>
        </p:nvGrpSpPr>
        <p:grpSpPr>
          <a:xfrm>
            <a:off x="6708777" y="1293905"/>
            <a:ext cx="4464000" cy="5436000"/>
            <a:chOff x="1101498" y="2607181"/>
            <a:chExt cx="2304000" cy="3020711"/>
          </a:xfrm>
        </p:grpSpPr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09D7663A-BE55-2D48-AAF9-BAAB9DCD279B}"/>
                </a:ext>
              </a:extLst>
            </p:cNvPr>
            <p:cNvSpPr/>
            <p:nvPr/>
          </p:nvSpPr>
          <p:spPr>
            <a:xfrm>
              <a:off x="1101498" y="2607181"/>
              <a:ext cx="2304000" cy="3020711"/>
            </a:xfrm>
            <a:prstGeom prst="rect">
              <a:avLst/>
            </a:prstGeom>
            <a:solidFill>
              <a:schemeClr val="bg1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076261B2-20D1-6044-A51B-04F941700EAA}"/>
                </a:ext>
              </a:extLst>
            </p:cNvPr>
            <p:cNvSpPr/>
            <p:nvPr/>
          </p:nvSpPr>
          <p:spPr>
            <a:xfrm>
              <a:off x="1259216" y="2793759"/>
              <a:ext cx="1988824" cy="2219112"/>
            </a:xfrm>
            <a:prstGeom prst="rect">
              <a:avLst/>
            </a:prstGeom>
            <a:solidFill>
              <a:schemeClr val="bg1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213" name="그림 212">
            <a:extLst>
              <a:ext uri="{FF2B5EF4-FFF2-40B4-BE49-F238E27FC236}">
                <a16:creationId xmlns:a16="http://schemas.microsoft.com/office/drawing/2014/main" id="{3B77BFFC-F139-644E-8548-F1BEEF212B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19432" t="35896" r="35897" b="36186"/>
          <a:stretch/>
        </p:blipFill>
        <p:spPr>
          <a:xfrm rot="20197823">
            <a:off x="2743247" y="2327526"/>
            <a:ext cx="1405746" cy="87851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4077687-E4CE-4654-B50E-AF089250E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2193" y="1705962"/>
            <a:ext cx="3717168" cy="261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980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5269E7B3-11FB-DF44-92A5-08E594A3B816}"/>
              </a:ext>
            </a:extLst>
          </p:cNvPr>
          <p:cNvGrpSpPr/>
          <p:nvPr/>
        </p:nvGrpSpPr>
        <p:grpSpPr>
          <a:xfrm>
            <a:off x="1540903" y="762744"/>
            <a:ext cx="320554" cy="320554"/>
            <a:chOff x="1540903" y="762744"/>
            <a:chExt cx="548640" cy="548640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1D83CB31-AA13-F140-AF10-B112CEABA05C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A3A5EC75-2103-F744-A844-DB0E8701EE18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1FD96D87-7FE1-6F4F-B8DB-1453E9C6E3A1}"/>
              </a:ext>
            </a:extLst>
          </p:cNvPr>
          <p:cNvGrpSpPr/>
          <p:nvPr/>
        </p:nvGrpSpPr>
        <p:grpSpPr>
          <a:xfrm>
            <a:off x="2861616" y="1448544"/>
            <a:ext cx="320554" cy="320554"/>
            <a:chOff x="1540903" y="762744"/>
            <a:chExt cx="548640" cy="548640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4E27B7B-928B-7846-A1CC-C882FF619406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871FB951-A750-8148-B684-44E335929CFF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0465400-86B3-DC46-A489-5864D36148F9}"/>
              </a:ext>
            </a:extLst>
          </p:cNvPr>
          <p:cNvGrpSpPr/>
          <p:nvPr/>
        </p:nvGrpSpPr>
        <p:grpSpPr>
          <a:xfrm>
            <a:off x="4022051" y="1018214"/>
            <a:ext cx="320554" cy="320554"/>
            <a:chOff x="1540903" y="762744"/>
            <a:chExt cx="548640" cy="548640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214F5E73-3A90-814F-B936-DB2B7652757F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577BBC20-6D1E-A348-B366-570E632D23AA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7F91CD5-E934-9A40-AE68-8FEB628C8AC4}"/>
              </a:ext>
            </a:extLst>
          </p:cNvPr>
          <p:cNvGrpSpPr/>
          <p:nvPr/>
        </p:nvGrpSpPr>
        <p:grpSpPr>
          <a:xfrm>
            <a:off x="7909046" y="1769098"/>
            <a:ext cx="320554" cy="320554"/>
            <a:chOff x="1540903" y="762744"/>
            <a:chExt cx="548640" cy="548640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3B2009FE-AC85-D24D-937F-42E7CEC998A3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D8CAEC5-EECE-DC4F-9B71-C4478E539E6C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230DA9A-AFD3-B249-AC81-62EC689441A4}"/>
              </a:ext>
            </a:extLst>
          </p:cNvPr>
          <p:cNvGrpSpPr/>
          <p:nvPr/>
        </p:nvGrpSpPr>
        <p:grpSpPr>
          <a:xfrm>
            <a:off x="9498360" y="1051079"/>
            <a:ext cx="320554" cy="320554"/>
            <a:chOff x="1540903" y="762744"/>
            <a:chExt cx="548640" cy="548640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F8C2A383-D756-AA4C-B1CB-65ACA871E398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A71FA8F-90D4-E343-B0EE-7CF8DD323404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BC25A60-7B30-414D-BBAD-5EC117FB0BFA}"/>
              </a:ext>
            </a:extLst>
          </p:cNvPr>
          <p:cNvGrpSpPr/>
          <p:nvPr/>
        </p:nvGrpSpPr>
        <p:grpSpPr>
          <a:xfrm>
            <a:off x="9818914" y="2170704"/>
            <a:ext cx="320554" cy="320554"/>
            <a:chOff x="1540903" y="762744"/>
            <a:chExt cx="548640" cy="548640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BAEBBB3F-967D-B64D-B9B1-AD59EABFBF56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01A5EFF8-F505-B041-B691-8973DC423A8C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039E2FAE-6A4B-2548-9ACB-95C0BD888384}"/>
              </a:ext>
            </a:extLst>
          </p:cNvPr>
          <p:cNvGrpSpPr/>
          <p:nvPr/>
        </p:nvGrpSpPr>
        <p:grpSpPr>
          <a:xfrm>
            <a:off x="688920" y="1481408"/>
            <a:ext cx="320554" cy="320554"/>
            <a:chOff x="1540903" y="762744"/>
            <a:chExt cx="548640" cy="548640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4CC30136-5131-4E40-B885-D588DAD59394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10FE54F9-D44F-4A41-96F1-6988AD55C5CB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80103E9-C002-314A-A657-0404BC48FE79}"/>
              </a:ext>
            </a:extLst>
          </p:cNvPr>
          <p:cNvGrpSpPr/>
          <p:nvPr/>
        </p:nvGrpSpPr>
        <p:grpSpPr>
          <a:xfrm>
            <a:off x="3201418" y="2580659"/>
            <a:ext cx="320554" cy="320554"/>
            <a:chOff x="1540903" y="762744"/>
            <a:chExt cx="548640" cy="548640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5EE56109-E1C1-7948-AB56-8870DB2F7CFE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5E62422A-D264-C241-BFE7-286EEF9B2B7E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31D6DF68-0DCA-1F47-A702-6AE5192FAEC0}"/>
              </a:ext>
            </a:extLst>
          </p:cNvPr>
          <p:cNvGrpSpPr/>
          <p:nvPr/>
        </p:nvGrpSpPr>
        <p:grpSpPr>
          <a:xfrm>
            <a:off x="7528843" y="716510"/>
            <a:ext cx="320554" cy="320554"/>
            <a:chOff x="1540903" y="762744"/>
            <a:chExt cx="548640" cy="548640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8B309A91-74F4-DB47-AA79-3009CBABD8D0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5CA9083A-E752-004F-AF22-DC7796781161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48455DD2-DEF0-8F41-99F3-DEBF224B4F9D}"/>
              </a:ext>
            </a:extLst>
          </p:cNvPr>
          <p:cNvGrpSpPr/>
          <p:nvPr/>
        </p:nvGrpSpPr>
        <p:grpSpPr>
          <a:xfrm>
            <a:off x="9411069" y="2938537"/>
            <a:ext cx="320554" cy="320554"/>
            <a:chOff x="1540903" y="762744"/>
            <a:chExt cx="548640" cy="548640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B74B2455-F8D8-D941-B261-94D022A6DDE7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28018CC7-5742-3F4D-9D9B-97E0335B238C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FE4C0A3-B354-E240-AEFD-966A9D75303B}"/>
              </a:ext>
            </a:extLst>
          </p:cNvPr>
          <p:cNvGrpSpPr/>
          <p:nvPr/>
        </p:nvGrpSpPr>
        <p:grpSpPr>
          <a:xfrm>
            <a:off x="11050924" y="496323"/>
            <a:ext cx="320554" cy="320554"/>
            <a:chOff x="1540903" y="762744"/>
            <a:chExt cx="548640" cy="548640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5FAC5A4A-3A9F-5548-BF1C-A64CCFD69661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523764AA-5E5A-3B46-AA1C-F5FB098D3B2E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E2C5C6A4-3067-1849-B718-4B092A273D5B}"/>
              </a:ext>
            </a:extLst>
          </p:cNvPr>
          <p:cNvGrpSpPr/>
          <p:nvPr/>
        </p:nvGrpSpPr>
        <p:grpSpPr>
          <a:xfrm>
            <a:off x="1950584" y="1641686"/>
            <a:ext cx="409401" cy="409401"/>
            <a:chOff x="1540903" y="762744"/>
            <a:chExt cx="548640" cy="548640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4AAECB36-2886-124F-888F-91A4E94DD111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13E30BB4-A4E9-F044-BFEB-116F553CC70C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9F4BDA8-89C5-A14C-90E6-E6BAF09760C7}"/>
              </a:ext>
            </a:extLst>
          </p:cNvPr>
          <p:cNvGrpSpPr/>
          <p:nvPr/>
        </p:nvGrpSpPr>
        <p:grpSpPr>
          <a:xfrm>
            <a:off x="10495956" y="1436985"/>
            <a:ext cx="409401" cy="409401"/>
            <a:chOff x="1540903" y="762744"/>
            <a:chExt cx="548640" cy="548640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8AF7AFDA-5FCF-BB49-AADA-10B27D4988BF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90E02310-81EA-3148-B79F-0524A603B782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DDAD6CD3-6DE9-674F-8AA6-6DF5DCD680C2}"/>
              </a:ext>
            </a:extLst>
          </p:cNvPr>
          <p:cNvGrpSpPr/>
          <p:nvPr/>
        </p:nvGrpSpPr>
        <p:grpSpPr>
          <a:xfrm>
            <a:off x="11247863" y="2510896"/>
            <a:ext cx="409401" cy="409401"/>
            <a:chOff x="1540903" y="762744"/>
            <a:chExt cx="548640" cy="548640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B363A81B-E150-1F4E-970E-8F32766388A9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F503ADBC-AF87-104E-BC72-E81D7E07B620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9CF7B1E3-C204-9242-A97E-CA39C0A7E6F6}"/>
              </a:ext>
            </a:extLst>
          </p:cNvPr>
          <p:cNvGrpSpPr/>
          <p:nvPr/>
        </p:nvGrpSpPr>
        <p:grpSpPr>
          <a:xfrm>
            <a:off x="845931" y="2375958"/>
            <a:ext cx="409401" cy="409401"/>
            <a:chOff x="1540903" y="762744"/>
            <a:chExt cx="548640" cy="548640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7103A3B4-E00E-DD47-906B-FDD0D1B57BBA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BDFF0155-86E7-E744-BD08-B21B30F603C9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F164315C-2E7E-C545-8E47-17B6111F2AF6}"/>
              </a:ext>
            </a:extLst>
          </p:cNvPr>
          <p:cNvGrpSpPr/>
          <p:nvPr/>
        </p:nvGrpSpPr>
        <p:grpSpPr>
          <a:xfrm>
            <a:off x="5615170" y="1212395"/>
            <a:ext cx="192506" cy="192506"/>
            <a:chOff x="1540903" y="762744"/>
            <a:chExt cx="548640" cy="548640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10DD6E60-2D0D-0144-8A77-C4D7D1F999BD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0F61B477-6BAF-AC4F-A7BA-6169D96D40BA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D01E5882-BBD3-D846-BDF4-E0AA1041E753}"/>
              </a:ext>
            </a:extLst>
          </p:cNvPr>
          <p:cNvGrpSpPr/>
          <p:nvPr/>
        </p:nvGrpSpPr>
        <p:grpSpPr>
          <a:xfrm>
            <a:off x="2765363" y="1846386"/>
            <a:ext cx="192506" cy="192506"/>
            <a:chOff x="1540903" y="762744"/>
            <a:chExt cx="548640" cy="548640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6DB75339-F97B-454E-9DFD-8F8F6F66C2F4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AEC814D7-6CFD-7C4F-8DEB-D4C75BBB3D15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B5698E5B-9F4E-2F49-A7D6-8EEE15DDB188}"/>
              </a:ext>
            </a:extLst>
          </p:cNvPr>
          <p:cNvGrpSpPr/>
          <p:nvPr/>
        </p:nvGrpSpPr>
        <p:grpSpPr>
          <a:xfrm>
            <a:off x="1255536" y="1404901"/>
            <a:ext cx="192506" cy="192506"/>
            <a:chOff x="1540903" y="762744"/>
            <a:chExt cx="548640" cy="548640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C16A5B13-ACD7-E44F-85B5-86263CD8B4C7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92C39306-943C-CA40-84C7-546C299A5C98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CF178357-1C51-C24C-8068-4EFDB6476A4E}"/>
              </a:ext>
            </a:extLst>
          </p:cNvPr>
          <p:cNvGrpSpPr/>
          <p:nvPr/>
        </p:nvGrpSpPr>
        <p:grpSpPr>
          <a:xfrm>
            <a:off x="9722661" y="1993399"/>
            <a:ext cx="192506" cy="192506"/>
            <a:chOff x="1540903" y="762744"/>
            <a:chExt cx="548640" cy="548640"/>
          </a:xfrm>
        </p:grpSpPr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8ACC3F42-75EB-D640-BEC6-266F9AF662FE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1F9E816-D59F-FD4F-A908-F373FFEDD222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662715D0-74A3-414A-81CA-0BA3426C408B}"/>
              </a:ext>
            </a:extLst>
          </p:cNvPr>
          <p:cNvGrpSpPr/>
          <p:nvPr/>
        </p:nvGrpSpPr>
        <p:grpSpPr>
          <a:xfrm>
            <a:off x="10905357" y="1288902"/>
            <a:ext cx="192506" cy="192506"/>
            <a:chOff x="1540903" y="762744"/>
            <a:chExt cx="548640" cy="548640"/>
          </a:xfrm>
        </p:grpSpPr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ABF50D76-EAEF-BB43-AD38-5F1E2C13C3A5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64CAD360-20FB-E64B-99EA-535E06CDAA81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BE5082BC-381B-924C-9DDA-04D89FBECDE4}"/>
              </a:ext>
            </a:extLst>
          </p:cNvPr>
          <p:cNvGrpSpPr/>
          <p:nvPr/>
        </p:nvGrpSpPr>
        <p:grpSpPr>
          <a:xfrm>
            <a:off x="1224418" y="2785359"/>
            <a:ext cx="192506" cy="192506"/>
            <a:chOff x="1540903" y="762744"/>
            <a:chExt cx="548640" cy="548640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C10B4335-8FD5-D74C-85B7-EF60FBE634BA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68926A7D-13AD-764C-A644-C80EE9325D59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1844961D-0D8D-1C44-9DC1-7B829E3A0C76}"/>
              </a:ext>
            </a:extLst>
          </p:cNvPr>
          <p:cNvGrpSpPr/>
          <p:nvPr/>
        </p:nvGrpSpPr>
        <p:grpSpPr>
          <a:xfrm>
            <a:off x="9917659" y="817221"/>
            <a:ext cx="192506" cy="192506"/>
            <a:chOff x="1540903" y="762744"/>
            <a:chExt cx="548640" cy="548640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A9FD46F5-D4B5-7542-BE27-D79C9CBA358D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1C5C9512-EFF4-A546-918B-579264297C23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D9B50B7F-D9FE-E243-81BA-246DEACBD8DF}"/>
              </a:ext>
            </a:extLst>
          </p:cNvPr>
          <p:cNvGrpSpPr/>
          <p:nvPr/>
        </p:nvGrpSpPr>
        <p:grpSpPr>
          <a:xfrm>
            <a:off x="8571076" y="1597407"/>
            <a:ext cx="192506" cy="192506"/>
            <a:chOff x="1540903" y="762744"/>
            <a:chExt cx="548640" cy="548640"/>
          </a:xfrm>
        </p:grpSpPr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A639A7A0-7E2C-8944-B3E5-094CFB99B087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B00CCF74-84A3-E54C-AAC1-5EC6A5F6ACDB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C28C05F2-EC60-994F-BAA6-E4B0374BF2B0}"/>
              </a:ext>
            </a:extLst>
          </p:cNvPr>
          <p:cNvGrpSpPr/>
          <p:nvPr/>
        </p:nvGrpSpPr>
        <p:grpSpPr>
          <a:xfrm>
            <a:off x="8315664" y="1244479"/>
            <a:ext cx="192506" cy="192506"/>
            <a:chOff x="1540903" y="762744"/>
            <a:chExt cx="548640" cy="548640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0CD44094-24E7-7A48-B340-0C37D52D71D4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049FD73C-D94F-6E4D-8321-7CA3A5E85D0C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5EEE513A-54E7-6143-B4F5-80883884C2C3}"/>
              </a:ext>
            </a:extLst>
          </p:cNvPr>
          <p:cNvGrpSpPr/>
          <p:nvPr/>
        </p:nvGrpSpPr>
        <p:grpSpPr>
          <a:xfrm>
            <a:off x="460040" y="2920297"/>
            <a:ext cx="192506" cy="192506"/>
            <a:chOff x="1540903" y="762744"/>
            <a:chExt cx="548640" cy="548640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BD85B4C2-6421-114B-B4E5-A71B6E0BEA7B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B4355BE0-EC18-3B43-B13D-51F19F288B20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C97CF42F-3721-9F42-8BA0-F919316B4248}"/>
              </a:ext>
            </a:extLst>
          </p:cNvPr>
          <p:cNvGrpSpPr/>
          <p:nvPr/>
        </p:nvGrpSpPr>
        <p:grpSpPr>
          <a:xfrm>
            <a:off x="3813431" y="2105610"/>
            <a:ext cx="192506" cy="192506"/>
            <a:chOff x="1540903" y="762744"/>
            <a:chExt cx="548640" cy="548640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171B5DD1-AA26-4E43-85C1-C9AC9B00E35A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76359B5A-14C5-954D-A81B-2120F6166CE7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85568E7B-EAFE-F444-9FAF-FB4564BAACDD}"/>
              </a:ext>
            </a:extLst>
          </p:cNvPr>
          <p:cNvGrpSpPr/>
          <p:nvPr/>
        </p:nvGrpSpPr>
        <p:grpSpPr>
          <a:xfrm>
            <a:off x="4198198" y="2617527"/>
            <a:ext cx="192506" cy="192506"/>
            <a:chOff x="1540903" y="762744"/>
            <a:chExt cx="548640" cy="548640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1731D5F2-8111-CC43-BCCC-421D1C79EE2F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DC5BBDEE-B2E1-324D-BBE3-85E41D0C8701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1923EE3E-D69C-9D40-A875-0CA0C8B28C79}"/>
              </a:ext>
            </a:extLst>
          </p:cNvPr>
          <p:cNvGrpSpPr/>
          <p:nvPr/>
        </p:nvGrpSpPr>
        <p:grpSpPr>
          <a:xfrm>
            <a:off x="5982217" y="1352963"/>
            <a:ext cx="320554" cy="320554"/>
            <a:chOff x="1540903" y="762744"/>
            <a:chExt cx="548640" cy="548640"/>
          </a:xfrm>
        </p:grpSpPr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676F3E0D-6E0E-C04F-BE17-D9EE98EA943F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10C26F6C-6AE2-0A44-923E-9EB05F6FB5A3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31A4519A-5E14-7743-AAB8-260E0BBC4EFE}"/>
              </a:ext>
            </a:extLst>
          </p:cNvPr>
          <p:cNvSpPr/>
          <p:nvPr/>
        </p:nvSpPr>
        <p:spPr>
          <a:xfrm>
            <a:off x="1056244" y="2137457"/>
            <a:ext cx="2869809" cy="2869809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05EB01E-24FA-1242-98BD-4C7A8F445155}"/>
              </a:ext>
            </a:extLst>
          </p:cNvPr>
          <p:cNvSpPr txBox="1"/>
          <p:nvPr/>
        </p:nvSpPr>
        <p:spPr>
          <a:xfrm>
            <a:off x="1437460" y="3005237"/>
            <a:ext cx="2107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CATE</a:t>
            </a:r>
          </a:p>
          <a:p>
            <a:pPr algn="dist"/>
            <a:endParaRPr kumimoji="1" lang="en-US" altLang="ko-KR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dist"/>
            <a:r>
              <a:rPr kumimoji="1"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GORY</a:t>
            </a:r>
            <a:endParaRPr kumimoji="1"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4477D2D-3DF4-0D4B-8B3E-943756306DBD}"/>
              </a:ext>
            </a:extLst>
          </p:cNvPr>
          <p:cNvSpPr txBox="1"/>
          <p:nvPr/>
        </p:nvSpPr>
        <p:spPr>
          <a:xfrm>
            <a:off x="4096657" y="2341139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r>
              <a:rPr kumimoji="1"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1" lang="ko-KR" altLang="en-US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텐서플로</a:t>
            </a:r>
            <a:r>
              <a:rPr kumimoji="1"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1" lang="ko-KR" altLang="en-US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흝어보기</a:t>
            </a:r>
            <a:endParaRPr kumimoji="1"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39F8F82-1FBB-6141-AB65-D3C9384C74DE}"/>
              </a:ext>
            </a:extLst>
          </p:cNvPr>
          <p:cNvSpPr txBox="1"/>
          <p:nvPr/>
        </p:nvSpPr>
        <p:spPr>
          <a:xfrm>
            <a:off x="4099406" y="3949964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r>
              <a:rPr kumimoji="1"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사용자 정의 모델과 훈련 알고리즘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264B4C7-828C-2440-8DC1-C6A40C8C8DA4}"/>
              </a:ext>
            </a:extLst>
          </p:cNvPr>
          <p:cNvSpPr txBox="1"/>
          <p:nvPr/>
        </p:nvSpPr>
        <p:spPr>
          <a:xfrm>
            <a:off x="8181565" y="2339943"/>
            <a:ext cx="32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r>
              <a:rPr kumimoji="1"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1" lang="ko-KR" altLang="en-US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넘파이처럼</a:t>
            </a:r>
            <a:r>
              <a:rPr kumimoji="1"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1" lang="ko-KR" altLang="en-US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텐서플로</a:t>
            </a:r>
            <a:r>
              <a:rPr kumimoji="1"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사용하기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DC5A356-5119-F547-9024-F63478067F8B}"/>
              </a:ext>
            </a:extLst>
          </p:cNvPr>
          <p:cNvSpPr txBox="1"/>
          <p:nvPr/>
        </p:nvSpPr>
        <p:spPr>
          <a:xfrm>
            <a:off x="8223680" y="3959295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</a:t>
            </a:r>
            <a:r>
              <a:rPr kumimoji="1"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1" lang="ko-KR" altLang="en-US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텐서플로</a:t>
            </a:r>
            <a:r>
              <a:rPr kumimoji="1"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함수와 그래프</a:t>
            </a:r>
          </a:p>
        </p:txBody>
      </p:sp>
    </p:spTree>
    <p:extLst>
      <p:ext uri="{BB962C8B-B14F-4D97-AF65-F5344CB8AC3E}">
        <p14:creationId xmlns:p14="http://schemas.microsoft.com/office/powerpoint/2010/main" val="2118516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1820125E-BC8F-204D-B592-84A36BEEF568}"/>
              </a:ext>
            </a:extLst>
          </p:cNvPr>
          <p:cNvGrpSpPr/>
          <p:nvPr/>
        </p:nvGrpSpPr>
        <p:grpSpPr>
          <a:xfrm rot="11243128">
            <a:off x="3368748" y="5292774"/>
            <a:ext cx="320554" cy="320554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AE050E2A-C768-ED4B-B9BF-5A0E589BFB4C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58E83CCC-596F-CA42-A357-68C41590C05F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45021F1F-D019-CD4A-8E04-44219D4FC87B}"/>
              </a:ext>
            </a:extLst>
          </p:cNvPr>
          <p:cNvGrpSpPr/>
          <p:nvPr/>
        </p:nvGrpSpPr>
        <p:grpSpPr>
          <a:xfrm rot="11243128">
            <a:off x="1700323" y="5800540"/>
            <a:ext cx="320554" cy="320554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4E1B0F83-4D74-5345-B050-9E929B99F5E4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06AEE828-E8E7-844F-87B2-957C4A19EACE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D36684DB-7BC9-4B49-B3BA-3FE4AE7D844E}"/>
              </a:ext>
            </a:extLst>
          </p:cNvPr>
          <p:cNvGrpSpPr/>
          <p:nvPr/>
        </p:nvGrpSpPr>
        <p:grpSpPr>
          <a:xfrm rot="11243128">
            <a:off x="3610493" y="6385503"/>
            <a:ext cx="320554" cy="320554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06B569C9-9A4B-A44F-968A-57403CF56A35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8BFD850A-DC08-6E4B-8A03-A875D45B5CFF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08EE1E06-1300-5D40-B149-16B429E6047A}"/>
              </a:ext>
            </a:extLst>
          </p:cNvPr>
          <p:cNvGrpSpPr/>
          <p:nvPr/>
        </p:nvGrpSpPr>
        <p:grpSpPr>
          <a:xfrm rot="11243128">
            <a:off x="89328" y="6151120"/>
            <a:ext cx="320554" cy="320554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D5C8DB49-770F-3744-B5ED-E56A6B71C78E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D5DF21F4-CD06-AC48-AFA3-ED609E2EFCA9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1872ED6E-6B7D-3A4D-AD33-8FBEF0A6B2DD}"/>
              </a:ext>
            </a:extLst>
          </p:cNvPr>
          <p:cNvGrpSpPr/>
          <p:nvPr/>
        </p:nvGrpSpPr>
        <p:grpSpPr>
          <a:xfrm rot="11243128">
            <a:off x="677841" y="5195411"/>
            <a:ext cx="409401" cy="409401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09DC1819-9E00-9C40-879C-ECCE16F36F68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1480F319-9085-C844-AC8D-292216078720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74063F14-B6D1-9B44-9B01-9A8598ABBFED}"/>
              </a:ext>
            </a:extLst>
          </p:cNvPr>
          <p:cNvGrpSpPr/>
          <p:nvPr/>
        </p:nvGrpSpPr>
        <p:grpSpPr>
          <a:xfrm rot="11243128">
            <a:off x="70217" y="4033757"/>
            <a:ext cx="409401" cy="409401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1939D5B9-42E4-9341-AFA9-122423241151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9D337CF4-1C3A-1548-B3B2-5A94E737B466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EAF46D7D-1971-C243-BC91-E3DC39472E37}"/>
              </a:ext>
            </a:extLst>
          </p:cNvPr>
          <p:cNvGrpSpPr/>
          <p:nvPr/>
        </p:nvGrpSpPr>
        <p:grpSpPr>
          <a:xfrm rot="11243128">
            <a:off x="5691320" y="6275470"/>
            <a:ext cx="192506" cy="192506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E7793545-1E06-8943-B46E-2A3FF01868E3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DDCB4C41-4A9D-3B42-81D2-F7127465D9C2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78DEFF8B-5E89-FB46-8086-F717A4747E58}"/>
              </a:ext>
            </a:extLst>
          </p:cNvPr>
          <p:cNvGrpSpPr/>
          <p:nvPr/>
        </p:nvGrpSpPr>
        <p:grpSpPr>
          <a:xfrm rot="11243128">
            <a:off x="454856" y="5519575"/>
            <a:ext cx="192506" cy="192506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A92F5A2E-CA26-9445-9DA5-3CB46AC4FA2D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D0A0AB1D-D569-264D-9F1E-2A1A2E4B2601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48B15338-AF53-3242-A5F4-37C2ABE18FE7}"/>
              </a:ext>
            </a:extLst>
          </p:cNvPr>
          <p:cNvGrpSpPr/>
          <p:nvPr/>
        </p:nvGrpSpPr>
        <p:grpSpPr>
          <a:xfrm rot="11243128">
            <a:off x="1373728" y="6114306"/>
            <a:ext cx="192506" cy="192506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A56FF425-9117-234B-A3C1-1500FDF4830C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69332E3A-5D04-2E4A-8212-C41FB2AC5EE1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57945526-31AC-BE45-A7BF-FB2DB5FDC96B}"/>
              </a:ext>
            </a:extLst>
          </p:cNvPr>
          <p:cNvGrpSpPr/>
          <p:nvPr/>
        </p:nvGrpSpPr>
        <p:grpSpPr>
          <a:xfrm rot="11243128">
            <a:off x="2809428" y="5513688"/>
            <a:ext cx="192506" cy="192506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11F440AB-D3B8-7A4B-92B3-3F3DD4B02B36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D89224A1-3F90-AA4C-A915-C9AB640F47D2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3AB08295-212F-B043-BC77-073B7B4EBFE0}"/>
              </a:ext>
            </a:extLst>
          </p:cNvPr>
          <p:cNvGrpSpPr/>
          <p:nvPr/>
        </p:nvGrpSpPr>
        <p:grpSpPr>
          <a:xfrm rot="11243128">
            <a:off x="3017354" y="5896519"/>
            <a:ext cx="192506" cy="192506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C7600E77-C601-9B44-A9A1-58C25FBF6CAC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88533C89-0FF9-854D-B8C2-33A350A72D7A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B3CBC013-D4BC-914A-BD67-B2B7DED87ECD}"/>
              </a:ext>
            </a:extLst>
          </p:cNvPr>
          <p:cNvGrpSpPr/>
          <p:nvPr/>
        </p:nvGrpSpPr>
        <p:grpSpPr>
          <a:xfrm rot="11243128">
            <a:off x="5226100" y="5953139"/>
            <a:ext cx="320554" cy="320554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92306124-A524-9E44-BCD7-2E59AE61F415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6A880747-B463-5942-8A63-F35F3F9D784D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0687DAC-FFA4-9C42-AB81-E42D1806019E}"/>
              </a:ext>
            </a:extLst>
          </p:cNvPr>
          <p:cNvGrpSpPr/>
          <p:nvPr/>
        </p:nvGrpSpPr>
        <p:grpSpPr>
          <a:xfrm>
            <a:off x="8375531" y="877098"/>
            <a:ext cx="320554" cy="320554"/>
            <a:chOff x="1540903" y="762744"/>
            <a:chExt cx="548640" cy="548640"/>
          </a:xfrm>
        </p:grpSpPr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4CBE8E70-1F44-1B4E-BB97-10F739BDEBD8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209D93C4-4803-3748-B115-78BA3DE47F3C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BCB8F467-5DFB-4E4C-B594-236E9C931DF6}"/>
              </a:ext>
            </a:extLst>
          </p:cNvPr>
          <p:cNvGrpSpPr/>
          <p:nvPr/>
        </p:nvGrpSpPr>
        <p:grpSpPr>
          <a:xfrm>
            <a:off x="9964845" y="159079"/>
            <a:ext cx="320554" cy="320554"/>
            <a:chOff x="1540903" y="762744"/>
            <a:chExt cx="548640" cy="548640"/>
          </a:xfrm>
        </p:grpSpPr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C64CD2A1-6DEC-644D-AC46-BD205D1BF60A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8D5B3167-BC34-0C40-AAB2-DB2F7E33FB23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876154D8-580B-3F4D-AFFF-EFAEA17F191A}"/>
              </a:ext>
            </a:extLst>
          </p:cNvPr>
          <p:cNvGrpSpPr/>
          <p:nvPr/>
        </p:nvGrpSpPr>
        <p:grpSpPr>
          <a:xfrm>
            <a:off x="10285399" y="1278704"/>
            <a:ext cx="320554" cy="320554"/>
            <a:chOff x="1540903" y="762744"/>
            <a:chExt cx="548640" cy="548640"/>
          </a:xfrm>
        </p:grpSpPr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E20561D9-36A5-0B44-BA34-96264F76519D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E4FE1BEC-596B-0E42-95F7-F87898EEE1D8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D8BDB50F-8B4C-A14F-A3D7-354460D0FE1E}"/>
              </a:ext>
            </a:extLst>
          </p:cNvPr>
          <p:cNvGrpSpPr/>
          <p:nvPr/>
        </p:nvGrpSpPr>
        <p:grpSpPr>
          <a:xfrm>
            <a:off x="7995328" y="-175490"/>
            <a:ext cx="320554" cy="320554"/>
            <a:chOff x="1540903" y="762744"/>
            <a:chExt cx="548640" cy="548640"/>
          </a:xfrm>
        </p:grpSpPr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FA8E851-C04C-CC48-9E7F-854A7D2AC9CC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5C50D511-C712-0244-B4BE-5EADAB40DEE5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73A3DEF1-A9D5-5F47-9269-C3D61979CA72}"/>
              </a:ext>
            </a:extLst>
          </p:cNvPr>
          <p:cNvGrpSpPr/>
          <p:nvPr/>
        </p:nvGrpSpPr>
        <p:grpSpPr>
          <a:xfrm>
            <a:off x="5284126" y="249213"/>
            <a:ext cx="320554" cy="320554"/>
            <a:chOff x="1540903" y="762744"/>
            <a:chExt cx="548640" cy="548640"/>
          </a:xfrm>
        </p:grpSpPr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5A54A46D-3055-994F-B142-B6C1DBE03824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F70BF8C0-B329-0849-AEA2-578669DD0DF3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D57B83EB-6122-E643-A3E8-2797A780BFAA}"/>
              </a:ext>
            </a:extLst>
          </p:cNvPr>
          <p:cNvGrpSpPr/>
          <p:nvPr/>
        </p:nvGrpSpPr>
        <p:grpSpPr>
          <a:xfrm>
            <a:off x="10962441" y="544985"/>
            <a:ext cx="409401" cy="409401"/>
            <a:chOff x="1540903" y="762744"/>
            <a:chExt cx="548640" cy="548640"/>
          </a:xfrm>
        </p:grpSpPr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FB7683CC-E03A-7043-8AAC-ABCAAD7E6E17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2A820627-80CD-5A42-BEB0-15196FD237B4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FC54A372-A615-AD4C-82BA-B6239757A3F4}"/>
              </a:ext>
            </a:extLst>
          </p:cNvPr>
          <p:cNvGrpSpPr/>
          <p:nvPr/>
        </p:nvGrpSpPr>
        <p:grpSpPr>
          <a:xfrm>
            <a:off x="11747006" y="1618896"/>
            <a:ext cx="409401" cy="409401"/>
            <a:chOff x="1540903" y="762744"/>
            <a:chExt cx="548640" cy="548640"/>
          </a:xfrm>
        </p:grpSpPr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92EE8A6C-5F52-5643-A977-0ED85951235C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879EEA34-99A8-EA45-830D-BF0F3DCDE6DC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6768429D-FC4C-F74E-8564-9046782E90C5}"/>
              </a:ext>
            </a:extLst>
          </p:cNvPr>
          <p:cNvGrpSpPr/>
          <p:nvPr/>
        </p:nvGrpSpPr>
        <p:grpSpPr>
          <a:xfrm>
            <a:off x="10189146" y="1101399"/>
            <a:ext cx="192506" cy="192506"/>
            <a:chOff x="1540903" y="762744"/>
            <a:chExt cx="548640" cy="548640"/>
          </a:xfrm>
        </p:grpSpPr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86711994-5463-C142-AD1D-55DAC94E2F60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B962B89F-F5EA-2A42-BAB7-DD161FFA6328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C498444E-C85E-1240-BF3A-D3E9A7FFF25F}"/>
              </a:ext>
            </a:extLst>
          </p:cNvPr>
          <p:cNvGrpSpPr/>
          <p:nvPr/>
        </p:nvGrpSpPr>
        <p:grpSpPr>
          <a:xfrm>
            <a:off x="11371842" y="396902"/>
            <a:ext cx="192506" cy="192506"/>
            <a:chOff x="1540903" y="762744"/>
            <a:chExt cx="548640" cy="548640"/>
          </a:xfrm>
        </p:grpSpPr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B246B2C1-5467-7E4F-A812-47FF6164778D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359DB38B-F4A8-B240-9C8D-BACAAEAE448F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D6B4FDFF-D3DF-C240-9C95-0308540746AE}"/>
              </a:ext>
            </a:extLst>
          </p:cNvPr>
          <p:cNvGrpSpPr/>
          <p:nvPr/>
        </p:nvGrpSpPr>
        <p:grpSpPr>
          <a:xfrm>
            <a:off x="10384144" y="-74779"/>
            <a:ext cx="192506" cy="192506"/>
            <a:chOff x="1540903" y="762744"/>
            <a:chExt cx="548640" cy="548640"/>
          </a:xfrm>
        </p:grpSpPr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021BAFFD-0B69-5342-8CA7-8697E29C7657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12666CD3-99B2-5E49-B2ED-C4BB1E0CAB7A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A6FF6483-9F78-C749-BA63-67B75130D456}"/>
              </a:ext>
            </a:extLst>
          </p:cNvPr>
          <p:cNvGrpSpPr/>
          <p:nvPr/>
        </p:nvGrpSpPr>
        <p:grpSpPr>
          <a:xfrm>
            <a:off x="9037561" y="705407"/>
            <a:ext cx="192506" cy="192506"/>
            <a:chOff x="1540903" y="762744"/>
            <a:chExt cx="548640" cy="548640"/>
          </a:xfrm>
        </p:grpSpPr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18E005BB-E83F-5043-94FE-39DC8A2EFA76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4383BADE-C86F-0143-954E-8B429E9591EA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CB2A40BE-4095-8149-AC0B-687B4341758F}"/>
              </a:ext>
            </a:extLst>
          </p:cNvPr>
          <p:cNvGrpSpPr/>
          <p:nvPr/>
        </p:nvGrpSpPr>
        <p:grpSpPr>
          <a:xfrm>
            <a:off x="8782149" y="352479"/>
            <a:ext cx="192506" cy="192506"/>
            <a:chOff x="1540903" y="762744"/>
            <a:chExt cx="548640" cy="548640"/>
          </a:xfrm>
        </p:grpSpPr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BC8FA985-4246-9747-9654-F014E29F8B23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D36E2E4A-68D1-6943-BDDA-2952685C96A5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9FC4FAE2-FCFB-0C4E-9CBF-2425B9383821}"/>
              </a:ext>
            </a:extLst>
          </p:cNvPr>
          <p:cNvGrpSpPr/>
          <p:nvPr/>
        </p:nvGrpSpPr>
        <p:grpSpPr>
          <a:xfrm>
            <a:off x="6448702" y="460963"/>
            <a:ext cx="320554" cy="320554"/>
            <a:chOff x="1540903" y="762744"/>
            <a:chExt cx="548640" cy="548640"/>
          </a:xfrm>
        </p:grpSpPr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53AD24BF-3BEC-7049-B4FE-E0099F3D02C1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993F9288-5AB0-F54A-828E-74EEFC09FE68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5890B8CC-975F-DC4F-BC79-A6C0C422D28D}"/>
              </a:ext>
            </a:extLst>
          </p:cNvPr>
          <p:cNvSpPr txBox="1"/>
          <p:nvPr/>
        </p:nvSpPr>
        <p:spPr>
          <a:xfrm>
            <a:off x="402250" y="985984"/>
            <a:ext cx="1688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3.6 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정의 모델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11FF9AD-46E1-9E42-95CB-34E2F623C583}"/>
              </a:ext>
            </a:extLst>
          </p:cNvPr>
          <p:cNvSpPr txBox="1"/>
          <p:nvPr/>
        </p:nvSpPr>
        <p:spPr>
          <a:xfrm>
            <a:off x="402250" y="578695"/>
            <a:ext cx="4794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kumimoji="1" lang="ko-KR" altLang="en-US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  <a:r>
              <a:rPr kumimoji="1"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1" lang="ko-KR" altLang="en-US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정의 모델과 훈련 알고리즘 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2C73B14A-DBCA-1B43-980B-A5FC50E450D0}"/>
              </a:ext>
            </a:extLst>
          </p:cNvPr>
          <p:cNvSpPr txBox="1"/>
          <p:nvPr/>
        </p:nvSpPr>
        <p:spPr>
          <a:xfrm>
            <a:off x="655860" y="1984841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앞선 그림과 같은 모델 구현 </a:t>
            </a:r>
            <a:endParaRPr kumimoji="1"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0C2CCCDA-393E-E743-B586-7888706C2B96}"/>
              </a:ext>
            </a:extLst>
          </p:cNvPr>
          <p:cNvSpPr txBox="1"/>
          <p:nvPr/>
        </p:nvSpPr>
        <p:spPr>
          <a:xfrm>
            <a:off x="699484" y="2750190"/>
            <a:ext cx="6035637" cy="2327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층은 다른 층을 포함 하고 있다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kumimoji="1" lang="ko-KR" altLang="en-US" sz="14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케라스가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해당 층에 담긴 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hidden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속성을 통해 필요한 변수를 추가해준다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endParaRPr kumimoji="1"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4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서브클래싱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사용해 정의한 모델</a:t>
            </a:r>
            <a:endParaRPr kumimoji="1"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생성자가 층을 만들고 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call()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메서드가 사용한다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세이브 로드를 통해 모델을 사용하고 싶으면 앞서 봤던 </a:t>
            </a:r>
            <a:r>
              <a:rPr kumimoji="1" lang="en-US" altLang="ko-KR" sz="14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get_config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 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메서드 구현</a:t>
            </a:r>
            <a:endParaRPr kumimoji="1"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33E498A7-F01E-D145-A69F-0C70F3846A91}"/>
              </a:ext>
            </a:extLst>
          </p:cNvPr>
          <p:cNvGrpSpPr>
            <a:grpSpLocks/>
          </p:cNvGrpSpPr>
          <p:nvPr/>
        </p:nvGrpSpPr>
        <p:grpSpPr>
          <a:xfrm>
            <a:off x="6708777" y="1293905"/>
            <a:ext cx="4464000" cy="5436000"/>
            <a:chOff x="1101498" y="2607181"/>
            <a:chExt cx="2304000" cy="3020711"/>
          </a:xfrm>
        </p:grpSpPr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09D7663A-BE55-2D48-AAF9-BAAB9DCD279B}"/>
                </a:ext>
              </a:extLst>
            </p:cNvPr>
            <p:cNvSpPr/>
            <p:nvPr/>
          </p:nvSpPr>
          <p:spPr>
            <a:xfrm>
              <a:off x="1101498" y="2607181"/>
              <a:ext cx="2304000" cy="3020711"/>
            </a:xfrm>
            <a:prstGeom prst="rect">
              <a:avLst/>
            </a:prstGeom>
            <a:solidFill>
              <a:schemeClr val="bg1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076261B2-20D1-6044-A51B-04F941700EAA}"/>
                </a:ext>
              </a:extLst>
            </p:cNvPr>
            <p:cNvSpPr/>
            <p:nvPr/>
          </p:nvSpPr>
          <p:spPr>
            <a:xfrm>
              <a:off x="1259216" y="2793759"/>
              <a:ext cx="1988824" cy="2219112"/>
            </a:xfrm>
            <a:prstGeom prst="rect">
              <a:avLst/>
            </a:prstGeom>
            <a:solidFill>
              <a:schemeClr val="bg1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213" name="그림 212">
            <a:extLst>
              <a:ext uri="{FF2B5EF4-FFF2-40B4-BE49-F238E27FC236}">
                <a16:creationId xmlns:a16="http://schemas.microsoft.com/office/drawing/2014/main" id="{3B77BFFC-F139-644E-8548-F1BEEF212B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19432" t="35896" r="35897" b="36186"/>
          <a:stretch/>
        </p:blipFill>
        <p:spPr>
          <a:xfrm rot="20197823">
            <a:off x="2743247" y="2327526"/>
            <a:ext cx="1405746" cy="878515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A49F7942-A2C7-4A98-A5CC-F7AA8DF0CC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7492"/>
          <a:stretch/>
        </p:blipFill>
        <p:spPr>
          <a:xfrm>
            <a:off x="7051447" y="1690083"/>
            <a:ext cx="3778659" cy="1518375"/>
          </a:xfrm>
          <a:prstGeom prst="rect">
            <a:avLst/>
          </a:prstGeom>
        </p:spPr>
      </p:pic>
      <p:pic>
        <p:nvPicPr>
          <p:cNvPr id="87" name="그림 86" descr="텍스트이(가) 표시된 사진&#10;&#10;자동 생성된 설명">
            <a:extLst>
              <a:ext uri="{FF2B5EF4-FFF2-40B4-BE49-F238E27FC236}">
                <a16:creationId xmlns:a16="http://schemas.microsoft.com/office/drawing/2014/main" id="{A36D0101-40F2-4136-89AE-37F9A19466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497" t="46150" r="497" b="2151"/>
          <a:stretch/>
        </p:blipFill>
        <p:spPr>
          <a:xfrm>
            <a:off x="7051447" y="3544219"/>
            <a:ext cx="3778659" cy="184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033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1820125E-BC8F-204D-B592-84A36BEEF568}"/>
              </a:ext>
            </a:extLst>
          </p:cNvPr>
          <p:cNvGrpSpPr/>
          <p:nvPr/>
        </p:nvGrpSpPr>
        <p:grpSpPr>
          <a:xfrm rot="11243128">
            <a:off x="3368748" y="5292774"/>
            <a:ext cx="320554" cy="320554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AE050E2A-C768-ED4B-B9BF-5A0E589BFB4C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58E83CCC-596F-CA42-A357-68C41590C05F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45021F1F-D019-CD4A-8E04-44219D4FC87B}"/>
              </a:ext>
            </a:extLst>
          </p:cNvPr>
          <p:cNvGrpSpPr/>
          <p:nvPr/>
        </p:nvGrpSpPr>
        <p:grpSpPr>
          <a:xfrm rot="11243128">
            <a:off x="1700323" y="5800540"/>
            <a:ext cx="320554" cy="320554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4E1B0F83-4D74-5345-B050-9E929B99F5E4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06AEE828-E8E7-844F-87B2-957C4A19EACE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D36684DB-7BC9-4B49-B3BA-3FE4AE7D844E}"/>
              </a:ext>
            </a:extLst>
          </p:cNvPr>
          <p:cNvGrpSpPr/>
          <p:nvPr/>
        </p:nvGrpSpPr>
        <p:grpSpPr>
          <a:xfrm rot="11243128">
            <a:off x="3610493" y="6385503"/>
            <a:ext cx="320554" cy="320554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06B569C9-9A4B-A44F-968A-57403CF56A35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8BFD850A-DC08-6E4B-8A03-A875D45B5CFF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08EE1E06-1300-5D40-B149-16B429E6047A}"/>
              </a:ext>
            </a:extLst>
          </p:cNvPr>
          <p:cNvGrpSpPr/>
          <p:nvPr/>
        </p:nvGrpSpPr>
        <p:grpSpPr>
          <a:xfrm rot="11243128">
            <a:off x="89328" y="6151120"/>
            <a:ext cx="320554" cy="320554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D5C8DB49-770F-3744-B5ED-E56A6B71C78E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D5DF21F4-CD06-AC48-AFA3-ED609E2EFCA9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1872ED6E-6B7D-3A4D-AD33-8FBEF0A6B2DD}"/>
              </a:ext>
            </a:extLst>
          </p:cNvPr>
          <p:cNvGrpSpPr/>
          <p:nvPr/>
        </p:nvGrpSpPr>
        <p:grpSpPr>
          <a:xfrm rot="11243128">
            <a:off x="677841" y="5195411"/>
            <a:ext cx="409401" cy="409401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09DC1819-9E00-9C40-879C-ECCE16F36F68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1480F319-9085-C844-AC8D-292216078720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74063F14-B6D1-9B44-9B01-9A8598ABBFED}"/>
              </a:ext>
            </a:extLst>
          </p:cNvPr>
          <p:cNvGrpSpPr/>
          <p:nvPr/>
        </p:nvGrpSpPr>
        <p:grpSpPr>
          <a:xfrm rot="11243128">
            <a:off x="70217" y="4033757"/>
            <a:ext cx="409401" cy="409401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1939D5B9-42E4-9341-AFA9-122423241151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9D337CF4-1C3A-1548-B3B2-5A94E737B466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EAF46D7D-1971-C243-BC91-E3DC39472E37}"/>
              </a:ext>
            </a:extLst>
          </p:cNvPr>
          <p:cNvGrpSpPr/>
          <p:nvPr/>
        </p:nvGrpSpPr>
        <p:grpSpPr>
          <a:xfrm rot="11243128">
            <a:off x="5691320" y="6275470"/>
            <a:ext cx="192506" cy="192506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E7793545-1E06-8943-B46E-2A3FF01868E3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DDCB4C41-4A9D-3B42-81D2-F7127465D9C2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78DEFF8B-5E89-FB46-8086-F717A4747E58}"/>
              </a:ext>
            </a:extLst>
          </p:cNvPr>
          <p:cNvGrpSpPr/>
          <p:nvPr/>
        </p:nvGrpSpPr>
        <p:grpSpPr>
          <a:xfrm rot="11243128">
            <a:off x="454856" y="5519575"/>
            <a:ext cx="192506" cy="192506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A92F5A2E-CA26-9445-9DA5-3CB46AC4FA2D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D0A0AB1D-D569-264D-9F1E-2A1A2E4B2601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48B15338-AF53-3242-A5F4-37C2ABE18FE7}"/>
              </a:ext>
            </a:extLst>
          </p:cNvPr>
          <p:cNvGrpSpPr/>
          <p:nvPr/>
        </p:nvGrpSpPr>
        <p:grpSpPr>
          <a:xfrm rot="11243128">
            <a:off x="1373728" y="6114306"/>
            <a:ext cx="192506" cy="192506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A56FF425-9117-234B-A3C1-1500FDF4830C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69332E3A-5D04-2E4A-8212-C41FB2AC5EE1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57945526-31AC-BE45-A7BF-FB2DB5FDC96B}"/>
              </a:ext>
            </a:extLst>
          </p:cNvPr>
          <p:cNvGrpSpPr/>
          <p:nvPr/>
        </p:nvGrpSpPr>
        <p:grpSpPr>
          <a:xfrm rot="11243128">
            <a:off x="2809428" y="5513688"/>
            <a:ext cx="192506" cy="192506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11F440AB-D3B8-7A4B-92B3-3F3DD4B02B36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D89224A1-3F90-AA4C-A915-C9AB640F47D2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3AB08295-212F-B043-BC77-073B7B4EBFE0}"/>
              </a:ext>
            </a:extLst>
          </p:cNvPr>
          <p:cNvGrpSpPr/>
          <p:nvPr/>
        </p:nvGrpSpPr>
        <p:grpSpPr>
          <a:xfrm rot="11243128">
            <a:off x="3017354" y="5896519"/>
            <a:ext cx="192506" cy="192506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C7600E77-C601-9B44-A9A1-58C25FBF6CAC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88533C89-0FF9-854D-B8C2-33A350A72D7A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B3CBC013-D4BC-914A-BD67-B2B7DED87ECD}"/>
              </a:ext>
            </a:extLst>
          </p:cNvPr>
          <p:cNvGrpSpPr/>
          <p:nvPr/>
        </p:nvGrpSpPr>
        <p:grpSpPr>
          <a:xfrm rot="11243128">
            <a:off x="5226100" y="5953139"/>
            <a:ext cx="320554" cy="320554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92306124-A524-9E44-BCD7-2E59AE61F415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6A880747-B463-5942-8A63-F35F3F9D784D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0687DAC-FFA4-9C42-AB81-E42D1806019E}"/>
              </a:ext>
            </a:extLst>
          </p:cNvPr>
          <p:cNvGrpSpPr/>
          <p:nvPr/>
        </p:nvGrpSpPr>
        <p:grpSpPr>
          <a:xfrm>
            <a:off x="8375531" y="877098"/>
            <a:ext cx="320554" cy="320554"/>
            <a:chOff x="1540903" y="762744"/>
            <a:chExt cx="548640" cy="548640"/>
          </a:xfrm>
        </p:grpSpPr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4CBE8E70-1F44-1B4E-BB97-10F739BDEBD8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209D93C4-4803-3748-B115-78BA3DE47F3C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BCB8F467-5DFB-4E4C-B594-236E9C931DF6}"/>
              </a:ext>
            </a:extLst>
          </p:cNvPr>
          <p:cNvGrpSpPr/>
          <p:nvPr/>
        </p:nvGrpSpPr>
        <p:grpSpPr>
          <a:xfrm>
            <a:off x="9964845" y="159079"/>
            <a:ext cx="320554" cy="320554"/>
            <a:chOff x="1540903" y="762744"/>
            <a:chExt cx="548640" cy="548640"/>
          </a:xfrm>
        </p:grpSpPr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C64CD2A1-6DEC-644D-AC46-BD205D1BF60A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8D5B3167-BC34-0C40-AAB2-DB2F7E33FB23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876154D8-580B-3F4D-AFFF-EFAEA17F191A}"/>
              </a:ext>
            </a:extLst>
          </p:cNvPr>
          <p:cNvGrpSpPr/>
          <p:nvPr/>
        </p:nvGrpSpPr>
        <p:grpSpPr>
          <a:xfrm>
            <a:off x="10285399" y="1278704"/>
            <a:ext cx="320554" cy="320554"/>
            <a:chOff x="1540903" y="762744"/>
            <a:chExt cx="548640" cy="548640"/>
          </a:xfrm>
        </p:grpSpPr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E20561D9-36A5-0B44-BA34-96264F76519D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E4FE1BEC-596B-0E42-95F7-F87898EEE1D8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D8BDB50F-8B4C-A14F-A3D7-354460D0FE1E}"/>
              </a:ext>
            </a:extLst>
          </p:cNvPr>
          <p:cNvGrpSpPr/>
          <p:nvPr/>
        </p:nvGrpSpPr>
        <p:grpSpPr>
          <a:xfrm>
            <a:off x="7995328" y="-175490"/>
            <a:ext cx="320554" cy="320554"/>
            <a:chOff x="1540903" y="762744"/>
            <a:chExt cx="548640" cy="548640"/>
          </a:xfrm>
        </p:grpSpPr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FA8E851-C04C-CC48-9E7F-854A7D2AC9CC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5C50D511-C712-0244-B4BE-5EADAB40DEE5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73A3DEF1-A9D5-5F47-9269-C3D61979CA72}"/>
              </a:ext>
            </a:extLst>
          </p:cNvPr>
          <p:cNvGrpSpPr/>
          <p:nvPr/>
        </p:nvGrpSpPr>
        <p:grpSpPr>
          <a:xfrm>
            <a:off x="5284126" y="249213"/>
            <a:ext cx="320554" cy="320554"/>
            <a:chOff x="1540903" y="762744"/>
            <a:chExt cx="548640" cy="548640"/>
          </a:xfrm>
        </p:grpSpPr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5A54A46D-3055-994F-B142-B6C1DBE03824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F70BF8C0-B329-0849-AEA2-578669DD0DF3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D57B83EB-6122-E643-A3E8-2797A780BFAA}"/>
              </a:ext>
            </a:extLst>
          </p:cNvPr>
          <p:cNvGrpSpPr/>
          <p:nvPr/>
        </p:nvGrpSpPr>
        <p:grpSpPr>
          <a:xfrm>
            <a:off x="10962441" y="544985"/>
            <a:ext cx="409401" cy="409401"/>
            <a:chOff x="1540903" y="762744"/>
            <a:chExt cx="548640" cy="548640"/>
          </a:xfrm>
        </p:grpSpPr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FB7683CC-E03A-7043-8AAC-ABCAAD7E6E17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2A820627-80CD-5A42-BEB0-15196FD237B4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FC54A372-A615-AD4C-82BA-B6239757A3F4}"/>
              </a:ext>
            </a:extLst>
          </p:cNvPr>
          <p:cNvGrpSpPr/>
          <p:nvPr/>
        </p:nvGrpSpPr>
        <p:grpSpPr>
          <a:xfrm>
            <a:off x="11747006" y="1618896"/>
            <a:ext cx="409401" cy="409401"/>
            <a:chOff x="1540903" y="762744"/>
            <a:chExt cx="548640" cy="548640"/>
          </a:xfrm>
        </p:grpSpPr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92EE8A6C-5F52-5643-A977-0ED85951235C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879EEA34-99A8-EA45-830D-BF0F3DCDE6DC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6768429D-FC4C-F74E-8564-9046782E90C5}"/>
              </a:ext>
            </a:extLst>
          </p:cNvPr>
          <p:cNvGrpSpPr/>
          <p:nvPr/>
        </p:nvGrpSpPr>
        <p:grpSpPr>
          <a:xfrm>
            <a:off x="10189146" y="1101399"/>
            <a:ext cx="192506" cy="192506"/>
            <a:chOff x="1540903" y="762744"/>
            <a:chExt cx="548640" cy="548640"/>
          </a:xfrm>
        </p:grpSpPr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86711994-5463-C142-AD1D-55DAC94E2F60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B962B89F-F5EA-2A42-BAB7-DD161FFA6328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C498444E-C85E-1240-BF3A-D3E9A7FFF25F}"/>
              </a:ext>
            </a:extLst>
          </p:cNvPr>
          <p:cNvGrpSpPr/>
          <p:nvPr/>
        </p:nvGrpSpPr>
        <p:grpSpPr>
          <a:xfrm>
            <a:off x="11371842" y="396902"/>
            <a:ext cx="192506" cy="192506"/>
            <a:chOff x="1540903" y="762744"/>
            <a:chExt cx="548640" cy="548640"/>
          </a:xfrm>
        </p:grpSpPr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B246B2C1-5467-7E4F-A812-47FF6164778D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359DB38B-F4A8-B240-9C8D-BACAAEAE448F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D6B4FDFF-D3DF-C240-9C95-0308540746AE}"/>
              </a:ext>
            </a:extLst>
          </p:cNvPr>
          <p:cNvGrpSpPr/>
          <p:nvPr/>
        </p:nvGrpSpPr>
        <p:grpSpPr>
          <a:xfrm>
            <a:off x="10384144" y="-74779"/>
            <a:ext cx="192506" cy="192506"/>
            <a:chOff x="1540903" y="762744"/>
            <a:chExt cx="548640" cy="548640"/>
          </a:xfrm>
        </p:grpSpPr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021BAFFD-0B69-5342-8CA7-8697E29C7657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12666CD3-99B2-5E49-B2ED-C4BB1E0CAB7A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A6FF6483-9F78-C749-BA63-67B75130D456}"/>
              </a:ext>
            </a:extLst>
          </p:cNvPr>
          <p:cNvGrpSpPr/>
          <p:nvPr/>
        </p:nvGrpSpPr>
        <p:grpSpPr>
          <a:xfrm>
            <a:off x="9037561" y="705407"/>
            <a:ext cx="192506" cy="192506"/>
            <a:chOff x="1540903" y="762744"/>
            <a:chExt cx="548640" cy="548640"/>
          </a:xfrm>
        </p:grpSpPr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18E005BB-E83F-5043-94FE-39DC8A2EFA76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4383BADE-C86F-0143-954E-8B429E9591EA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CB2A40BE-4095-8149-AC0B-687B4341758F}"/>
              </a:ext>
            </a:extLst>
          </p:cNvPr>
          <p:cNvGrpSpPr/>
          <p:nvPr/>
        </p:nvGrpSpPr>
        <p:grpSpPr>
          <a:xfrm>
            <a:off x="8782149" y="352479"/>
            <a:ext cx="192506" cy="192506"/>
            <a:chOff x="1540903" y="762744"/>
            <a:chExt cx="548640" cy="548640"/>
          </a:xfrm>
        </p:grpSpPr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BC8FA985-4246-9747-9654-F014E29F8B23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D36E2E4A-68D1-6943-BDDA-2952685C96A5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9FC4FAE2-FCFB-0C4E-9CBF-2425B9383821}"/>
              </a:ext>
            </a:extLst>
          </p:cNvPr>
          <p:cNvGrpSpPr/>
          <p:nvPr/>
        </p:nvGrpSpPr>
        <p:grpSpPr>
          <a:xfrm>
            <a:off x="6448702" y="460963"/>
            <a:ext cx="320554" cy="320554"/>
            <a:chOff x="1540903" y="762744"/>
            <a:chExt cx="548640" cy="548640"/>
          </a:xfrm>
        </p:grpSpPr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53AD24BF-3BEC-7049-B4FE-E0099F3D02C1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993F9288-5AB0-F54A-828E-74EEFC09FE68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5890B8CC-975F-DC4F-BC79-A6C0C422D28D}"/>
              </a:ext>
            </a:extLst>
          </p:cNvPr>
          <p:cNvSpPr txBox="1"/>
          <p:nvPr/>
        </p:nvSpPr>
        <p:spPr>
          <a:xfrm>
            <a:off x="402250" y="985984"/>
            <a:ext cx="30909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3.7 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 구성 요소에 기반한 손실과 지표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11FF9AD-46E1-9E42-95CB-34E2F623C583}"/>
              </a:ext>
            </a:extLst>
          </p:cNvPr>
          <p:cNvSpPr txBox="1"/>
          <p:nvPr/>
        </p:nvSpPr>
        <p:spPr>
          <a:xfrm>
            <a:off x="402250" y="578695"/>
            <a:ext cx="4794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kumimoji="1" lang="ko-KR" altLang="en-US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  <a:r>
              <a:rPr kumimoji="1"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1" lang="ko-KR" altLang="en-US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정의 모델과 훈련 알고리즘 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2C73B14A-DBCA-1B43-980B-A5FC50E450D0}"/>
              </a:ext>
            </a:extLst>
          </p:cNvPr>
          <p:cNvSpPr txBox="1"/>
          <p:nvPr/>
        </p:nvSpPr>
        <p:spPr>
          <a:xfrm>
            <a:off x="595348" y="1986504"/>
            <a:ext cx="5109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 구성 요소에 기반한 손실을 정의해야 할 때가 있음</a:t>
            </a:r>
            <a:endParaRPr kumimoji="1"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0C2CCCDA-393E-E743-B586-7888706C2B96}"/>
              </a:ext>
            </a:extLst>
          </p:cNvPr>
          <p:cNvSpPr txBox="1"/>
          <p:nvPr/>
        </p:nvSpPr>
        <p:spPr>
          <a:xfrm>
            <a:off x="638972" y="2751853"/>
            <a:ext cx="6375384" cy="4266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예시로 구현할 모델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pPr>
              <a:lnSpc>
                <a:spcPct val="150000"/>
              </a:lnSpc>
            </a:pP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다섯개의 은닉층과 출력층으로 구성된 회귀용 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MLP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맨 위 은닉층의 보조 출력은 재구성 손실이 연결되어 있다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kumimoji="1"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생성자가 다섯 개의 은닉층과 하나의 출력층으로 구성된 심층 신경망을 </a:t>
            </a:r>
            <a:r>
              <a:rPr kumimoji="1" lang="ko-KR" altLang="en-US" sz="14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만듬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kumimoji="1"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build() :Dense 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레이어를 하나 더 추가하여 모델의 입력을 재구성하는데 사용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완전 연결층의 유닛 개수는 입력 개수와 </a:t>
            </a:r>
            <a:r>
              <a:rPr kumimoji="1" lang="ko-KR" altLang="en-US" sz="14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같아야함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call():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입력을 은닉층에 모두 통과 시키고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결과값으로 재구성을 만들고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재구성 손실을 계산하고 </a:t>
            </a:r>
            <a:r>
              <a:rPr kumimoji="1" lang="en-US" altLang="ko-KR" sz="14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add_loss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 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메서드로 모델의 손실리스트에 추가 </a:t>
            </a:r>
            <a:endParaRPr kumimoji="1"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마지막에 은닉층의 출력을 출력층에 전달 후 출력 값 반환</a:t>
            </a:r>
            <a:endParaRPr kumimoji="1"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33E498A7-F01E-D145-A69F-0C70F3846A91}"/>
              </a:ext>
            </a:extLst>
          </p:cNvPr>
          <p:cNvGrpSpPr>
            <a:grpSpLocks/>
          </p:cNvGrpSpPr>
          <p:nvPr/>
        </p:nvGrpSpPr>
        <p:grpSpPr>
          <a:xfrm>
            <a:off x="6708777" y="1293905"/>
            <a:ext cx="4464000" cy="5436000"/>
            <a:chOff x="1101498" y="2607181"/>
            <a:chExt cx="2304000" cy="3020711"/>
          </a:xfrm>
        </p:grpSpPr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09D7663A-BE55-2D48-AAF9-BAAB9DCD279B}"/>
                </a:ext>
              </a:extLst>
            </p:cNvPr>
            <p:cNvSpPr/>
            <p:nvPr/>
          </p:nvSpPr>
          <p:spPr>
            <a:xfrm>
              <a:off x="1101498" y="2607181"/>
              <a:ext cx="2304000" cy="3020711"/>
            </a:xfrm>
            <a:prstGeom prst="rect">
              <a:avLst/>
            </a:prstGeom>
            <a:solidFill>
              <a:schemeClr val="bg1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076261B2-20D1-6044-A51B-04F941700EAA}"/>
                </a:ext>
              </a:extLst>
            </p:cNvPr>
            <p:cNvSpPr/>
            <p:nvPr/>
          </p:nvSpPr>
          <p:spPr>
            <a:xfrm>
              <a:off x="1259216" y="2793759"/>
              <a:ext cx="1988824" cy="2219112"/>
            </a:xfrm>
            <a:prstGeom prst="rect">
              <a:avLst/>
            </a:prstGeom>
            <a:solidFill>
              <a:schemeClr val="bg1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213" name="그림 212">
            <a:extLst>
              <a:ext uri="{FF2B5EF4-FFF2-40B4-BE49-F238E27FC236}">
                <a16:creationId xmlns:a16="http://schemas.microsoft.com/office/drawing/2014/main" id="{3B77BFFC-F139-644E-8548-F1BEEF212B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19432" t="35896" r="35897" b="36186"/>
          <a:stretch/>
        </p:blipFill>
        <p:spPr>
          <a:xfrm rot="20197823">
            <a:off x="2743247" y="2327526"/>
            <a:ext cx="1405746" cy="878515"/>
          </a:xfrm>
          <a:prstGeom prst="rect">
            <a:avLst/>
          </a:prstGeom>
        </p:spPr>
      </p:pic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3B90653A-04F7-4D36-8AFA-6CF5E1F1C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536" y="1646833"/>
            <a:ext cx="3698865" cy="396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21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1820125E-BC8F-204D-B592-84A36BEEF568}"/>
              </a:ext>
            </a:extLst>
          </p:cNvPr>
          <p:cNvGrpSpPr/>
          <p:nvPr/>
        </p:nvGrpSpPr>
        <p:grpSpPr>
          <a:xfrm rot="11243128">
            <a:off x="3368748" y="5292774"/>
            <a:ext cx="320554" cy="320554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AE050E2A-C768-ED4B-B9BF-5A0E589BFB4C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58E83CCC-596F-CA42-A357-68C41590C05F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45021F1F-D019-CD4A-8E04-44219D4FC87B}"/>
              </a:ext>
            </a:extLst>
          </p:cNvPr>
          <p:cNvGrpSpPr/>
          <p:nvPr/>
        </p:nvGrpSpPr>
        <p:grpSpPr>
          <a:xfrm rot="11243128">
            <a:off x="1700323" y="5800540"/>
            <a:ext cx="320554" cy="320554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4E1B0F83-4D74-5345-B050-9E929B99F5E4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06AEE828-E8E7-844F-87B2-957C4A19EACE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D36684DB-7BC9-4B49-B3BA-3FE4AE7D844E}"/>
              </a:ext>
            </a:extLst>
          </p:cNvPr>
          <p:cNvGrpSpPr/>
          <p:nvPr/>
        </p:nvGrpSpPr>
        <p:grpSpPr>
          <a:xfrm rot="11243128">
            <a:off x="3610493" y="6385503"/>
            <a:ext cx="320554" cy="320554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06B569C9-9A4B-A44F-968A-57403CF56A35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8BFD850A-DC08-6E4B-8A03-A875D45B5CFF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08EE1E06-1300-5D40-B149-16B429E6047A}"/>
              </a:ext>
            </a:extLst>
          </p:cNvPr>
          <p:cNvGrpSpPr/>
          <p:nvPr/>
        </p:nvGrpSpPr>
        <p:grpSpPr>
          <a:xfrm rot="11243128">
            <a:off x="89328" y="6151120"/>
            <a:ext cx="320554" cy="320554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D5C8DB49-770F-3744-B5ED-E56A6B71C78E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D5DF21F4-CD06-AC48-AFA3-ED609E2EFCA9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1872ED6E-6B7D-3A4D-AD33-8FBEF0A6B2DD}"/>
              </a:ext>
            </a:extLst>
          </p:cNvPr>
          <p:cNvGrpSpPr/>
          <p:nvPr/>
        </p:nvGrpSpPr>
        <p:grpSpPr>
          <a:xfrm rot="11243128">
            <a:off x="677841" y="5195411"/>
            <a:ext cx="409401" cy="409401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09DC1819-9E00-9C40-879C-ECCE16F36F68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1480F319-9085-C844-AC8D-292216078720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74063F14-B6D1-9B44-9B01-9A8598ABBFED}"/>
              </a:ext>
            </a:extLst>
          </p:cNvPr>
          <p:cNvGrpSpPr/>
          <p:nvPr/>
        </p:nvGrpSpPr>
        <p:grpSpPr>
          <a:xfrm rot="11243128">
            <a:off x="70217" y="4033757"/>
            <a:ext cx="409401" cy="409401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1939D5B9-42E4-9341-AFA9-122423241151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9D337CF4-1C3A-1548-B3B2-5A94E737B466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EAF46D7D-1971-C243-BC91-E3DC39472E37}"/>
              </a:ext>
            </a:extLst>
          </p:cNvPr>
          <p:cNvGrpSpPr/>
          <p:nvPr/>
        </p:nvGrpSpPr>
        <p:grpSpPr>
          <a:xfrm rot="11243128">
            <a:off x="5691320" y="6275470"/>
            <a:ext cx="192506" cy="192506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E7793545-1E06-8943-B46E-2A3FF01868E3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DDCB4C41-4A9D-3B42-81D2-F7127465D9C2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78DEFF8B-5E89-FB46-8086-F717A4747E58}"/>
              </a:ext>
            </a:extLst>
          </p:cNvPr>
          <p:cNvGrpSpPr/>
          <p:nvPr/>
        </p:nvGrpSpPr>
        <p:grpSpPr>
          <a:xfrm rot="11243128">
            <a:off x="454856" y="5519575"/>
            <a:ext cx="192506" cy="192506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A92F5A2E-CA26-9445-9DA5-3CB46AC4FA2D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D0A0AB1D-D569-264D-9F1E-2A1A2E4B2601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48B15338-AF53-3242-A5F4-37C2ABE18FE7}"/>
              </a:ext>
            </a:extLst>
          </p:cNvPr>
          <p:cNvGrpSpPr/>
          <p:nvPr/>
        </p:nvGrpSpPr>
        <p:grpSpPr>
          <a:xfrm rot="11243128">
            <a:off x="1373728" y="6114306"/>
            <a:ext cx="192506" cy="192506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A56FF425-9117-234B-A3C1-1500FDF4830C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69332E3A-5D04-2E4A-8212-C41FB2AC5EE1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57945526-31AC-BE45-A7BF-FB2DB5FDC96B}"/>
              </a:ext>
            </a:extLst>
          </p:cNvPr>
          <p:cNvGrpSpPr/>
          <p:nvPr/>
        </p:nvGrpSpPr>
        <p:grpSpPr>
          <a:xfrm rot="11243128">
            <a:off x="2809428" y="5513688"/>
            <a:ext cx="192506" cy="192506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11F440AB-D3B8-7A4B-92B3-3F3DD4B02B36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D89224A1-3F90-AA4C-A915-C9AB640F47D2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3AB08295-212F-B043-BC77-073B7B4EBFE0}"/>
              </a:ext>
            </a:extLst>
          </p:cNvPr>
          <p:cNvGrpSpPr/>
          <p:nvPr/>
        </p:nvGrpSpPr>
        <p:grpSpPr>
          <a:xfrm rot="11243128">
            <a:off x="3017354" y="5896519"/>
            <a:ext cx="192506" cy="192506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C7600E77-C601-9B44-A9A1-58C25FBF6CAC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88533C89-0FF9-854D-B8C2-33A350A72D7A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B3CBC013-D4BC-914A-BD67-B2B7DED87ECD}"/>
              </a:ext>
            </a:extLst>
          </p:cNvPr>
          <p:cNvGrpSpPr/>
          <p:nvPr/>
        </p:nvGrpSpPr>
        <p:grpSpPr>
          <a:xfrm rot="11243128">
            <a:off x="5226100" y="5953139"/>
            <a:ext cx="320554" cy="320554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92306124-A524-9E44-BCD7-2E59AE61F415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6A880747-B463-5942-8A63-F35F3F9D784D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0687DAC-FFA4-9C42-AB81-E42D1806019E}"/>
              </a:ext>
            </a:extLst>
          </p:cNvPr>
          <p:cNvGrpSpPr/>
          <p:nvPr/>
        </p:nvGrpSpPr>
        <p:grpSpPr>
          <a:xfrm>
            <a:off x="8375531" y="877098"/>
            <a:ext cx="320554" cy="320554"/>
            <a:chOff x="1540903" y="762744"/>
            <a:chExt cx="548640" cy="548640"/>
          </a:xfrm>
        </p:grpSpPr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4CBE8E70-1F44-1B4E-BB97-10F739BDEBD8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209D93C4-4803-3748-B115-78BA3DE47F3C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BCB8F467-5DFB-4E4C-B594-236E9C931DF6}"/>
              </a:ext>
            </a:extLst>
          </p:cNvPr>
          <p:cNvGrpSpPr/>
          <p:nvPr/>
        </p:nvGrpSpPr>
        <p:grpSpPr>
          <a:xfrm>
            <a:off x="9964845" y="159079"/>
            <a:ext cx="320554" cy="320554"/>
            <a:chOff x="1540903" y="762744"/>
            <a:chExt cx="548640" cy="548640"/>
          </a:xfrm>
        </p:grpSpPr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C64CD2A1-6DEC-644D-AC46-BD205D1BF60A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8D5B3167-BC34-0C40-AAB2-DB2F7E33FB23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876154D8-580B-3F4D-AFFF-EFAEA17F191A}"/>
              </a:ext>
            </a:extLst>
          </p:cNvPr>
          <p:cNvGrpSpPr/>
          <p:nvPr/>
        </p:nvGrpSpPr>
        <p:grpSpPr>
          <a:xfrm>
            <a:off x="10285399" y="1278704"/>
            <a:ext cx="320554" cy="320554"/>
            <a:chOff x="1540903" y="762744"/>
            <a:chExt cx="548640" cy="548640"/>
          </a:xfrm>
        </p:grpSpPr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E20561D9-36A5-0B44-BA34-96264F76519D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E4FE1BEC-596B-0E42-95F7-F87898EEE1D8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D8BDB50F-8B4C-A14F-A3D7-354460D0FE1E}"/>
              </a:ext>
            </a:extLst>
          </p:cNvPr>
          <p:cNvGrpSpPr/>
          <p:nvPr/>
        </p:nvGrpSpPr>
        <p:grpSpPr>
          <a:xfrm>
            <a:off x="7995328" y="-175490"/>
            <a:ext cx="320554" cy="320554"/>
            <a:chOff x="1540903" y="762744"/>
            <a:chExt cx="548640" cy="548640"/>
          </a:xfrm>
        </p:grpSpPr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FA8E851-C04C-CC48-9E7F-854A7D2AC9CC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5C50D511-C712-0244-B4BE-5EADAB40DEE5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73A3DEF1-A9D5-5F47-9269-C3D61979CA72}"/>
              </a:ext>
            </a:extLst>
          </p:cNvPr>
          <p:cNvGrpSpPr/>
          <p:nvPr/>
        </p:nvGrpSpPr>
        <p:grpSpPr>
          <a:xfrm>
            <a:off x="5284126" y="249213"/>
            <a:ext cx="320554" cy="320554"/>
            <a:chOff x="1540903" y="762744"/>
            <a:chExt cx="548640" cy="548640"/>
          </a:xfrm>
        </p:grpSpPr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5A54A46D-3055-994F-B142-B6C1DBE03824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F70BF8C0-B329-0849-AEA2-578669DD0DF3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D57B83EB-6122-E643-A3E8-2797A780BFAA}"/>
              </a:ext>
            </a:extLst>
          </p:cNvPr>
          <p:cNvGrpSpPr/>
          <p:nvPr/>
        </p:nvGrpSpPr>
        <p:grpSpPr>
          <a:xfrm>
            <a:off x="10962441" y="544985"/>
            <a:ext cx="409401" cy="409401"/>
            <a:chOff x="1540903" y="762744"/>
            <a:chExt cx="548640" cy="548640"/>
          </a:xfrm>
        </p:grpSpPr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FB7683CC-E03A-7043-8AAC-ABCAAD7E6E17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2A820627-80CD-5A42-BEB0-15196FD237B4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FC54A372-A615-AD4C-82BA-B6239757A3F4}"/>
              </a:ext>
            </a:extLst>
          </p:cNvPr>
          <p:cNvGrpSpPr/>
          <p:nvPr/>
        </p:nvGrpSpPr>
        <p:grpSpPr>
          <a:xfrm>
            <a:off x="11747006" y="1618896"/>
            <a:ext cx="409401" cy="409401"/>
            <a:chOff x="1540903" y="762744"/>
            <a:chExt cx="548640" cy="548640"/>
          </a:xfrm>
        </p:grpSpPr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92EE8A6C-5F52-5643-A977-0ED85951235C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879EEA34-99A8-EA45-830D-BF0F3DCDE6DC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6768429D-FC4C-F74E-8564-9046782E90C5}"/>
              </a:ext>
            </a:extLst>
          </p:cNvPr>
          <p:cNvGrpSpPr/>
          <p:nvPr/>
        </p:nvGrpSpPr>
        <p:grpSpPr>
          <a:xfrm>
            <a:off x="10189146" y="1101399"/>
            <a:ext cx="192506" cy="192506"/>
            <a:chOff x="1540903" y="762744"/>
            <a:chExt cx="548640" cy="548640"/>
          </a:xfrm>
        </p:grpSpPr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86711994-5463-C142-AD1D-55DAC94E2F60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B962B89F-F5EA-2A42-BAB7-DD161FFA6328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C498444E-C85E-1240-BF3A-D3E9A7FFF25F}"/>
              </a:ext>
            </a:extLst>
          </p:cNvPr>
          <p:cNvGrpSpPr/>
          <p:nvPr/>
        </p:nvGrpSpPr>
        <p:grpSpPr>
          <a:xfrm>
            <a:off x="11371842" y="396902"/>
            <a:ext cx="192506" cy="192506"/>
            <a:chOff x="1540903" y="762744"/>
            <a:chExt cx="548640" cy="548640"/>
          </a:xfrm>
        </p:grpSpPr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B246B2C1-5467-7E4F-A812-47FF6164778D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359DB38B-F4A8-B240-9C8D-BACAAEAE448F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D6B4FDFF-D3DF-C240-9C95-0308540746AE}"/>
              </a:ext>
            </a:extLst>
          </p:cNvPr>
          <p:cNvGrpSpPr/>
          <p:nvPr/>
        </p:nvGrpSpPr>
        <p:grpSpPr>
          <a:xfrm>
            <a:off x="10384144" y="-74779"/>
            <a:ext cx="192506" cy="192506"/>
            <a:chOff x="1540903" y="762744"/>
            <a:chExt cx="548640" cy="548640"/>
          </a:xfrm>
        </p:grpSpPr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021BAFFD-0B69-5342-8CA7-8697E29C7657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12666CD3-99B2-5E49-B2ED-C4BB1E0CAB7A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A6FF6483-9F78-C749-BA63-67B75130D456}"/>
              </a:ext>
            </a:extLst>
          </p:cNvPr>
          <p:cNvGrpSpPr/>
          <p:nvPr/>
        </p:nvGrpSpPr>
        <p:grpSpPr>
          <a:xfrm>
            <a:off x="9037561" y="705407"/>
            <a:ext cx="192506" cy="192506"/>
            <a:chOff x="1540903" y="762744"/>
            <a:chExt cx="548640" cy="548640"/>
          </a:xfrm>
        </p:grpSpPr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18E005BB-E83F-5043-94FE-39DC8A2EFA76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4383BADE-C86F-0143-954E-8B429E9591EA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CB2A40BE-4095-8149-AC0B-687B4341758F}"/>
              </a:ext>
            </a:extLst>
          </p:cNvPr>
          <p:cNvGrpSpPr/>
          <p:nvPr/>
        </p:nvGrpSpPr>
        <p:grpSpPr>
          <a:xfrm>
            <a:off x="8782149" y="352479"/>
            <a:ext cx="192506" cy="192506"/>
            <a:chOff x="1540903" y="762744"/>
            <a:chExt cx="548640" cy="548640"/>
          </a:xfrm>
        </p:grpSpPr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BC8FA985-4246-9747-9654-F014E29F8B23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D36E2E4A-68D1-6943-BDDA-2952685C96A5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9FC4FAE2-FCFB-0C4E-9CBF-2425B9383821}"/>
              </a:ext>
            </a:extLst>
          </p:cNvPr>
          <p:cNvGrpSpPr/>
          <p:nvPr/>
        </p:nvGrpSpPr>
        <p:grpSpPr>
          <a:xfrm>
            <a:off x="6448702" y="460963"/>
            <a:ext cx="320554" cy="320554"/>
            <a:chOff x="1540903" y="762744"/>
            <a:chExt cx="548640" cy="548640"/>
          </a:xfrm>
        </p:grpSpPr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53AD24BF-3BEC-7049-B4FE-E0099F3D02C1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993F9288-5AB0-F54A-828E-74EEFC09FE68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5890B8CC-975F-DC4F-BC79-A6C0C422D28D}"/>
              </a:ext>
            </a:extLst>
          </p:cNvPr>
          <p:cNvSpPr txBox="1"/>
          <p:nvPr/>
        </p:nvSpPr>
        <p:spPr>
          <a:xfrm>
            <a:off x="402250" y="985984"/>
            <a:ext cx="36920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3.8 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자동 미분을 사용하여 </a:t>
            </a:r>
            <a:r>
              <a:rPr kumimoji="1" lang="ko-KR" altLang="en-US" sz="14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그레이디언트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계산하기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11FF9AD-46E1-9E42-95CB-34E2F623C583}"/>
              </a:ext>
            </a:extLst>
          </p:cNvPr>
          <p:cNvSpPr txBox="1"/>
          <p:nvPr/>
        </p:nvSpPr>
        <p:spPr>
          <a:xfrm>
            <a:off x="402250" y="578695"/>
            <a:ext cx="4794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kumimoji="1" lang="ko-KR" altLang="en-US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  <a:r>
              <a:rPr kumimoji="1"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1" lang="ko-KR" altLang="en-US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정의 모델과 훈련 알고리즘 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2C73B14A-DBCA-1B43-980B-A5FC50E450D0}"/>
              </a:ext>
            </a:extLst>
          </p:cNvPr>
          <p:cNvSpPr txBox="1"/>
          <p:nvPr/>
        </p:nvSpPr>
        <p:spPr>
          <a:xfrm>
            <a:off x="595348" y="1986504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간단한 미분에 관련된 예제</a:t>
            </a:r>
            <a:endParaRPr kumimoji="1"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0C2CCCDA-393E-E743-B586-7888706C2B96}"/>
              </a:ext>
            </a:extLst>
          </p:cNvPr>
          <p:cNvSpPr txBox="1"/>
          <p:nvPr/>
        </p:nvSpPr>
        <p:spPr>
          <a:xfrm>
            <a:off x="638972" y="2751853"/>
            <a:ext cx="6035637" cy="3620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3w1</a:t>
            </a:r>
            <a:r>
              <a:rPr kumimoji="1" lang="en-US" altLang="ko-KR" sz="1400" baseline="30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+ 2w1*w2</a:t>
            </a:r>
          </a:p>
          <a:p>
            <a:pPr>
              <a:lnSpc>
                <a:spcPct val="150000"/>
              </a:lnSpc>
            </a:pP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➡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w1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대하여 미분 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6w1 + 2w2</a:t>
            </a:r>
          </a:p>
          <a:p>
            <a:pPr>
              <a:lnSpc>
                <a:spcPct val="150000"/>
              </a:lnSpc>
            </a:pP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➡ 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w2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대하여 미분 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2w1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w1 = 5,  w2 = 3 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때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각각 도함수 값은 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36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임</a:t>
            </a:r>
            <a:endParaRPr kumimoji="1"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이건 굉장히 간단한데 대부분 신경망은 매우 복잡해서 손으로 계산하기 어려움</a:t>
            </a:r>
            <a:endParaRPr kumimoji="1"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근삿값을 이용하는 방법도 있지만 근삿값은 근삿값일 뿐</a:t>
            </a:r>
            <a:endParaRPr kumimoji="1"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4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텐서플로에선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자동 미분을 사용해서 쉽게 계산 가능 </a:t>
            </a:r>
            <a:endParaRPr kumimoji="1"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33E498A7-F01E-D145-A69F-0C70F3846A91}"/>
              </a:ext>
            </a:extLst>
          </p:cNvPr>
          <p:cNvGrpSpPr>
            <a:grpSpLocks/>
          </p:cNvGrpSpPr>
          <p:nvPr/>
        </p:nvGrpSpPr>
        <p:grpSpPr>
          <a:xfrm>
            <a:off x="6708777" y="1293905"/>
            <a:ext cx="4464000" cy="5436000"/>
            <a:chOff x="1101498" y="2607181"/>
            <a:chExt cx="2304000" cy="3020711"/>
          </a:xfrm>
        </p:grpSpPr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09D7663A-BE55-2D48-AAF9-BAAB9DCD279B}"/>
                </a:ext>
              </a:extLst>
            </p:cNvPr>
            <p:cNvSpPr/>
            <p:nvPr/>
          </p:nvSpPr>
          <p:spPr>
            <a:xfrm>
              <a:off x="1101498" y="2607181"/>
              <a:ext cx="2304000" cy="3020711"/>
            </a:xfrm>
            <a:prstGeom prst="rect">
              <a:avLst/>
            </a:prstGeom>
            <a:solidFill>
              <a:schemeClr val="bg1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076261B2-20D1-6044-A51B-04F941700EAA}"/>
                </a:ext>
              </a:extLst>
            </p:cNvPr>
            <p:cNvSpPr/>
            <p:nvPr/>
          </p:nvSpPr>
          <p:spPr>
            <a:xfrm>
              <a:off x="1259216" y="2793759"/>
              <a:ext cx="1988824" cy="2219112"/>
            </a:xfrm>
            <a:prstGeom prst="rect">
              <a:avLst/>
            </a:prstGeom>
            <a:solidFill>
              <a:schemeClr val="bg1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213" name="그림 212">
            <a:extLst>
              <a:ext uri="{FF2B5EF4-FFF2-40B4-BE49-F238E27FC236}">
                <a16:creationId xmlns:a16="http://schemas.microsoft.com/office/drawing/2014/main" id="{3B77BFFC-F139-644E-8548-F1BEEF212B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19432" t="35896" r="35897" b="36186"/>
          <a:stretch/>
        </p:blipFill>
        <p:spPr>
          <a:xfrm rot="20197823">
            <a:off x="2743247" y="2327526"/>
            <a:ext cx="1405746" cy="878515"/>
          </a:xfrm>
          <a:prstGeom prst="rect">
            <a:avLst/>
          </a:prstGeom>
        </p:spPr>
      </p:pic>
      <p:pic>
        <p:nvPicPr>
          <p:cNvPr id="3" name="그림 2" descr="텍스트, 테이블이(가) 표시된 사진&#10;&#10;자동 생성된 설명">
            <a:extLst>
              <a:ext uri="{FF2B5EF4-FFF2-40B4-BE49-F238E27FC236}">
                <a16:creationId xmlns:a16="http://schemas.microsoft.com/office/drawing/2014/main" id="{6FED3A39-10FB-4DC3-A20E-8C601A987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622" y="1716002"/>
            <a:ext cx="3321635" cy="382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5071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1820125E-BC8F-204D-B592-84A36BEEF568}"/>
              </a:ext>
            </a:extLst>
          </p:cNvPr>
          <p:cNvGrpSpPr/>
          <p:nvPr/>
        </p:nvGrpSpPr>
        <p:grpSpPr>
          <a:xfrm rot="11243128">
            <a:off x="3368748" y="5292774"/>
            <a:ext cx="320554" cy="320554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AE050E2A-C768-ED4B-B9BF-5A0E589BFB4C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58E83CCC-596F-CA42-A357-68C41590C05F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45021F1F-D019-CD4A-8E04-44219D4FC87B}"/>
              </a:ext>
            </a:extLst>
          </p:cNvPr>
          <p:cNvGrpSpPr/>
          <p:nvPr/>
        </p:nvGrpSpPr>
        <p:grpSpPr>
          <a:xfrm rot="11243128">
            <a:off x="1700323" y="5800540"/>
            <a:ext cx="320554" cy="320554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4E1B0F83-4D74-5345-B050-9E929B99F5E4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06AEE828-E8E7-844F-87B2-957C4A19EACE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D36684DB-7BC9-4B49-B3BA-3FE4AE7D844E}"/>
              </a:ext>
            </a:extLst>
          </p:cNvPr>
          <p:cNvGrpSpPr/>
          <p:nvPr/>
        </p:nvGrpSpPr>
        <p:grpSpPr>
          <a:xfrm rot="11243128">
            <a:off x="3610493" y="6385503"/>
            <a:ext cx="320554" cy="320554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06B569C9-9A4B-A44F-968A-57403CF56A35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8BFD850A-DC08-6E4B-8A03-A875D45B5CFF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08EE1E06-1300-5D40-B149-16B429E6047A}"/>
              </a:ext>
            </a:extLst>
          </p:cNvPr>
          <p:cNvGrpSpPr/>
          <p:nvPr/>
        </p:nvGrpSpPr>
        <p:grpSpPr>
          <a:xfrm rot="11243128">
            <a:off x="89328" y="6151120"/>
            <a:ext cx="320554" cy="320554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D5C8DB49-770F-3744-B5ED-E56A6B71C78E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D5DF21F4-CD06-AC48-AFA3-ED609E2EFCA9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1872ED6E-6B7D-3A4D-AD33-8FBEF0A6B2DD}"/>
              </a:ext>
            </a:extLst>
          </p:cNvPr>
          <p:cNvGrpSpPr/>
          <p:nvPr/>
        </p:nvGrpSpPr>
        <p:grpSpPr>
          <a:xfrm rot="11243128">
            <a:off x="677841" y="5195411"/>
            <a:ext cx="409401" cy="409401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09DC1819-9E00-9C40-879C-ECCE16F36F68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1480F319-9085-C844-AC8D-292216078720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74063F14-B6D1-9B44-9B01-9A8598ABBFED}"/>
              </a:ext>
            </a:extLst>
          </p:cNvPr>
          <p:cNvGrpSpPr/>
          <p:nvPr/>
        </p:nvGrpSpPr>
        <p:grpSpPr>
          <a:xfrm rot="11243128">
            <a:off x="70217" y="4033757"/>
            <a:ext cx="409401" cy="409401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1939D5B9-42E4-9341-AFA9-122423241151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9D337CF4-1C3A-1548-B3B2-5A94E737B466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EAF46D7D-1971-C243-BC91-E3DC39472E37}"/>
              </a:ext>
            </a:extLst>
          </p:cNvPr>
          <p:cNvGrpSpPr/>
          <p:nvPr/>
        </p:nvGrpSpPr>
        <p:grpSpPr>
          <a:xfrm rot="11243128">
            <a:off x="5691320" y="6275470"/>
            <a:ext cx="192506" cy="192506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E7793545-1E06-8943-B46E-2A3FF01868E3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DDCB4C41-4A9D-3B42-81D2-F7127465D9C2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78DEFF8B-5E89-FB46-8086-F717A4747E58}"/>
              </a:ext>
            </a:extLst>
          </p:cNvPr>
          <p:cNvGrpSpPr/>
          <p:nvPr/>
        </p:nvGrpSpPr>
        <p:grpSpPr>
          <a:xfrm rot="11243128">
            <a:off x="454856" y="5519575"/>
            <a:ext cx="192506" cy="192506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A92F5A2E-CA26-9445-9DA5-3CB46AC4FA2D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D0A0AB1D-D569-264D-9F1E-2A1A2E4B2601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48B15338-AF53-3242-A5F4-37C2ABE18FE7}"/>
              </a:ext>
            </a:extLst>
          </p:cNvPr>
          <p:cNvGrpSpPr/>
          <p:nvPr/>
        </p:nvGrpSpPr>
        <p:grpSpPr>
          <a:xfrm rot="11243128">
            <a:off x="1373728" y="6114306"/>
            <a:ext cx="192506" cy="192506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A56FF425-9117-234B-A3C1-1500FDF4830C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69332E3A-5D04-2E4A-8212-C41FB2AC5EE1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57945526-31AC-BE45-A7BF-FB2DB5FDC96B}"/>
              </a:ext>
            </a:extLst>
          </p:cNvPr>
          <p:cNvGrpSpPr/>
          <p:nvPr/>
        </p:nvGrpSpPr>
        <p:grpSpPr>
          <a:xfrm rot="11243128">
            <a:off x="2809428" y="5513688"/>
            <a:ext cx="192506" cy="192506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11F440AB-D3B8-7A4B-92B3-3F3DD4B02B36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D89224A1-3F90-AA4C-A915-C9AB640F47D2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3AB08295-212F-B043-BC77-073B7B4EBFE0}"/>
              </a:ext>
            </a:extLst>
          </p:cNvPr>
          <p:cNvGrpSpPr/>
          <p:nvPr/>
        </p:nvGrpSpPr>
        <p:grpSpPr>
          <a:xfrm rot="11243128">
            <a:off x="3017354" y="5896519"/>
            <a:ext cx="192506" cy="192506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C7600E77-C601-9B44-A9A1-58C25FBF6CAC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88533C89-0FF9-854D-B8C2-33A350A72D7A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B3CBC013-D4BC-914A-BD67-B2B7DED87ECD}"/>
              </a:ext>
            </a:extLst>
          </p:cNvPr>
          <p:cNvGrpSpPr/>
          <p:nvPr/>
        </p:nvGrpSpPr>
        <p:grpSpPr>
          <a:xfrm rot="11243128">
            <a:off x="5226100" y="5953139"/>
            <a:ext cx="320554" cy="320554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92306124-A524-9E44-BCD7-2E59AE61F415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6A880747-B463-5942-8A63-F35F3F9D784D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0687DAC-FFA4-9C42-AB81-E42D1806019E}"/>
              </a:ext>
            </a:extLst>
          </p:cNvPr>
          <p:cNvGrpSpPr/>
          <p:nvPr/>
        </p:nvGrpSpPr>
        <p:grpSpPr>
          <a:xfrm>
            <a:off x="8375531" y="877098"/>
            <a:ext cx="320554" cy="320554"/>
            <a:chOff x="1540903" y="762744"/>
            <a:chExt cx="548640" cy="548640"/>
          </a:xfrm>
        </p:grpSpPr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4CBE8E70-1F44-1B4E-BB97-10F739BDEBD8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209D93C4-4803-3748-B115-78BA3DE47F3C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BCB8F467-5DFB-4E4C-B594-236E9C931DF6}"/>
              </a:ext>
            </a:extLst>
          </p:cNvPr>
          <p:cNvGrpSpPr/>
          <p:nvPr/>
        </p:nvGrpSpPr>
        <p:grpSpPr>
          <a:xfrm>
            <a:off x="9964845" y="159079"/>
            <a:ext cx="320554" cy="320554"/>
            <a:chOff x="1540903" y="762744"/>
            <a:chExt cx="548640" cy="548640"/>
          </a:xfrm>
        </p:grpSpPr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C64CD2A1-6DEC-644D-AC46-BD205D1BF60A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8D5B3167-BC34-0C40-AAB2-DB2F7E33FB23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876154D8-580B-3F4D-AFFF-EFAEA17F191A}"/>
              </a:ext>
            </a:extLst>
          </p:cNvPr>
          <p:cNvGrpSpPr/>
          <p:nvPr/>
        </p:nvGrpSpPr>
        <p:grpSpPr>
          <a:xfrm>
            <a:off x="10285399" y="1278704"/>
            <a:ext cx="320554" cy="320554"/>
            <a:chOff x="1540903" y="762744"/>
            <a:chExt cx="548640" cy="548640"/>
          </a:xfrm>
        </p:grpSpPr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E20561D9-36A5-0B44-BA34-96264F76519D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E4FE1BEC-596B-0E42-95F7-F87898EEE1D8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D8BDB50F-8B4C-A14F-A3D7-354460D0FE1E}"/>
              </a:ext>
            </a:extLst>
          </p:cNvPr>
          <p:cNvGrpSpPr/>
          <p:nvPr/>
        </p:nvGrpSpPr>
        <p:grpSpPr>
          <a:xfrm>
            <a:off x="7995328" y="-175490"/>
            <a:ext cx="320554" cy="320554"/>
            <a:chOff x="1540903" y="762744"/>
            <a:chExt cx="548640" cy="548640"/>
          </a:xfrm>
        </p:grpSpPr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FA8E851-C04C-CC48-9E7F-854A7D2AC9CC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5C50D511-C712-0244-B4BE-5EADAB40DEE5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73A3DEF1-A9D5-5F47-9269-C3D61979CA72}"/>
              </a:ext>
            </a:extLst>
          </p:cNvPr>
          <p:cNvGrpSpPr/>
          <p:nvPr/>
        </p:nvGrpSpPr>
        <p:grpSpPr>
          <a:xfrm>
            <a:off x="5284126" y="249213"/>
            <a:ext cx="320554" cy="320554"/>
            <a:chOff x="1540903" y="762744"/>
            <a:chExt cx="548640" cy="548640"/>
          </a:xfrm>
        </p:grpSpPr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5A54A46D-3055-994F-B142-B6C1DBE03824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F70BF8C0-B329-0849-AEA2-578669DD0DF3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D57B83EB-6122-E643-A3E8-2797A780BFAA}"/>
              </a:ext>
            </a:extLst>
          </p:cNvPr>
          <p:cNvGrpSpPr/>
          <p:nvPr/>
        </p:nvGrpSpPr>
        <p:grpSpPr>
          <a:xfrm>
            <a:off x="10962441" y="544985"/>
            <a:ext cx="409401" cy="409401"/>
            <a:chOff x="1540903" y="762744"/>
            <a:chExt cx="548640" cy="548640"/>
          </a:xfrm>
        </p:grpSpPr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FB7683CC-E03A-7043-8AAC-ABCAAD7E6E17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2A820627-80CD-5A42-BEB0-15196FD237B4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FC54A372-A615-AD4C-82BA-B6239757A3F4}"/>
              </a:ext>
            </a:extLst>
          </p:cNvPr>
          <p:cNvGrpSpPr/>
          <p:nvPr/>
        </p:nvGrpSpPr>
        <p:grpSpPr>
          <a:xfrm>
            <a:off x="11747006" y="1618896"/>
            <a:ext cx="409401" cy="409401"/>
            <a:chOff x="1540903" y="762744"/>
            <a:chExt cx="548640" cy="548640"/>
          </a:xfrm>
        </p:grpSpPr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92EE8A6C-5F52-5643-A977-0ED85951235C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879EEA34-99A8-EA45-830D-BF0F3DCDE6DC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6768429D-FC4C-F74E-8564-9046782E90C5}"/>
              </a:ext>
            </a:extLst>
          </p:cNvPr>
          <p:cNvGrpSpPr/>
          <p:nvPr/>
        </p:nvGrpSpPr>
        <p:grpSpPr>
          <a:xfrm>
            <a:off x="10189146" y="1101399"/>
            <a:ext cx="192506" cy="192506"/>
            <a:chOff x="1540903" y="762744"/>
            <a:chExt cx="548640" cy="548640"/>
          </a:xfrm>
        </p:grpSpPr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86711994-5463-C142-AD1D-55DAC94E2F60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B962B89F-F5EA-2A42-BAB7-DD161FFA6328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C498444E-C85E-1240-BF3A-D3E9A7FFF25F}"/>
              </a:ext>
            </a:extLst>
          </p:cNvPr>
          <p:cNvGrpSpPr/>
          <p:nvPr/>
        </p:nvGrpSpPr>
        <p:grpSpPr>
          <a:xfrm>
            <a:off x="11371842" y="396902"/>
            <a:ext cx="192506" cy="192506"/>
            <a:chOff x="1540903" y="762744"/>
            <a:chExt cx="548640" cy="548640"/>
          </a:xfrm>
        </p:grpSpPr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B246B2C1-5467-7E4F-A812-47FF6164778D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359DB38B-F4A8-B240-9C8D-BACAAEAE448F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D6B4FDFF-D3DF-C240-9C95-0308540746AE}"/>
              </a:ext>
            </a:extLst>
          </p:cNvPr>
          <p:cNvGrpSpPr/>
          <p:nvPr/>
        </p:nvGrpSpPr>
        <p:grpSpPr>
          <a:xfrm>
            <a:off x="10384144" y="-74779"/>
            <a:ext cx="192506" cy="192506"/>
            <a:chOff x="1540903" y="762744"/>
            <a:chExt cx="548640" cy="548640"/>
          </a:xfrm>
        </p:grpSpPr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021BAFFD-0B69-5342-8CA7-8697E29C7657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12666CD3-99B2-5E49-B2ED-C4BB1E0CAB7A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A6FF6483-9F78-C749-BA63-67B75130D456}"/>
              </a:ext>
            </a:extLst>
          </p:cNvPr>
          <p:cNvGrpSpPr/>
          <p:nvPr/>
        </p:nvGrpSpPr>
        <p:grpSpPr>
          <a:xfrm>
            <a:off x="9037561" y="705407"/>
            <a:ext cx="192506" cy="192506"/>
            <a:chOff x="1540903" y="762744"/>
            <a:chExt cx="548640" cy="548640"/>
          </a:xfrm>
        </p:grpSpPr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18E005BB-E83F-5043-94FE-39DC8A2EFA76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4383BADE-C86F-0143-954E-8B429E9591EA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CB2A40BE-4095-8149-AC0B-687B4341758F}"/>
              </a:ext>
            </a:extLst>
          </p:cNvPr>
          <p:cNvGrpSpPr/>
          <p:nvPr/>
        </p:nvGrpSpPr>
        <p:grpSpPr>
          <a:xfrm>
            <a:off x="8782149" y="352479"/>
            <a:ext cx="192506" cy="192506"/>
            <a:chOff x="1540903" y="762744"/>
            <a:chExt cx="548640" cy="548640"/>
          </a:xfrm>
        </p:grpSpPr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BC8FA985-4246-9747-9654-F014E29F8B23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D36E2E4A-68D1-6943-BDDA-2952685C96A5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9FC4FAE2-FCFB-0C4E-9CBF-2425B9383821}"/>
              </a:ext>
            </a:extLst>
          </p:cNvPr>
          <p:cNvGrpSpPr/>
          <p:nvPr/>
        </p:nvGrpSpPr>
        <p:grpSpPr>
          <a:xfrm>
            <a:off x="6448702" y="460963"/>
            <a:ext cx="320554" cy="320554"/>
            <a:chOff x="1540903" y="762744"/>
            <a:chExt cx="548640" cy="548640"/>
          </a:xfrm>
        </p:grpSpPr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53AD24BF-3BEC-7049-B4FE-E0099F3D02C1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993F9288-5AB0-F54A-828E-74EEFC09FE68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5890B8CC-975F-DC4F-BC79-A6C0C422D28D}"/>
              </a:ext>
            </a:extLst>
          </p:cNvPr>
          <p:cNvSpPr txBox="1"/>
          <p:nvPr/>
        </p:nvSpPr>
        <p:spPr>
          <a:xfrm>
            <a:off x="402250" y="985984"/>
            <a:ext cx="36920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3.8 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자동 미분을 사용하여 </a:t>
            </a:r>
            <a:r>
              <a:rPr kumimoji="1" lang="ko-KR" altLang="en-US" sz="14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그레이디언트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계산하기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11FF9AD-46E1-9E42-95CB-34E2F623C583}"/>
              </a:ext>
            </a:extLst>
          </p:cNvPr>
          <p:cNvSpPr txBox="1"/>
          <p:nvPr/>
        </p:nvSpPr>
        <p:spPr>
          <a:xfrm>
            <a:off x="402250" y="578695"/>
            <a:ext cx="4794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kumimoji="1" lang="ko-KR" altLang="en-US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  <a:r>
              <a:rPr kumimoji="1"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1" lang="ko-KR" altLang="en-US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정의 모델과 훈련 알고리즘 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2C73B14A-DBCA-1B43-980B-A5FC50E450D0}"/>
              </a:ext>
            </a:extLst>
          </p:cNvPr>
          <p:cNvSpPr txBox="1"/>
          <p:nvPr/>
        </p:nvSpPr>
        <p:spPr>
          <a:xfrm>
            <a:off x="595348" y="1986504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자동 미분 이용</a:t>
            </a:r>
            <a:endParaRPr kumimoji="1"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0C2CCCDA-393E-E743-B586-7888706C2B96}"/>
              </a:ext>
            </a:extLst>
          </p:cNvPr>
          <p:cNvSpPr txBox="1"/>
          <p:nvPr/>
        </p:nvSpPr>
        <p:spPr>
          <a:xfrm>
            <a:off x="638972" y="2751853"/>
            <a:ext cx="6035637" cy="1681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gradient() 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메서드의 호출 후에 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tape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자동으로 지워진다</a:t>
            </a:r>
            <a:endParaRPr kumimoji="1"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➡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gradient()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</a:t>
            </a:r>
            <a:r>
              <a:rPr kumimoji="1" lang="ko-KR" altLang="en-US" sz="14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두번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호출하면 예외 발생 </a:t>
            </a:r>
            <a:endParaRPr kumimoji="1"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한번 이상 사용하려면 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persistent = true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지정해주고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사용후에 리소스 해제</a:t>
            </a:r>
            <a:endParaRPr kumimoji="1"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kumimoji="1"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33E498A7-F01E-D145-A69F-0C70F3846A91}"/>
              </a:ext>
            </a:extLst>
          </p:cNvPr>
          <p:cNvGrpSpPr>
            <a:grpSpLocks/>
          </p:cNvGrpSpPr>
          <p:nvPr/>
        </p:nvGrpSpPr>
        <p:grpSpPr>
          <a:xfrm>
            <a:off x="6708777" y="1293905"/>
            <a:ext cx="4464000" cy="5436000"/>
            <a:chOff x="1101498" y="2607181"/>
            <a:chExt cx="2304000" cy="3020711"/>
          </a:xfrm>
        </p:grpSpPr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09D7663A-BE55-2D48-AAF9-BAAB9DCD279B}"/>
                </a:ext>
              </a:extLst>
            </p:cNvPr>
            <p:cNvSpPr/>
            <p:nvPr/>
          </p:nvSpPr>
          <p:spPr>
            <a:xfrm>
              <a:off x="1101498" y="2607181"/>
              <a:ext cx="2304000" cy="3020711"/>
            </a:xfrm>
            <a:prstGeom prst="rect">
              <a:avLst/>
            </a:prstGeom>
            <a:solidFill>
              <a:schemeClr val="bg1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076261B2-20D1-6044-A51B-04F941700EAA}"/>
                </a:ext>
              </a:extLst>
            </p:cNvPr>
            <p:cNvSpPr/>
            <p:nvPr/>
          </p:nvSpPr>
          <p:spPr>
            <a:xfrm>
              <a:off x="1259216" y="2793759"/>
              <a:ext cx="1988824" cy="2219112"/>
            </a:xfrm>
            <a:prstGeom prst="rect">
              <a:avLst/>
            </a:prstGeom>
            <a:solidFill>
              <a:schemeClr val="bg1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213" name="그림 212">
            <a:extLst>
              <a:ext uri="{FF2B5EF4-FFF2-40B4-BE49-F238E27FC236}">
                <a16:creationId xmlns:a16="http://schemas.microsoft.com/office/drawing/2014/main" id="{3B77BFFC-F139-644E-8548-F1BEEF212B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19432" t="35896" r="35897" b="36186"/>
          <a:stretch/>
        </p:blipFill>
        <p:spPr>
          <a:xfrm rot="20197823">
            <a:off x="2743247" y="2327526"/>
            <a:ext cx="1405746" cy="878515"/>
          </a:xfrm>
          <a:prstGeom prst="rect">
            <a:avLst/>
          </a:prstGeom>
        </p:spPr>
      </p:pic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D3A78A4F-4E54-4523-BA9F-E8F194969A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3" t="-591" r="-213" b="27719"/>
          <a:stretch/>
        </p:blipFill>
        <p:spPr>
          <a:xfrm>
            <a:off x="7086359" y="1675775"/>
            <a:ext cx="3708836" cy="372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5289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1820125E-BC8F-204D-B592-84A36BEEF568}"/>
              </a:ext>
            </a:extLst>
          </p:cNvPr>
          <p:cNvGrpSpPr/>
          <p:nvPr/>
        </p:nvGrpSpPr>
        <p:grpSpPr>
          <a:xfrm rot="11243128">
            <a:off x="3368748" y="5292774"/>
            <a:ext cx="320554" cy="320554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AE050E2A-C768-ED4B-B9BF-5A0E589BFB4C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58E83CCC-596F-CA42-A357-68C41590C05F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45021F1F-D019-CD4A-8E04-44219D4FC87B}"/>
              </a:ext>
            </a:extLst>
          </p:cNvPr>
          <p:cNvGrpSpPr/>
          <p:nvPr/>
        </p:nvGrpSpPr>
        <p:grpSpPr>
          <a:xfrm rot="11243128">
            <a:off x="1700323" y="5800540"/>
            <a:ext cx="320554" cy="320554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4E1B0F83-4D74-5345-B050-9E929B99F5E4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06AEE828-E8E7-844F-87B2-957C4A19EACE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D36684DB-7BC9-4B49-B3BA-3FE4AE7D844E}"/>
              </a:ext>
            </a:extLst>
          </p:cNvPr>
          <p:cNvGrpSpPr/>
          <p:nvPr/>
        </p:nvGrpSpPr>
        <p:grpSpPr>
          <a:xfrm rot="11243128">
            <a:off x="3610493" y="6385503"/>
            <a:ext cx="320554" cy="320554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06B569C9-9A4B-A44F-968A-57403CF56A35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8BFD850A-DC08-6E4B-8A03-A875D45B5CFF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08EE1E06-1300-5D40-B149-16B429E6047A}"/>
              </a:ext>
            </a:extLst>
          </p:cNvPr>
          <p:cNvGrpSpPr/>
          <p:nvPr/>
        </p:nvGrpSpPr>
        <p:grpSpPr>
          <a:xfrm rot="11243128">
            <a:off x="89328" y="6151120"/>
            <a:ext cx="320554" cy="320554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D5C8DB49-770F-3744-B5ED-E56A6B71C78E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D5DF21F4-CD06-AC48-AFA3-ED609E2EFCA9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1872ED6E-6B7D-3A4D-AD33-8FBEF0A6B2DD}"/>
              </a:ext>
            </a:extLst>
          </p:cNvPr>
          <p:cNvGrpSpPr/>
          <p:nvPr/>
        </p:nvGrpSpPr>
        <p:grpSpPr>
          <a:xfrm rot="11243128">
            <a:off x="677841" y="5195411"/>
            <a:ext cx="409401" cy="409401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09DC1819-9E00-9C40-879C-ECCE16F36F68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1480F319-9085-C844-AC8D-292216078720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74063F14-B6D1-9B44-9B01-9A8598ABBFED}"/>
              </a:ext>
            </a:extLst>
          </p:cNvPr>
          <p:cNvGrpSpPr/>
          <p:nvPr/>
        </p:nvGrpSpPr>
        <p:grpSpPr>
          <a:xfrm rot="11243128">
            <a:off x="70217" y="4033757"/>
            <a:ext cx="409401" cy="409401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1939D5B9-42E4-9341-AFA9-122423241151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9D337CF4-1C3A-1548-B3B2-5A94E737B466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EAF46D7D-1971-C243-BC91-E3DC39472E37}"/>
              </a:ext>
            </a:extLst>
          </p:cNvPr>
          <p:cNvGrpSpPr/>
          <p:nvPr/>
        </p:nvGrpSpPr>
        <p:grpSpPr>
          <a:xfrm rot="11243128">
            <a:off x="5691320" y="6275470"/>
            <a:ext cx="192506" cy="192506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E7793545-1E06-8943-B46E-2A3FF01868E3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DDCB4C41-4A9D-3B42-81D2-F7127465D9C2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78DEFF8B-5E89-FB46-8086-F717A4747E58}"/>
              </a:ext>
            </a:extLst>
          </p:cNvPr>
          <p:cNvGrpSpPr/>
          <p:nvPr/>
        </p:nvGrpSpPr>
        <p:grpSpPr>
          <a:xfrm rot="11243128">
            <a:off x="454856" y="5519575"/>
            <a:ext cx="192506" cy="192506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A92F5A2E-CA26-9445-9DA5-3CB46AC4FA2D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D0A0AB1D-D569-264D-9F1E-2A1A2E4B2601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48B15338-AF53-3242-A5F4-37C2ABE18FE7}"/>
              </a:ext>
            </a:extLst>
          </p:cNvPr>
          <p:cNvGrpSpPr/>
          <p:nvPr/>
        </p:nvGrpSpPr>
        <p:grpSpPr>
          <a:xfrm rot="11243128">
            <a:off x="1373728" y="6114306"/>
            <a:ext cx="192506" cy="192506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A56FF425-9117-234B-A3C1-1500FDF4830C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69332E3A-5D04-2E4A-8212-C41FB2AC5EE1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57945526-31AC-BE45-A7BF-FB2DB5FDC96B}"/>
              </a:ext>
            </a:extLst>
          </p:cNvPr>
          <p:cNvGrpSpPr/>
          <p:nvPr/>
        </p:nvGrpSpPr>
        <p:grpSpPr>
          <a:xfrm rot="11243128">
            <a:off x="2809428" y="5513688"/>
            <a:ext cx="192506" cy="192506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11F440AB-D3B8-7A4B-92B3-3F3DD4B02B36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D89224A1-3F90-AA4C-A915-C9AB640F47D2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3AB08295-212F-B043-BC77-073B7B4EBFE0}"/>
              </a:ext>
            </a:extLst>
          </p:cNvPr>
          <p:cNvGrpSpPr/>
          <p:nvPr/>
        </p:nvGrpSpPr>
        <p:grpSpPr>
          <a:xfrm rot="11243128">
            <a:off x="3017354" y="5896519"/>
            <a:ext cx="192506" cy="192506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C7600E77-C601-9B44-A9A1-58C25FBF6CAC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88533C89-0FF9-854D-B8C2-33A350A72D7A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B3CBC013-D4BC-914A-BD67-B2B7DED87ECD}"/>
              </a:ext>
            </a:extLst>
          </p:cNvPr>
          <p:cNvGrpSpPr/>
          <p:nvPr/>
        </p:nvGrpSpPr>
        <p:grpSpPr>
          <a:xfrm rot="11243128">
            <a:off x="5226100" y="5953139"/>
            <a:ext cx="320554" cy="320554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92306124-A524-9E44-BCD7-2E59AE61F415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6A880747-B463-5942-8A63-F35F3F9D784D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0687DAC-FFA4-9C42-AB81-E42D1806019E}"/>
              </a:ext>
            </a:extLst>
          </p:cNvPr>
          <p:cNvGrpSpPr/>
          <p:nvPr/>
        </p:nvGrpSpPr>
        <p:grpSpPr>
          <a:xfrm>
            <a:off x="8375531" y="877098"/>
            <a:ext cx="320554" cy="320554"/>
            <a:chOff x="1540903" y="762744"/>
            <a:chExt cx="548640" cy="548640"/>
          </a:xfrm>
        </p:grpSpPr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4CBE8E70-1F44-1B4E-BB97-10F739BDEBD8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209D93C4-4803-3748-B115-78BA3DE47F3C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BCB8F467-5DFB-4E4C-B594-236E9C931DF6}"/>
              </a:ext>
            </a:extLst>
          </p:cNvPr>
          <p:cNvGrpSpPr/>
          <p:nvPr/>
        </p:nvGrpSpPr>
        <p:grpSpPr>
          <a:xfrm>
            <a:off x="9964845" y="159079"/>
            <a:ext cx="320554" cy="320554"/>
            <a:chOff x="1540903" y="762744"/>
            <a:chExt cx="548640" cy="548640"/>
          </a:xfrm>
        </p:grpSpPr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C64CD2A1-6DEC-644D-AC46-BD205D1BF60A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8D5B3167-BC34-0C40-AAB2-DB2F7E33FB23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876154D8-580B-3F4D-AFFF-EFAEA17F191A}"/>
              </a:ext>
            </a:extLst>
          </p:cNvPr>
          <p:cNvGrpSpPr/>
          <p:nvPr/>
        </p:nvGrpSpPr>
        <p:grpSpPr>
          <a:xfrm>
            <a:off x="10285399" y="1278704"/>
            <a:ext cx="320554" cy="320554"/>
            <a:chOff x="1540903" y="762744"/>
            <a:chExt cx="548640" cy="548640"/>
          </a:xfrm>
        </p:grpSpPr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E20561D9-36A5-0B44-BA34-96264F76519D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E4FE1BEC-596B-0E42-95F7-F87898EEE1D8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D8BDB50F-8B4C-A14F-A3D7-354460D0FE1E}"/>
              </a:ext>
            </a:extLst>
          </p:cNvPr>
          <p:cNvGrpSpPr/>
          <p:nvPr/>
        </p:nvGrpSpPr>
        <p:grpSpPr>
          <a:xfrm>
            <a:off x="7995328" y="-175490"/>
            <a:ext cx="320554" cy="320554"/>
            <a:chOff x="1540903" y="762744"/>
            <a:chExt cx="548640" cy="548640"/>
          </a:xfrm>
        </p:grpSpPr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FA8E851-C04C-CC48-9E7F-854A7D2AC9CC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5C50D511-C712-0244-B4BE-5EADAB40DEE5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73A3DEF1-A9D5-5F47-9269-C3D61979CA72}"/>
              </a:ext>
            </a:extLst>
          </p:cNvPr>
          <p:cNvGrpSpPr/>
          <p:nvPr/>
        </p:nvGrpSpPr>
        <p:grpSpPr>
          <a:xfrm>
            <a:off x="5284126" y="249213"/>
            <a:ext cx="320554" cy="320554"/>
            <a:chOff x="1540903" y="762744"/>
            <a:chExt cx="548640" cy="548640"/>
          </a:xfrm>
        </p:grpSpPr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5A54A46D-3055-994F-B142-B6C1DBE03824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F70BF8C0-B329-0849-AEA2-578669DD0DF3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D57B83EB-6122-E643-A3E8-2797A780BFAA}"/>
              </a:ext>
            </a:extLst>
          </p:cNvPr>
          <p:cNvGrpSpPr/>
          <p:nvPr/>
        </p:nvGrpSpPr>
        <p:grpSpPr>
          <a:xfrm>
            <a:off x="10962441" y="544985"/>
            <a:ext cx="409401" cy="409401"/>
            <a:chOff x="1540903" y="762744"/>
            <a:chExt cx="548640" cy="548640"/>
          </a:xfrm>
        </p:grpSpPr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FB7683CC-E03A-7043-8AAC-ABCAAD7E6E17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2A820627-80CD-5A42-BEB0-15196FD237B4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FC54A372-A615-AD4C-82BA-B6239757A3F4}"/>
              </a:ext>
            </a:extLst>
          </p:cNvPr>
          <p:cNvGrpSpPr/>
          <p:nvPr/>
        </p:nvGrpSpPr>
        <p:grpSpPr>
          <a:xfrm>
            <a:off x="11747006" y="1618896"/>
            <a:ext cx="409401" cy="409401"/>
            <a:chOff x="1540903" y="762744"/>
            <a:chExt cx="548640" cy="548640"/>
          </a:xfrm>
        </p:grpSpPr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92EE8A6C-5F52-5643-A977-0ED85951235C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879EEA34-99A8-EA45-830D-BF0F3DCDE6DC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6768429D-FC4C-F74E-8564-9046782E90C5}"/>
              </a:ext>
            </a:extLst>
          </p:cNvPr>
          <p:cNvGrpSpPr/>
          <p:nvPr/>
        </p:nvGrpSpPr>
        <p:grpSpPr>
          <a:xfrm>
            <a:off x="10189146" y="1101399"/>
            <a:ext cx="192506" cy="192506"/>
            <a:chOff x="1540903" y="762744"/>
            <a:chExt cx="548640" cy="548640"/>
          </a:xfrm>
        </p:grpSpPr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86711994-5463-C142-AD1D-55DAC94E2F60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B962B89F-F5EA-2A42-BAB7-DD161FFA6328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C498444E-C85E-1240-BF3A-D3E9A7FFF25F}"/>
              </a:ext>
            </a:extLst>
          </p:cNvPr>
          <p:cNvGrpSpPr/>
          <p:nvPr/>
        </p:nvGrpSpPr>
        <p:grpSpPr>
          <a:xfrm>
            <a:off x="11371842" y="396902"/>
            <a:ext cx="192506" cy="192506"/>
            <a:chOff x="1540903" y="762744"/>
            <a:chExt cx="548640" cy="548640"/>
          </a:xfrm>
        </p:grpSpPr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B246B2C1-5467-7E4F-A812-47FF6164778D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359DB38B-F4A8-B240-9C8D-BACAAEAE448F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D6B4FDFF-D3DF-C240-9C95-0308540746AE}"/>
              </a:ext>
            </a:extLst>
          </p:cNvPr>
          <p:cNvGrpSpPr/>
          <p:nvPr/>
        </p:nvGrpSpPr>
        <p:grpSpPr>
          <a:xfrm>
            <a:off x="10384144" y="-74779"/>
            <a:ext cx="192506" cy="192506"/>
            <a:chOff x="1540903" y="762744"/>
            <a:chExt cx="548640" cy="548640"/>
          </a:xfrm>
        </p:grpSpPr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021BAFFD-0B69-5342-8CA7-8697E29C7657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12666CD3-99B2-5E49-B2ED-C4BB1E0CAB7A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A6FF6483-9F78-C749-BA63-67B75130D456}"/>
              </a:ext>
            </a:extLst>
          </p:cNvPr>
          <p:cNvGrpSpPr/>
          <p:nvPr/>
        </p:nvGrpSpPr>
        <p:grpSpPr>
          <a:xfrm>
            <a:off x="9037561" y="705407"/>
            <a:ext cx="192506" cy="192506"/>
            <a:chOff x="1540903" y="762744"/>
            <a:chExt cx="548640" cy="548640"/>
          </a:xfrm>
        </p:grpSpPr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18E005BB-E83F-5043-94FE-39DC8A2EFA76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4383BADE-C86F-0143-954E-8B429E9591EA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CB2A40BE-4095-8149-AC0B-687B4341758F}"/>
              </a:ext>
            </a:extLst>
          </p:cNvPr>
          <p:cNvGrpSpPr/>
          <p:nvPr/>
        </p:nvGrpSpPr>
        <p:grpSpPr>
          <a:xfrm>
            <a:off x="8782149" y="352479"/>
            <a:ext cx="192506" cy="192506"/>
            <a:chOff x="1540903" y="762744"/>
            <a:chExt cx="548640" cy="548640"/>
          </a:xfrm>
        </p:grpSpPr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BC8FA985-4246-9747-9654-F014E29F8B23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D36E2E4A-68D1-6943-BDDA-2952685C96A5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9FC4FAE2-FCFB-0C4E-9CBF-2425B9383821}"/>
              </a:ext>
            </a:extLst>
          </p:cNvPr>
          <p:cNvGrpSpPr/>
          <p:nvPr/>
        </p:nvGrpSpPr>
        <p:grpSpPr>
          <a:xfrm>
            <a:off x="6448702" y="460963"/>
            <a:ext cx="320554" cy="320554"/>
            <a:chOff x="1540903" y="762744"/>
            <a:chExt cx="548640" cy="548640"/>
          </a:xfrm>
        </p:grpSpPr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53AD24BF-3BEC-7049-B4FE-E0099F3D02C1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993F9288-5AB0-F54A-828E-74EEFC09FE68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5890B8CC-975F-DC4F-BC79-A6C0C422D28D}"/>
              </a:ext>
            </a:extLst>
          </p:cNvPr>
          <p:cNvSpPr txBox="1"/>
          <p:nvPr/>
        </p:nvSpPr>
        <p:spPr>
          <a:xfrm>
            <a:off x="402250" y="985984"/>
            <a:ext cx="36920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3.8 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자동 미분을 사용하여 </a:t>
            </a:r>
            <a:r>
              <a:rPr kumimoji="1" lang="ko-KR" altLang="en-US" sz="14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그레이디언트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계산하기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11FF9AD-46E1-9E42-95CB-34E2F623C583}"/>
              </a:ext>
            </a:extLst>
          </p:cNvPr>
          <p:cNvSpPr txBox="1"/>
          <p:nvPr/>
        </p:nvSpPr>
        <p:spPr>
          <a:xfrm>
            <a:off x="402250" y="578695"/>
            <a:ext cx="4794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kumimoji="1" lang="ko-KR" altLang="en-US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  <a:r>
              <a:rPr kumimoji="1"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1" lang="ko-KR" altLang="en-US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정의 모델과 훈련 알고리즘 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2C73B14A-DBCA-1B43-980B-A5FC50E450D0}"/>
              </a:ext>
            </a:extLst>
          </p:cNvPr>
          <p:cNvSpPr txBox="1"/>
          <p:nvPr/>
        </p:nvSpPr>
        <p:spPr>
          <a:xfrm>
            <a:off x="595348" y="1986504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간단한 미분에 관련된 예제</a:t>
            </a:r>
            <a:endParaRPr kumimoji="1"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0C2CCCDA-393E-E743-B586-7888706C2B96}"/>
              </a:ext>
            </a:extLst>
          </p:cNvPr>
          <p:cNvSpPr txBox="1"/>
          <p:nvPr/>
        </p:nvSpPr>
        <p:spPr>
          <a:xfrm>
            <a:off x="638972" y="2751853"/>
            <a:ext cx="6035637" cy="2973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tape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변수 연산만 가능하다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(constant X )</a:t>
            </a:r>
          </a:p>
          <a:p>
            <a:pPr>
              <a:lnSpc>
                <a:spcPct val="150000"/>
              </a:lnSpc>
            </a:pPr>
            <a:endParaRPr kumimoji="1"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하지만 강제적으로 상수도 계산하게 시킬 수 있음</a:t>
            </a:r>
            <a:endParaRPr kumimoji="1"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kumimoji="1"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대부분 </a:t>
            </a:r>
            <a:r>
              <a:rPr kumimoji="1" lang="ko-KR" altLang="en-US" sz="14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그레이디언트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계산은 여러 값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 파라미터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에 대한 한 값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손실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1" lang="ko-KR" altLang="en-US" sz="14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그레이디언트를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1" lang="ko-KR" altLang="en-US" sz="14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계산하는데에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사용</a:t>
            </a:r>
            <a:endParaRPr kumimoji="1"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여러 손실이 포함된 벡터의 </a:t>
            </a:r>
            <a:r>
              <a:rPr kumimoji="1" lang="ko-KR" altLang="en-US" sz="14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계산시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벡터의 합의 </a:t>
            </a:r>
            <a:r>
              <a:rPr kumimoji="1" lang="ko-KR" altLang="en-US" sz="14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그레이디언트를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계산한다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개별 </a:t>
            </a:r>
            <a:r>
              <a:rPr kumimoji="1" lang="ko-KR" altLang="en-US" sz="14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그레이디언트를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계산 하고 싶다면 </a:t>
            </a:r>
            <a:r>
              <a:rPr kumimoji="1" lang="en-US" altLang="ko-KR" sz="14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jacobian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 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메서드를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호출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해야 함 </a:t>
            </a:r>
            <a:endParaRPr kumimoji="1"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33E498A7-F01E-D145-A69F-0C70F3846A91}"/>
              </a:ext>
            </a:extLst>
          </p:cNvPr>
          <p:cNvGrpSpPr>
            <a:grpSpLocks/>
          </p:cNvGrpSpPr>
          <p:nvPr/>
        </p:nvGrpSpPr>
        <p:grpSpPr>
          <a:xfrm>
            <a:off x="6708777" y="1293905"/>
            <a:ext cx="4464000" cy="5436000"/>
            <a:chOff x="1101498" y="2607181"/>
            <a:chExt cx="2304000" cy="3020711"/>
          </a:xfrm>
        </p:grpSpPr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09D7663A-BE55-2D48-AAF9-BAAB9DCD279B}"/>
                </a:ext>
              </a:extLst>
            </p:cNvPr>
            <p:cNvSpPr/>
            <p:nvPr/>
          </p:nvSpPr>
          <p:spPr>
            <a:xfrm>
              <a:off x="1101498" y="2607181"/>
              <a:ext cx="2304000" cy="3020711"/>
            </a:xfrm>
            <a:prstGeom prst="rect">
              <a:avLst/>
            </a:prstGeom>
            <a:solidFill>
              <a:schemeClr val="bg1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076261B2-20D1-6044-A51B-04F941700EAA}"/>
                </a:ext>
              </a:extLst>
            </p:cNvPr>
            <p:cNvSpPr/>
            <p:nvPr/>
          </p:nvSpPr>
          <p:spPr>
            <a:xfrm>
              <a:off x="1259216" y="2793759"/>
              <a:ext cx="1988824" cy="2219112"/>
            </a:xfrm>
            <a:prstGeom prst="rect">
              <a:avLst/>
            </a:prstGeom>
            <a:solidFill>
              <a:schemeClr val="bg1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213" name="그림 212">
            <a:extLst>
              <a:ext uri="{FF2B5EF4-FFF2-40B4-BE49-F238E27FC236}">
                <a16:creationId xmlns:a16="http://schemas.microsoft.com/office/drawing/2014/main" id="{3B77BFFC-F139-644E-8548-F1BEEF212B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19432" t="35896" r="35897" b="36186"/>
          <a:stretch/>
        </p:blipFill>
        <p:spPr>
          <a:xfrm rot="20197823">
            <a:off x="2743247" y="2327526"/>
            <a:ext cx="1405746" cy="878515"/>
          </a:xfrm>
          <a:prstGeom prst="rect">
            <a:avLst/>
          </a:prstGeom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8DCBD9E8-AF0C-4ADA-B2E6-B2B9DA363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0275" y="3386034"/>
            <a:ext cx="3647123" cy="1784762"/>
          </a:xfrm>
          <a:prstGeom prst="rect">
            <a:avLst/>
          </a:prstGeom>
        </p:spPr>
      </p:pic>
      <p:pic>
        <p:nvPicPr>
          <p:cNvPr id="88" name="그림 87" descr="텍스트이(가) 표시된 사진&#10;&#10;자동 생성된 설명">
            <a:extLst>
              <a:ext uri="{FF2B5EF4-FFF2-40B4-BE49-F238E27FC236}">
                <a16:creationId xmlns:a16="http://schemas.microsoft.com/office/drawing/2014/main" id="{751FCFA5-E6B0-4263-9966-60BEE6441F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3" t="71051" r="286" b="1"/>
          <a:stretch/>
        </p:blipFill>
        <p:spPr>
          <a:xfrm>
            <a:off x="7170276" y="1675775"/>
            <a:ext cx="3605287" cy="144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9894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1820125E-BC8F-204D-B592-84A36BEEF568}"/>
              </a:ext>
            </a:extLst>
          </p:cNvPr>
          <p:cNvGrpSpPr/>
          <p:nvPr/>
        </p:nvGrpSpPr>
        <p:grpSpPr>
          <a:xfrm rot="11243128">
            <a:off x="3368748" y="5292774"/>
            <a:ext cx="320554" cy="320554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AE050E2A-C768-ED4B-B9BF-5A0E589BFB4C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58E83CCC-596F-CA42-A357-68C41590C05F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45021F1F-D019-CD4A-8E04-44219D4FC87B}"/>
              </a:ext>
            </a:extLst>
          </p:cNvPr>
          <p:cNvGrpSpPr/>
          <p:nvPr/>
        </p:nvGrpSpPr>
        <p:grpSpPr>
          <a:xfrm rot="11243128">
            <a:off x="1700323" y="5800540"/>
            <a:ext cx="320554" cy="320554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4E1B0F83-4D74-5345-B050-9E929B99F5E4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06AEE828-E8E7-844F-87B2-957C4A19EACE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D36684DB-7BC9-4B49-B3BA-3FE4AE7D844E}"/>
              </a:ext>
            </a:extLst>
          </p:cNvPr>
          <p:cNvGrpSpPr/>
          <p:nvPr/>
        </p:nvGrpSpPr>
        <p:grpSpPr>
          <a:xfrm rot="11243128">
            <a:off x="3610493" y="6385503"/>
            <a:ext cx="320554" cy="320554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06B569C9-9A4B-A44F-968A-57403CF56A35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8BFD850A-DC08-6E4B-8A03-A875D45B5CFF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08EE1E06-1300-5D40-B149-16B429E6047A}"/>
              </a:ext>
            </a:extLst>
          </p:cNvPr>
          <p:cNvGrpSpPr/>
          <p:nvPr/>
        </p:nvGrpSpPr>
        <p:grpSpPr>
          <a:xfrm rot="11243128">
            <a:off x="89328" y="6151120"/>
            <a:ext cx="320554" cy="320554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D5C8DB49-770F-3744-B5ED-E56A6B71C78E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D5DF21F4-CD06-AC48-AFA3-ED609E2EFCA9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1872ED6E-6B7D-3A4D-AD33-8FBEF0A6B2DD}"/>
              </a:ext>
            </a:extLst>
          </p:cNvPr>
          <p:cNvGrpSpPr/>
          <p:nvPr/>
        </p:nvGrpSpPr>
        <p:grpSpPr>
          <a:xfrm rot="11243128">
            <a:off x="677841" y="5195411"/>
            <a:ext cx="409401" cy="409401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09DC1819-9E00-9C40-879C-ECCE16F36F68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1480F319-9085-C844-AC8D-292216078720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74063F14-B6D1-9B44-9B01-9A8598ABBFED}"/>
              </a:ext>
            </a:extLst>
          </p:cNvPr>
          <p:cNvGrpSpPr/>
          <p:nvPr/>
        </p:nvGrpSpPr>
        <p:grpSpPr>
          <a:xfrm rot="11243128">
            <a:off x="70217" y="4033757"/>
            <a:ext cx="409401" cy="409401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1939D5B9-42E4-9341-AFA9-122423241151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9D337CF4-1C3A-1548-B3B2-5A94E737B466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EAF46D7D-1971-C243-BC91-E3DC39472E37}"/>
              </a:ext>
            </a:extLst>
          </p:cNvPr>
          <p:cNvGrpSpPr/>
          <p:nvPr/>
        </p:nvGrpSpPr>
        <p:grpSpPr>
          <a:xfrm rot="11243128">
            <a:off x="5691320" y="6275470"/>
            <a:ext cx="192506" cy="192506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E7793545-1E06-8943-B46E-2A3FF01868E3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DDCB4C41-4A9D-3B42-81D2-F7127465D9C2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78DEFF8B-5E89-FB46-8086-F717A4747E58}"/>
              </a:ext>
            </a:extLst>
          </p:cNvPr>
          <p:cNvGrpSpPr/>
          <p:nvPr/>
        </p:nvGrpSpPr>
        <p:grpSpPr>
          <a:xfrm rot="11243128">
            <a:off x="454856" y="5519575"/>
            <a:ext cx="192506" cy="192506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A92F5A2E-CA26-9445-9DA5-3CB46AC4FA2D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D0A0AB1D-D569-264D-9F1E-2A1A2E4B2601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48B15338-AF53-3242-A5F4-37C2ABE18FE7}"/>
              </a:ext>
            </a:extLst>
          </p:cNvPr>
          <p:cNvGrpSpPr/>
          <p:nvPr/>
        </p:nvGrpSpPr>
        <p:grpSpPr>
          <a:xfrm rot="11243128">
            <a:off x="1373728" y="6114306"/>
            <a:ext cx="192506" cy="192506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A56FF425-9117-234B-A3C1-1500FDF4830C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69332E3A-5D04-2E4A-8212-C41FB2AC5EE1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57945526-31AC-BE45-A7BF-FB2DB5FDC96B}"/>
              </a:ext>
            </a:extLst>
          </p:cNvPr>
          <p:cNvGrpSpPr/>
          <p:nvPr/>
        </p:nvGrpSpPr>
        <p:grpSpPr>
          <a:xfrm rot="11243128">
            <a:off x="2809428" y="5513688"/>
            <a:ext cx="192506" cy="192506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11F440AB-D3B8-7A4B-92B3-3F3DD4B02B36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D89224A1-3F90-AA4C-A915-C9AB640F47D2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3AB08295-212F-B043-BC77-073B7B4EBFE0}"/>
              </a:ext>
            </a:extLst>
          </p:cNvPr>
          <p:cNvGrpSpPr/>
          <p:nvPr/>
        </p:nvGrpSpPr>
        <p:grpSpPr>
          <a:xfrm rot="11243128">
            <a:off x="3017354" y="5896519"/>
            <a:ext cx="192506" cy="192506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C7600E77-C601-9B44-A9A1-58C25FBF6CAC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88533C89-0FF9-854D-B8C2-33A350A72D7A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B3CBC013-D4BC-914A-BD67-B2B7DED87ECD}"/>
              </a:ext>
            </a:extLst>
          </p:cNvPr>
          <p:cNvGrpSpPr/>
          <p:nvPr/>
        </p:nvGrpSpPr>
        <p:grpSpPr>
          <a:xfrm rot="11243128">
            <a:off x="5226100" y="5953139"/>
            <a:ext cx="320554" cy="320554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92306124-A524-9E44-BCD7-2E59AE61F415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6A880747-B463-5942-8A63-F35F3F9D784D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0687DAC-FFA4-9C42-AB81-E42D1806019E}"/>
              </a:ext>
            </a:extLst>
          </p:cNvPr>
          <p:cNvGrpSpPr/>
          <p:nvPr/>
        </p:nvGrpSpPr>
        <p:grpSpPr>
          <a:xfrm>
            <a:off x="8375531" y="877098"/>
            <a:ext cx="320554" cy="320554"/>
            <a:chOff x="1540903" y="762744"/>
            <a:chExt cx="548640" cy="548640"/>
          </a:xfrm>
        </p:grpSpPr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4CBE8E70-1F44-1B4E-BB97-10F739BDEBD8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209D93C4-4803-3748-B115-78BA3DE47F3C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BCB8F467-5DFB-4E4C-B594-236E9C931DF6}"/>
              </a:ext>
            </a:extLst>
          </p:cNvPr>
          <p:cNvGrpSpPr/>
          <p:nvPr/>
        </p:nvGrpSpPr>
        <p:grpSpPr>
          <a:xfrm>
            <a:off x="9964845" y="159079"/>
            <a:ext cx="320554" cy="320554"/>
            <a:chOff x="1540903" y="762744"/>
            <a:chExt cx="548640" cy="548640"/>
          </a:xfrm>
        </p:grpSpPr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C64CD2A1-6DEC-644D-AC46-BD205D1BF60A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8D5B3167-BC34-0C40-AAB2-DB2F7E33FB23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876154D8-580B-3F4D-AFFF-EFAEA17F191A}"/>
              </a:ext>
            </a:extLst>
          </p:cNvPr>
          <p:cNvGrpSpPr/>
          <p:nvPr/>
        </p:nvGrpSpPr>
        <p:grpSpPr>
          <a:xfrm>
            <a:off x="10285399" y="1278704"/>
            <a:ext cx="320554" cy="320554"/>
            <a:chOff x="1540903" y="762744"/>
            <a:chExt cx="548640" cy="548640"/>
          </a:xfrm>
        </p:grpSpPr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E20561D9-36A5-0B44-BA34-96264F76519D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E4FE1BEC-596B-0E42-95F7-F87898EEE1D8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D8BDB50F-8B4C-A14F-A3D7-354460D0FE1E}"/>
              </a:ext>
            </a:extLst>
          </p:cNvPr>
          <p:cNvGrpSpPr/>
          <p:nvPr/>
        </p:nvGrpSpPr>
        <p:grpSpPr>
          <a:xfrm>
            <a:off x="7995328" y="-175490"/>
            <a:ext cx="320554" cy="320554"/>
            <a:chOff x="1540903" y="762744"/>
            <a:chExt cx="548640" cy="548640"/>
          </a:xfrm>
        </p:grpSpPr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FA8E851-C04C-CC48-9E7F-854A7D2AC9CC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5C50D511-C712-0244-B4BE-5EADAB40DEE5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73A3DEF1-A9D5-5F47-9269-C3D61979CA72}"/>
              </a:ext>
            </a:extLst>
          </p:cNvPr>
          <p:cNvGrpSpPr/>
          <p:nvPr/>
        </p:nvGrpSpPr>
        <p:grpSpPr>
          <a:xfrm>
            <a:off x="5284126" y="249213"/>
            <a:ext cx="320554" cy="320554"/>
            <a:chOff x="1540903" y="762744"/>
            <a:chExt cx="548640" cy="548640"/>
          </a:xfrm>
        </p:grpSpPr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5A54A46D-3055-994F-B142-B6C1DBE03824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F70BF8C0-B329-0849-AEA2-578669DD0DF3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D57B83EB-6122-E643-A3E8-2797A780BFAA}"/>
              </a:ext>
            </a:extLst>
          </p:cNvPr>
          <p:cNvGrpSpPr/>
          <p:nvPr/>
        </p:nvGrpSpPr>
        <p:grpSpPr>
          <a:xfrm>
            <a:off x="10962441" y="544985"/>
            <a:ext cx="409401" cy="409401"/>
            <a:chOff x="1540903" y="762744"/>
            <a:chExt cx="548640" cy="548640"/>
          </a:xfrm>
        </p:grpSpPr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FB7683CC-E03A-7043-8AAC-ABCAAD7E6E17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2A820627-80CD-5A42-BEB0-15196FD237B4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FC54A372-A615-AD4C-82BA-B6239757A3F4}"/>
              </a:ext>
            </a:extLst>
          </p:cNvPr>
          <p:cNvGrpSpPr/>
          <p:nvPr/>
        </p:nvGrpSpPr>
        <p:grpSpPr>
          <a:xfrm>
            <a:off x="11747006" y="1618896"/>
            <a:ext cx="409401" cy="409401"/>
            <a:chOff x="1540903" y="762744"/>
            <a:chExt cx="548640" cy="548640"/>
          </a:xfrm>
        </p:grpSpPr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92EE8A6C-5F52-5643-A977-0ED85951235C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879EEA34-99A8-EA45-830D-BF0F3DCDE6DC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6768429D-FC4C-F74E-8564-9046782E90C5}"/>
              </a:ext>
            </a:extLst>
          </p:cNvPr>
          <p:cNvGrpSpPr/>
          <p:nvPr/>
        </p:nvGrpSpPr>
        <p:grpSpPr>
          <a:xfrm>
            <a:off x="10189146" y="1101399"/>
            <a:ext cx="192506" cy="192506"/>
            <a:chOff x="1540903" y="762744"/>
            <a:chExt cx="548640" cy="548640"/>
          </a:xfrm>
        </p:grpSpPr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86711994-5463-C142-AD1D-55DAC94E2F60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B962B89F-F5EA-2A42-BAB7-DD161FFA6328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C498444E-C85E-1240-BF3A-D3E9A7FFF25F}"/>
              </a:ext>
            </a:extLst>
          </p:cNvPr>
          <p:cNvGrpSpPr/>
          <p:nvPr/>
        </p:nvGrpSpPr>
        <p:grpSpPr>
          <a:xfrm>
            <a:off x="11371842" y="396902"/>
            <a:ext cx="192506" cy="192506"/>
            <a:chOff x="1540903" y="762744"/>
            <a:chExt cx="548640" cy="548640"/>
          </a:xfrm>
        </p:grpSpPr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B246B2C1-5467-7E4F-A812-47FF6164778D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359DB38B-F4A8-B240-9C8D-BACAAEAE448F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D6B4FDFF-D3DF-C240-9C95-0308540746AE}"/>
              </a:ext>
            </a:extLst>
          </p:cNvPr>
          <p:cNvGrpSpPr/>
          <p:nvPr/>
        </p:nvGrpSpPr>
        <p:grpSpPr>
          <a:xfrm>
            <a:off x="10384144" y="-74779"/>
            <a:ext cx="192506" cy="192506"/>
            <a:chOff x="1540903" y="762744"/>
            <a:chExt cx="548640" cy="548640"/>
          </a:xfrm>
        </p:grpSpPr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021BAFFD-0B69-5342-8CA7-8697E29C7657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12666CD3-99B2-5E49-B2ED-C4BB1E0CAB7A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A6FF6483-9F78-C749-BA63-67B75130D456}"/>
              </a:ext>
            </a:extLst>
          </p:cNvPr>
          <p:cNvGrpSpPr/>
          <p:nvPr/>
        </p:nvGrpSpPr>
        <p:grpSpPr>
          <a:xfrm>
            <a:off x="9037561" y="705407"/>
            <a:ext cx="192506" cy="192506"/>
            <a:chOff x="1540903" y="762744"/>
            <a:chExt cx="548640" cy="548640"/>
          </a:xfrm>
        </p:grpSpPr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18E005BB-E83F-5043-94FE-39DC8A2EFA76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4383BADE-C86F-0143-954E-8B429E9591EA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CB2A40BE-4095-8149-AC0B-687B4341758F}"/>
              </a:ext>
            </a:extLst>
          </p:cNvPr>
          <p:cNvGrpSpPr/>
          <p:nvPr/>
        </p:nvGrpSpPr>
        <p:grpSpPr>
          <a:xfrm>
            <a:off x="8782149" y="352479"/>
            <a:ext cx="192506" cy="192506"/>
            <a:chOff x="1540903" y="762744"/>
            <a:chExt cx="548640" cy="548640"/>
          </a:xfrm>
        </p:grpSpPr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BC8FA985-4246-9747-9654-F014E29F8B23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D36E2E4A-68D1-6943-BDDA-2952685C96A5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9FC4FAE2-FCFB-0C4E-9CBF-2425B9383821}"/>
              </a:ext>
            </a:extLst>
          </p:cNvPr>
          <p:cNvGrpSpPr/>
          <p:nvPr/>
        </p:nvGrpSpPr>
        <p:grpSpPr>
          <a:xfrm>
            <a:off x="6448702" y="460963"/>
            <a:ext cx="320554" cy="320554"/>
            <a:chOff x="1540903" y="762744"/>
            <a:chExt cx="548640" cy="548640"/>
          </a:xfrm>
        </p:grpSpPr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53AD24BF-3BEC-7049-B4FE-E0099F3D02C1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993F9288-5AB0-F54A-828E-74EEFC09FE68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5890B8CC-975F-DC4F-BC79-A6C0C422D28D}"/>
              </a:ext>
            </a:extLst>
          </p:cNvPr>
          <p:cNvSpPr txBox="1"/>
          <p:nvPr/>
        </p:nvSpPr>
        <p:spPr>
          <a:xfrm>
            <a:off x="402250" y="985984"/>
            <a:ext cx="36920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3.8 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자동 미분을 사용하여 </a:t>
            </a:r>
            <a:r>
              <a:rPr kumimoji="1" lang="ko-KR" altLang="en-US" sz="14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그레이디언트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계산하기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11FF9AD-46E1-9E42-95CB-34E2F623C583}"/>
              </a:ext>
            </a:extLst>
          </p:cNvPr>
          <p:cNvSpPr txBox="1"/>
          <p:nvPr/>
        </p:nvSpPr>
        <p:spPr>
          <a:xfrm>
            <a:off x="402250" y="578695"/>
            <a:ext cx="4794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kumimoji="1" lang="ko-KR" altLang="en-US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  <a:r>
              <a:rPr kumimoji="1"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1" lang="ko-KR" altLang="en-US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정의 모델과 훈련 알고리즘 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2C73B14A-DBCA-1B43-980B-A5FC50E450D0}"/>
              </a:ext>
            </a:extLst>
          </p:cNvPr>
          <p:cNvSpPr txBox="1"/>
          <p:nvPr/>
        </p:nvSpPr>
        <p:spPr>
          <a:xfrm>
            <a:off x="595348" y="1986504"/>
            <a:ext cx="5006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경우에 다라 </a:t>
            </a:r>
            <a:r>
              <a:rPr kumimoji="1" lang="ko-KR" altLang="en-US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그레이디언트가</a:t>
            </a:r>
            <a:r>
              <a:rPr kumimoji="1"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1" lang="ko-KR" altLang="en-US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역전파되지</a:t>
            </a:r>
            <a:r>
              <a:rPr kumimoji="1"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않게 해야함 </a:t>
            </a:r>
            <a:endParaRPr kumimoji="1"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0C2CCCDA-393E-E743-B586-7888706C2B96}"/>
              </a:ext>
            </a:extLst>
          </p:cNvPr>
          <p:cNvSpPr txBox="1"/>
          <p:nvPr/>
        </p:nvSpPr>
        <p:spPr>
          <a:xfrm>
            <a:off x="638972" y="2751853"/>
            <a:ext cx="6035637" cy="2650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4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tf.stop_gradient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 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 사용</a:t>
            </a:r>
            <a:endParaRPr kumimoji="1"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정방향일때만 입력을 반환한다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 </a:t>
            </a:r>
          </a:p>
          <a:p>
            <a:pPr>
              <a:lnSpc>
                <a:spcPct val="150000"/>
              </a:lnSpc>
            </a:pPr>
            <a:endParaRPr kumimoji="1"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가끔 계산할 때 큰 입력에 대한 </a:t>
            </a:r>
            <a:r>
              <a:rPr kumimoji="1" lang="en-US" altLang="ko-KR" sz="14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my_softplus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 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함수의 </a:t>
            </a:r>
            <a:r>
              <a:rPr kumimoji="1" lang="ko-KR" altLang="en-US" sz="14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그레이디언트를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kumimoji="1"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계산하면 무한 나누기 무한 계산을 하며 오류가 나타남 </a:t>
            </a:r>
            <a:endParaRPr kumimoji="1"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➡ 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@tf.custom_gradient 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사용하여 일반 출력과 도함수를 계산하는 함수를 </a:t>
            </a:r>
            <a:endParaRPr kumimoji="1"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반환하여 </a:t>
            </a:r>
            <a:r>
              <a:rPr kumimoji="1" lang="ko-KR" altLang="en-US" sz="14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텐서플로가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1" lang="en-US" altLang="ko-KR" sz="14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my_softplus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함수의 </a:t>
            </a:r>
            <a:r>
              <a:rPr kumimoji="1" lang="ko-KR" altLang="en-US" sz="14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그레이디언트를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1" lang="ko-KR" altLang="en-US" sz="14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계산할때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안전한 함수를 사용하도록 </a:t>
            </a:r>
            <a:r>
              <a:rPr kumimoji="1" lang="ko-KR" altLang="en-US" sz="14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만듬</a:t>
            </a:r>
            <a:endParaRPr kumimoji="1"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33E498A7-F01E-D145-A69F-0C70F3846A91}"/>
              </a:ext>
            </a:extLst>
          </p:cNvPr>
          <p:cNvGrpSpPr>
            <a:grpSpLocks/>
          </p:cNvGrpSpPr>
          <p:nvPr/>
        </p:nvGrpSpPr>
        <p:grpSpPr>
          <a:xfrm>
            <a:off x="6708777" y="1293905"/>
            <a:ext cx="4464000" cy="5436000"/>
            <a:chOff x="1101498" y="2607181"/>
            <a:chExt cx="2304000" cy="3020711"/>
          </a:xfrm>
        </p:grpSpPr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09D7663A-BE55-2D48-AAF9-BAAB9DCD279B}"/>
                </a:ext>
              </a:extLst>
            </p:cNvPr>
            <p:cNvSpPr/>
            <p:nvPr/>
          </p:nvSpPr>
          <p:spPr>
            <a:xfrm>
              <a:off x="1101498" y="2607181"/>
              <a:ext cx="2304000" cy="3020711"/>
            </a:xfrm>
            <a:prstGeom prst="rect">
              <a:avLst/>
            </a:prstGeom>
            <a:solidFill>
              <a:schemeClr val="bg1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076261B2-20D1-6044-A51B-04F941700EAA}"/>
                </a:ext>
              </a:extLst>
            </p:cNvPr>
            <p:cNvSpPr/>
            <p:nvPr/>
          </p:nvSpPr>
          <p:spPr>
            <a:xfrm>
              <a:off x="1259216" y="2793759"/>
              <a:ext cx="1988824" cy="2219112"/>
            </a:xfrm>
            <a:prstGeom prst="rect">
              <a:avLst/>
            </a:prstGeom>
            <a:solidFill>
              <a:schemeClr val="bg1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213" name="그림 212">
            <a:extLst>
              <a:ext uri="{FF2B5EF4-FFF2-40B4-BE49-F238E27FC236}">
                <a16:creationId xmlns:a16="http://schemas.microsoft.com/office/drawing/2014/main" id="{3B77BFFC-F139-644E-8548-F1BEEF212B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19432" t="35896" r="35897" b="36186"/>
          <a:stretch/>
        </p:blipFill>
        <p:spPr>
          <a:xfrm rot="20197823">
            <a:off x="2743247" y="2327526"/>
            <a:ext cx="1405746" cy="878515"/>
          </a:xfrm>
          <a:prstGeom prst="rect">
            <a:avLst/>
          </a:prstGeom>
        </p:spPr>
      </p:pic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0D35CED2-1388-4B40-82DD-AF963361D3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2667"/>
          <a:stretch/>
        </p:blipFill>
        <p:spPr>
          <a:xfrm>
            <a:off x="7104807" y="3162773"/>
            <a:ext cx="3739693" cy="1221222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AC52B00B-9E53-420D-A389-84E6F29A35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4995"/>
          <a:stretch/>
        </p:blipFill>
        <p:spPr>
          <a:xfrm>
            <a:off x="7106998" y="4392138"/>
            <a:ext cx="3735313" cy="1115862"/>
          </a:xfrm>
          <a:prstGeom prst="rect">
            <a:avLst/>
          </a:prstGeom>
        </p:spPr>
      </p:pic>
      <p:pic>
        <p:nvPicPr>
          <p:cNvPr id="87" name="그림 86" descr="텍스트이(가) 표시된 사진&#10;&#10;자동 생성된 설명">
            <a:extLst>
              <a:ext uri="{FF2B5EF4-FFF2-40B4-BE49-F238E27FC236}">
                <a16:creationId xmlns:a16="http://schemas.microsoft.com/office/drawing/2014/main" id="{B9F96FB2-B681-4223-AAD3-0D9BA579EB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6998" y="1613380"/>
            <a:ext cx="3483816" cy="135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3939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1820125E-BC8F-204D-B592-84A36BEEF568}"/>
              </a:ext>
            </a:extLst>
          </p:cNvPr>
          <p:cNvGrpSpPr/>
          <p:nvPr/>
        </p:nvGrpSpPr>
        <p:grpSpPr>
          <a:xfrm rot="11243128">
            <a:off x="3368748" y="5292774"/>
            <a:ext cx="320554" cy="320554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AE050E2A-C768-ED4B-B9BF-5A0E589BFB4C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58E83CCC-596F-CA42-A357-68C41590C05F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45021F1F-D019-CD4A-8E04-44219D4FC87B}"/>
              </a:ext>
            </a:extLst>
          </p:cNvPr>
          <p:cNvGrpSpPr/>
          <p:nvPr/>
        </p:nvGrpSpPr>
        <p:grpSpPr>
          <a:xfrm rot="11243128">
            <a:off x="1700323" y="5800540"/>
            <a:ext cx="320554" cy="320554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4E1B0F83-4D74-5345-B050-9E929B99F5E4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06AEE828-E8E7-844F-87B2-957C4A19EACE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D36684DB-7BC9-4B49-B3BA-3FE4AE7D844E}"/>
              </a:ext>
            </a:extLst>
          </p:cNvPr>
          <p:cNvGrpSpPr/>
          <p:nvPr/>
        </p:nvGrpSpPr>
        <p:grpSpPr>
          <a:xfrm rot="11243128">
            <a:off x="3610493" y="6385503"/>
            <a:ext cx="320554" cy="320554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06B569C9-9A4B-A44F-968A-57403CF56A35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8BFD850A-DC08-6E4B-8A03-A875D45B5CFF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08EE1E06-1300-5D40-B149-16B429E6047A}"/>
              </a:ext>
            </a:extLst>
          </p:cNvPr>
          <p:cNvGrpSpPr/>
          <p:nvPr/>
        </p:nvGrpSpPr>
        <p:grpSpPr>
          <a:xfrm rot="11243128">
            <a:off x="89328" y="6151120"/>
            <a:ext cx="320554" cy="320554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D5C8DB49-770F-3744-B5ED-E56A6B71C78E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D5DF21F4-CD06-AC48-AFA3-ED609E2EFCA9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1872ED6E-6B7D-3A4D-AD33-8FBEF0A6B2DD}"/>
              </a:ext>
            </a:extLst>
          </p:cNvPr>
          <p:cNvGrpSpPr/>
          <p:nvPr/>
        </p:nvGrpSpPr>
        <p:grpSpPr>
          <a:xfrm rot="11243128">
            <a:off x="677841" y="5195411"/>
            <a:ext cx="409401" cy="409401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09DC1819-9E00-9C40-879C-ECCE16F36F68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1480F319-9085-C844-AC8D-292216078720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74063F14-B6D1-9B44-9B01-9A8598ABBFED}"/>
              </a:ext>
            </a:extLst>
          </p:cNvPr>
          <p:cNvGrpSpPr/>
          <p:nvPr/>
        </p:nvGrpSpPr>
        <p:grpSpPr>
          <a:xfrm rot="11243128">
            <a:off x="70217" y="4033757"/>
            <a:ext cx="409401" cy="409401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1939D5B9-42E4-9341-AFA9-122423241151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9D337CF4-1C3A-1548-B3B2-5A94E737B466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EAF46D7D-1971-C243-BC91-E3DC39472E37}"/>
              </a:ext>
            </a:extLst>
          </p:cNvPr>
          <p:cNvGrpSpPr/>
          <p:nvPr/>
        </p:nvGrpSpPr>
        <p:grpSpPr>
          <a:xfrm rot="11243128">
            <a:off x="5691320" y="6275470"/>
            <a:ext cx="192506" cy="192506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E7793545-1E06-8943-B46E-2A3FF01868E3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DDCB4C41-4A9D-3B42-81D2-F7127465D9C2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78DEFF8B-5E89-FB46-8086-F717A4747E58}"/>
              </a:ext>
            </a:extLst>
          </p:cNvPr>
          <p:cNvGrpSpPr/>
          <p:nvPr/>
        </p:nvGrpSpPr>
        <p:grpSpPr>
          <a:xfrm rot="11243128">
            <a:off x="454856" y="5519575"/>
            <a:ext cx="192506" cy="192506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A92F5A2E-CA26-9445-9DA5-3CB46AC4FA2D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D0A0AB1D-D569-264D-9F1E-2A1A2E4B2601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48B15338-AF53-3242-A5F4-37C2ABE18FE7}"/>
              </a:ext>
            </a:extLst>
          </p:cNvPr>
          <p:cNvGrpSpPr/>
          <p:nvPr/>
        </p:nvGrpSpPr>
        <p:grpSpPr>
          <a:xfrm rot="11243128">
            <a:off x="1373728" y="6114306"/>
            <a:ext cx="192506" cy="192506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A56FF425-9117-234B-A3C1-1500FDF4830C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69332E3A-5D04-2E4A-8212-C41FB2AC5EE1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57945526-31AC-BE45-A7BF-FB2DB5FDC96B}"/>
              </a:ext>
            </a:extLst>
          </p:cNvPr>
          <p:cNvGrpSpPr/>
          <p:nvPr/>
        </p:nvGrpSpPr>
        <p:grpSpPr>
          <a:xfrm rot="11243128">
            <a:off x="2809428" y="5513688"/>
            <a:ext cx="192506" cy="192506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11F440AB-D3B8-7A4B-92B3-3F3DD4B02B36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D89224A1-3F90-AA4C-A915-C9AB640F47D2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3AB08295-212F-B043-BC77-073B7B4EBFE0}"/>
              </a:ext>
            </a:extLst>
          </p:cNvPr>
          <p:cNvGrpSpPr/>
          <p:nvPr/>
        </p:nvGrpSpPr>
        <p:grpSpPr>
          <a:xfrm rot="11243128">
            <a:off x="3017354" y="5896519"/>
            <a:ext cx="192506" cy="192506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C7600E77-C601-9B44-A9A1-58C25FBF6CAC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88533C89-0FF9-854D-B8C2-33A350A72D7A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B3CBC013-D4BC-914A-BD67-B2B7DED87ECD}"/>
              </a:ext>
            </a:extLst>
          </p:cNvPr>
          <p:cNvGrpSpPr/>
          <p:nvPr/>
        </p:nvGrpSpPr>
        <p:grpSpPr>
          <a:xfrm rot="11243128">
            <a:off x="5226100" y="5953139"/>
            <a:ext cx="320554" cy="320554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92306124-A524-9E44-BCD7-2E59AE61F415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6A880747-B463-5942-8A63-F35F3F9D784D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0687DAC-FFA4-9C42-AB81-E42D1806019E}"/>
              </a:ext>
            </a:extLst>
          </p:cNvPr>
          <p:cNvGrpSpPr/>
          <p:nvPr/>
        </p:nvGrpSpPr>
        <p:grpSpPr>
          <a:xfrm>
            <a:off x="8375531" y="877098"/>
            <a:ext cx="320554" cy="320554"/>
            <a:chOff x="1540903" y="762744"/>
            <a:chExt cx="548640" cy="548640"/>
          </a:xfrm>
        </p:grpSpPr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4CBE8E70-1F44-1B4E-BB97-10F739BDEBD8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209D93C4-4803-3748-B115-78BA3DE47F3C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BCB8F467-5DFB-4E4C-B594-236E9C931DF6}"/>
              </a:ext>
            </a:extLst>
          </p:cNvPr>
          <p:cNvGrpSpPr/>
          <p:nvPr/>
        </p:nvGrpSpPr>
        <p:grpSpPr>
          <a:xfrm>
            <a:off x="9964845" y="159079"/>
            <a:ext cx="320554" cy="320554"/>
            <a:chOff x="1540903" y="762744"/>
            <a:chExt cx="548640" cy="548640"/>
          </a:xfrm>
        </p:grpSpPr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C64CD2A1-6DEC-644D-AC46-BD205D1BF60A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8D5B3167-BC34-0C40-AAB2-DB2F7E33FB23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876154D8-580B-3F4D-AFFF-EFAEA17F191A}"/>
              </a:ext>
            </a:extLst>
          </p:cNvPr>
          <p:cNvGrpSpPr/>
          <p:nvPr/>
        </p:nvGrpSpPr>
        <p:grpSpPr>
          <a:xfrm>
            <a:off x="10285399" y="1278704"/>
            <a:ext cx="320554" cy="320554"/>
            <a:chOff x="1540903" y="762744"/>
            <a:chExt cx="548640" cy="548640"/>
          </a:xfrm>
        </p:grpSpPr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E20561D9-36A5-0B44-BA34-96264F76519D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E4FE1BEC-596B-0E42-95F7-F87898EEE1D8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D8BDB50F-8B4C-A14F-A3D7-354460D0FE1E}"/>
              </a:ext>
            </a:extLst>
          </p:cNvPr>
          <p:cNvGrpSpPr/>
          <p:nvPr/>
        </p:nvGrpSpPr>
        <p:grpSpPr>
          <a:xfrm>
            <a:off x="7995328" y="-175490"/>
            <a:ext cx="320554" cy="320554"/>
            <a:chOff x="1540903" y="762744"/>
            <a:chExt cx="548640" cy="548640"/>
          </a:xfrm>
        </p:grpSpPr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FA8E851-C04C-CC48-9E7F-854A7D2AC9CC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5C50D511-C712-0244-B4BE-5EADAB40DEE5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73A3DEF1-A9D5-5F47-9269-C3D61979CA72}"/>
              </a:ext>
            </a:extLst>
          </p:cNvPr>
          <p:cNvGrpSpPr/>
          <p:nvPr/>
        </p:nvGrpSpPr>
        <p:grpSpPr>
          <a:xfrm>
            <a:off x="5284126" y="249213"/>
            <a:ext cx="320554" cy="320554"/>
            <a:chOff x="1540903" y="762744"/>
            <a:chExt cx="548640" cy="548640"/>
          </a:xfrm>
        </p:grpSpPr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5A54A46D-3055-994F-B142-B6C1DBE03824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F70BF8C0-B329-0849-AEA2-578669DD0DF3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D57B83EB-6122-E643-A3E8-2797A780BFAA}"/>
              </a:ext>
            </a:extLst>
          </p:cNvPr>
          <p:cNvGrpSpPr/>
          <p:nvPr/>
        </p:nvGrpSpPr>
        <p:grpSpPr>
          <a:xfrm>
            <a:off x="10962441" y="544985"/>
            <a:ext cx="409401" cy="409401"/>
            <a:chOff x="1540903" y="762744"/>
            <a:chExt cx="548640" cy="548640"/>
          </a:xfrm>
        </p:grpSpPr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FB7683CC-E03A-7043-8AAC-ABCAAD7E6E17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2A820627-80CD-5A42-BEB0-15196FD237B4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FC54A372-A615-AD4C-82BA-B6239757A3F4}"/>
              </a:ext>
            </a:extLst>
          </p:cNvPr>
          <p:cNvGrpSpPr/>
          <p:nvPr/>
        </p:nvGrpSpPr>
        <p:grpSpPr>
          <a:xfrm>
            <a:off x="11747006" y="1618896"/>
            <a:ext cx="409401" cy="409401"/>
            <a:chOff x="1540903" y="762744"/>
            <a:chExt cx="548640" cy="548640"/>
          </a:xfrm>
        </p:grpSpPr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92EE8A6C-5F52-5643-A977-0ED85951235C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879EEA34-99A8-EA45-830D-BF0F3DCDE6DC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6768429D-FC4C-F74E-8564-9046782E90C5}"/>
              </a:ext>
            </a:extLst>
          </p:cNvPr>
          <p:cNvGrpSpPr/>
          <p:nvPr/>
        </p:nvGrpSpPr>
        <p:grpSpPr>
          <a:xfrm>
            <a:off x="10189146" y="1101399"/>
            <a:ext cx="192506" cy="192506"/>
            <a:chOff x="1540903" y="762744"/>
            <a:chExt cx="548640" cy="548640"/>
          </a:xfrm>
        </p:grpSpPr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86711994-5463-C142-AD1D-55DAC94E2F60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B962B89F-F5EA-2A42-BAB7-DD161FFA6328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C498444E-C85E-1240-BF3A-D3E9A7FFF25F}"/>
              </a:ext>
            </a:extLst>
          </p:cNvPr>
          <p:cNvGrpSpPr/>
          <p:nvPr/>
        </p:nvGrpSpPr>
        <p:grpSpPr>
          <a:xfrm>
            <a:off x="11371842" y="396902"/>
            <a:ext cx="192506" cy="192506"/>
            <a:chOff x="1540903" y="762744"/>
            <a:chExt cx="548640" cy="548640"/>
          </a:xfrm>
        </p:grpSpPr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B246B2C1-5467-7E4F-A812-47FF6164778D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359DB38B-F4A8-B240-9C8D-BACAAEAE448F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D6B4FDFF-D3DF-C240-9C95-0308540746AE}"/>
              </a:ext>
            </a:extLst>
          </p:cNvPr>
          <p:cNvGrpSpPr/>
          <p:nvPr/>
        </p:nvGrpSpPr>
        <p:grpSpPr>
          <a:xfrm>
            <a:off x="10384144" y="-74779"/>
            <a:ext cx="192506" cy="192506"/>
            <a:chOff x="1540903" y="762744"/>
            <a:chExt cx="548640" cy="548640"/>
          </a:xfrm>
        </p:grpSpPr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021BAFFD-0B69-5342-8CA7-8697E29C7657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12666CD3-99B2-5E49-B2ED-C4BB1E0CAB7A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A6FF6483-9F78-C749-BA63-67B75130D456}"/>
              </a:ext>
            </a:extLst>
          </p:cNvPr>
          <p:cNvGrpSpPr/>
          <p:nvPr/>
        </p:nvGrpSpPr>
        <p:grpSpPr>
          <a:xfrm>
            <a:off x="9037561" y="705407"/>
            <a:ext cx="192506" cy="192506"/>
            <a:chOff x="1540903" y="762744"/>
            <a:chExt cx="548640" cy="548640"/>
          </a:xfrm>
        </p:grpSpPr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18E005BB-E83F-5043-94FE-39DC8A2EFA76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4383BADE-C86F-0143-954E-8B429E9591EA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CB2A40BE-4095-8149-AC0B-687B4341758F}"/>
              </a:ext>
            </a:extLst>
          </p:cNvPr>
          <p:cNvGrpSpPr/>
          <p:nvPr/>
        </p:nvGrpSpPr>
        <p:grpSpPr>
          <a:xfrm>
            <a:off x="8782149" y="352479"/>
            <a:ext cx="192506" cy="192506"/>
            <a:chOff x="1540903" y="762744"/>
            <a:chExt cx="548640" cy="548640"/>
          </a:xfrm>
        </p:grpSpPr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BC8FA985-4246-9747-9654-F014E29F8B23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D36E2E4A-68D1-6943-BDDA-2952685C96A5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9FC4FAE2-FCFB-0C4E-9CBF-2425B9383821}"/>
              </a:ext>
            </a:extLst>
          </p:cNvPr>
          <p:cNvGrpSpPr/>
          <p:nvPr/>
        </p:nvGrpSpPr>
        <p:grpSpPr>
          <a:xfrm>
            <a:off x="6448702" y="460963"/>
            <a:ext cx="320554" cy="320554"/>
            <a:chOff x="1540903" y="762744"/>
            <a:chExt cx="548640" cy="548640"/>
          </a:xfrm>
        </p:grpSpPr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53AD24BF-3BEC-7049-B4FE-E0099F3D02C1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993F9288-5AB0-F54A-828E-74EEFC09FE68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5890B8CC-975F-DC4F-BC79-A6C0C422D28D}"/>
              </a:ext>
            </a:extLst>
          </p:cNvPr>
          <p:cNvSpPr txBox="1"/>
          <p:nvPr/>
        </p:nvSpPr>
        <p:spPr>
          <a:xfrm>
            <a:off x="402250" y="985984"/>
            <a:ext cx="2048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3.9 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정의 훈련 반복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11FF9AD-46E1-9E42-95CB-34E2F623C583}"/>
              </a:ext>
            </a:extLst>
          </p:cNvPr>
          <p:cNvSpPr txBox="1"/>
          <p:nvPr/>
        </p:nvSpPr>
        <p:spPr>
          <a:xfrm>
            <a:off x="402250" y="578695"/>
            <a:ext cx="4794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kumimoji="1" lang="ko-KR" altLang="en-US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  <a:r>
              <a:rPr kumimoji="1"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1" lang="ko-KR" altLang="en-US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정의 모델과 훈련 알고리즘 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2C73B14A-DBCA-1B43-980B-A5FC50E450D0}"/>
              </a:ext>
            </a:extLst>
          </p:cNvPr>
          <p:cNvSpPr txBox="1"/>
          <p:nvPr/>
        </p:nvSpPr>
        <p:spPr>
          <a:xfrm>
            <a:off x="595348" y="1986504"/>
            <a:ext cx="3940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가끔 </a:t>
            </a:r>
            <a:r>
              <a:rPr kumimoji="1"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fit()</a:t>
            </a:r>
            <a:r>
              <a:rPr kumimoji="1"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메서드가 석연치 않을 때가 있음</a:t>
            </a:r>
            <a:endParaRPr kumimoji="1"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0C2CCCDA-393E-E743-B586-7888706C2B96}"/>
              </a:ext>
            </a:extLst>
          </p:cNvPr>
          <p:cNvSpPr txBox="1"/>
          <p:nvPr/>
        </p:nvSpPr>
        <p:spPr>
          <a:xfrm>
            <a:off x="638972" y="2751853"/>
            <a:ext cx="6035637" cy="2327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맞춤 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fit()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만들 수 있지만 굉장히 까다로운 코드가 될 수 있다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진짜 </a:t>
            </a:r>
            <a:r>
              <a:rPr kumimoji="1" lang="ko-KR" altLang="en-US" sz="14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진짜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필요하지 않으면 그냥 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fit() 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쓰는게 좋음 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:)</a:t>
            </a:r>
          </a:p>
          <a:p>
            <a:pPr>
              <a:lnSpc>
                <a:spcPct val="150000"/>
              </a:lnSpc>
            </a:pPr>
            <a:endParaRPr kumimoji="1"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정의 훈련 반복을 만들기 위한 준비 과정</a:t>
            </a:r>
            <a:endParaRPr kumimoji="1"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33E498A7-F01E-D145-A69F-0C70F3846A91}"/>
              </a:ext>
            </a:extLst>
          </p:cNvPr>
          <p:cNvGrpSpPr>
            <a:grpSpLocks/>
          </p:cNvGrpSpPr>
          <p:nvPr/>
        </p:nvGrpSpPr>
        <p:grpSpPr>
          <a:xfrm>
            <a:off x="6689493" y="1306041"/>
            <a:ext cx="4464000" cy="5436000"/>
            <a:chOff x="1101498" y="2607181"/>
            <a:chExt cx="2304000" cy="3020711"/>
          </a:xfrm>
        </p:grpSpPr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09D7663A-BE55-2D48-AAF9-BAAB9DCD279B}"/>
                </a:ext>
              </a:extLst>
            </p:cNvPr>
            <p:cNvSpPr/>
            <p:nvPr/>
          </p:nvSpPr>
          <p:spPr>
            <a:xfrm>
              <a:off x="1101498" y="2607181"/>
              <a:ext cx="2304000" cy="3020711"/>
            </a:xfrm>
            <a:prstGeom prst="rect">
              <a:avLst/>
            </a:prstGeom>
            <a:solidFill>
              <a:schemeClr val="bg1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076261B2-20D1-6044-A51B-04F941700EAA}"/>
                </a:ext>
              </a:extLst>
            </p:cNvPr>
            <p:cNvSpPr/>
            <p:nvPr/>
          </p:nvSpPr>
          <p:spPr>
            <a:xfrm>
              <a:off x="1259216" y="2793759"/>
              <a:ext cx="1988824" cy="2219112"/>
            </a:xfrm>
            <a:prstGeom prst="rect">
              <a:avLst/>
            </a:prstGeom>
            <a:solidFill>
              <a:schemeClr val="bg1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213" name="그림 212">
            <a:extLst>
              <a:ext uri="{FF2B5EF4-FFF2-40B4-BE49-F238E27FC236}">
                <a16:creationId xmlns:a16="http://schemas.microsoft.com/office/drawing/2014/main" id="{3B77BFFC-F139-644E-8548-F1BEEF212B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19432" t="35896" r="35897" b="36186"/>
          <a:stretch/>
        </p:blipFill>
        <p:spPr>
          <a:xfrm rot="20197823">
            <a:off x="2743247" y="2327526"/>
            <a:ext cx="1405746" cy="878515"/>
          </a:xfrm>
          <a:prstGeom prst="rect">
            <a:avLst/>
          </a:prstGeom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1060BFD8-A710-4CD3-B794-5A19207732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34" b="69511"/>
          <a:stretch/>
        </p:blipFill>
        <p:spPr>
          <a:xfrm>
            <a:off x="7135884" y="1707260"/>
            <a:ext cx="3596626" cy="1023833"/>
          </a:xfrm>
          <a:prstGeom prst="rect">
            <a:avLst/>
          </a:prstGeom>
        </p:spPr>
      </p:pic>
      <p:pic>
        <p:nvPicPr>
          <p:cNvPr id="88" name="그림 87" descr="텍스트이(가) 표시된 사진&#10;&#10;자동 생성된 설명">
            <a:extLst>
              <a:ext uri="{FF2B5EF4-FFF2-40B4-BE49-F238E27FC236}">
                <a16:creationId xmlns:a16="http://schemas.microsoft.com/office/drawing/2014/main" id="{DD2CFB3B-1EF5-4D09-A870-161BB5DC95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53" t="36009" r="253" b="50591"/>
          <a:stretch/>
        </p:blipFill>
        <p:spPr>
          <a:xfrm>
            <a:off x="7140017" y="2948690"/>
            <a:ext cx="3596626" cy="473826"/>
          </a:xfrm>
          <a:prstGeom prst="rect">
            <a:avLst/>
          </a:prstGeom>
        </p:spPr>
      </p:pic>
      <p:pic>
        <p:nvPicPr>
          <p:cNvPr id="89" name="그림 88" descr="텍스트이(가) 표시된 사진&#10;&#10;자동 생성된 설명">
            <a:extLst>
              <a:ext uri="{FF2B5EF4-FFF2-40B4-BE49-F238E27FC236}">
                <a16:creationId xmlns:a16="http://schemas.microsoft.com/office/drawing/2014/main" id="{F697D7E7-1373-449E-8D3B-09C92C7FFD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425" b="1748"/>
          <a:stretch/>
        </p:blipFill>
        <p:spPr>
          <a:xfrm>
            <a:off x="7135884" y="4029074"/>
            <a:ext cx="3596626" cy="147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5030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1820125E-BC8F-204D-B592-84A36BEEF568}"/>
              </a:ext>
            </a:extLst>
          </p:cNvPr>
          <p:cNvGrpSpPr/>
          <p:nvPr/>
        </p:nvGrpSpPr>
        <p:grpSpPr>
          <a:xfrm rot="11243128">
            <a:off x="3368748" y="5292774"/>
            <a:ext cx="320554" cy="320554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AE050E2A-C768-ED4B-B9BF-5A0E589BFB4C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58E83CCC-596F-CA42-A357-68C41590C05F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45021F1F-D019-CD4A-8E04-44219D4FC87B}"/>
              </a:ext>
            </a:extLst>
          </p:cNvPr>
          <p:cNvGrpSpPr/>
          <p:nvPr/>
        </p:nvGrpSpPr>
        <p:grpSpPr>
          <a:xfrm rot="11243128">
            <a:off x="1700323" y="5800540"/>
            <a:ext cx="320554" cy="320554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4E1B0F83-4D74-5345-B050-9E929B99F5E4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06AEE828-E8E7-844F-87B2-957C4A19EACE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D36684DB-7BC9-4B49-B3BA-3FE4AE7D844E}"/>
              </a:ext>
            </a:extLst>
          </p:cNvPr>
          <p:cNvGrpSpPr/>
          <p:nvPr/>
        </p:nvGrpSpPr>
        <p:grpSpPr>
          <a:xfrm rot="11243128">
            <a:off x="3610493" y="6385503"/>
            <a:ext cx="320554" cy="320554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06B569C9-9A4B-A44F-968A-57403CF56A35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8BFD850A-DC08-6E4B-8A03-A875D45B5CFF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08EE1E06-1300-5D40-B149-16B429E6047A}"/>
              </a:ext>
            </a:extLst>
          </p:cNvPr>
          <p:cNvGrpSpPr/>
          <p:nvPr/>
        </p:nvGrpSpPr>
        <p:grpSpPr>
          <a:xfrm rot="11243128">
            <a:off x="89328" y="6151120"/>
            <a:ext cx="320554" cy="320554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D5C8DB49-770F-3744-B5ED-E56A6B71C78E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D5DF21F4-CD06-AC48-AFA3-ED609E2EFCA9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1872ED6E-6B7D-3A4D-AD33-8FBEF0A6B2DD}"/>
              </a:ext>
            </a:extLst>
          </p:cNvPr>
          <p:cNvGrpSpPr/>
          <p:nvPr/>
        </p:nvGrpSpPr>
        <p:grpSpPr>
          <a:xfrm rot="11243128">
            <a:off x="677841" y="5195411"/>
            <a:ext cx="409401" cy="409401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09DC1819-9E00-9C40-879C-ECCE16F36F68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1480F319-9085-C844-AC8D-292216078720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74063F14-B6D1-9B44-9B01-9A8598ABBFED}"/>
              </a:ext>
            </a:extLst>
          </p:cNvPr>
          <p:cNvGrpSpPr/>
          <p:nvPr/>
        </p:nvGrpSpPr>
        <p:grpSpPr>
          <a:xfrm rot="11243128">
            <a:off x="70217" y="4033757"/>
            <a:ext cx="409401" cy="409401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1939D5B9-42E4-9341-AFA9-122423241151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9D337CF4-1C3A-1548-B3B2-5A94E737B466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EAF46D7D-1971-C243-BC91-E3DC39472E37}"/>
              </a:ext>
            </a:extLst>
          </p:cNvPr>
          <p:cNvGrpSpPr/>
          <p:nvPr/>
        </p:nvGrpSpPr>
        <p:grpSpPr>
          <a:xfrm rot="11243128">
            <a:off x="5691320" y="6275470"/>
            <a:ext cx="192506" cy="192506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E7793545-1E06-8943-B46E-2A3FF01868E3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DDCB4C41-4A9D-3B42-81D2-F7127465D9C2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78DEFF8B-5E89-FB46-8086-F717A4747E58}"/>
              </a:ext>
            </a:extLst>
          </p:cNvPr>
          <p:cNvGrpSpPr/>
          <p:nvPr/>
        </p:nvGrpSpPr>
        <p:grpSpPr>
          <a:xfrm rot="11243128">
            <a:off x="454856" y="5519575"/>
            <a:ext cx="192506" cy="192506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A92F5A2E-CA26-9445-9DA5-3CB46AC4FA2D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D0A0AB1D-D569-264D-9F1E-2A1A2E4B2601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48B15338-AF53-3242-A5F4-37C2ABE18FE7}"/>
              </a:ext>
            </a:extLst>
          </p:cNvPr>
          <p:cNvGrpSpPr/>
          <p:nvPr/>
        </p:nvGrpSpPr>
        <p:grpSpPr>
          <a:xfrm rot="11243128">
            <a:off x="1373728" y="6114306"/>
            <a:ext cx="192506" cy="192506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A56FF425-9117-234B-A3C1-1500FDF4830C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69332E3A-5D04-2E4A-8212-C41FB2AC5EE1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57945526-31AC-BE45-A7BF-FB2DB5FDC96B}"/>
              </a:ext>
            </a:extLst>
          </p:cNvPr>
          <p:cNvGrpSpPr/>
          <p:nvPr/>
        </p:nvGrpSpPr>
        <p:grpSpPr>
          <a:xfrm rot="11243128">
            <a:off x="2809428" y="5513688"/>
            <a:ext cx="192506" cy="192506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11F440AB-D3B8-7A4B-92B3-3F3DD4B02B36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D89224A1-3F90-AA4C-A915-C9AB640F47D2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3AB08295-212F-B043-BC77-073B7B4EBFE0}"/>
              </a:ext>
            </a:extLst>
          </p:cNvPr>
          <p:cNvGrpSpPr/>
          <p:nvPr/>
        </p:nvGrpSpPr>
        <p:grpSpPr>
          <a:xfrm rot="11243128">
            <a:off x="3017354" y="5896519"/>
            <a:ext cx="192506" cy="192506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C7600E77-C601-9B44-A9A1-58C25FBF6CAC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88533C89-0FF9-854D-B8C2-33A350A72D7A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B3CBC013-D4BC-914A-BD67-B2B7DED87ECD}"/>
              </a:ext>
            </a:extLst>
          </p:cNvPr>
          <p:cNvGrpSpPr/>
          <p:nvPr/>
        </p:nvGrpSpPr>
        <p:grpSpPr>
          <a:xfrm rot="11243128">
            <a:off x="5226100" y="5953139"/>
            <a:ext cx="320554" cy="320554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92306124-A524-9E44-BCD7-2E59AE61F415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6A880747-B463-5942-8A63-F35F3F9D784D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0687DAC-FFA4-9C42-AB81-E42D1806019E}"/>
              </a:ext>
            </a:extLst>
          </p:cNvPr>
          <p:cNvGrpSpPr/>
          <p:nvPr/>
        </p:nvGrpSpPr>
        <p:grpSpPr>
          <a:xfrm>
            <a:off x="8375531" y="877098"/>
            <a:ext cx="320554" cy="320554"/>
            <a:chOff x="1540903" y="762744"/>
            <a:chExt cx="548640" cy="548640"/>
          </a:xfrm>
        </p:grpSpPr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4CBE8E70-1F44-1B4E-BB97-10F739BDEBD8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209D93C4-4803-3748-B115-78BA3DE47F3C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BCB8F467-5DFB-4E4C-B594-236E9C931DF6}"/>
              </a:ext>
            </a:extLst>
          </p:cNvPr>
          <p:cNvGrpSpPr/>
          <p:nvPr/>
        </p:nvGrpSpPr>
        <p:grpSpPr>
          <a:xfrm>
            <a:off x="9964845" y="159079"/>
            <a:ext cx="320554" cy="320554"/>
            <a:chOff x="1540903" y="762744"/>
            <a:chExt cx="548640" cy="548640"/>
          </a:xfrm>
        </p:grpSpPr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C64CD2A1-6DEC-644D-AC46-BD205D1BF60A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8D5B3167-BC34-0C40-AAB2-DB2F7E33FB23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876154D8-580B-3F4D-AFFF-EFAEA17F191A}"/>
              </a:ext>
            </a:extLst>
          </p:cNvPr>
          <p:cNvGrpSpPr/>
          <p:nvPr/>
        </p:nvGrpSpPr>
        <p:grpSpPr>
          <a:xfrm>
            <a:off x="10285399" y="1278704"/>
            <a:ext cx="320554" cy="320554"/>
            <a:chOff x="1540903" y="762744"/>
            <a:chExt cx="548640" cy="548640"/>
          </a:xfrm>
        </p:grpSpPr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E20561D9-36A5-0B44-BA34-96264F76519D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E4FE1BEC-596B-0E42-95F7-F87898EEE1D8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D8BDB50F-8B4C-A14F-A3D7-354460D0FE1E}"/>
              </a:ext>
            </a:extLst>
          </p:cNvPr>
          <p:cNvGrpSpPr/>
          <p:nvPr/>
        </p:nvGrpSpPr>
        <p:grpSpPr>
          <a:xfrm>
            <a:off x="7995328" y="-175490"/>
            <a:ext cx="320554" cy="320554"/>
            <a:chOff x="1540903" y="762744"/>
            <a:chExt cx="548640" cy="548640"/>
          </a:xfrm>
        </p:grpSpPr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FA8E851-C04C-CC48-9E7F-854A7D2AC9CC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5C50D511-C712-0244-B4BE-5EADAB40DEE5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73A3DEF1-A9D5-5F47-9269-C3D61979CA72}"/>
              </a:ext>
            </a:extLst>
          </p:cNvPr>
          <p:cNvGrpSpPr/>
          <p:nvPr/>
        </p:nvGrpSpPr>
        <p:grpSpPr>
          <a:xfrm>
            <a:off x="5284126" y="249213"/>
            <a:ext cx="320554" cy="320554"/>
            <a:chOff x="1540903" y="762744"/>
            <a:chExt cx="548640" cy="548640"/>
          </a:xfrm>
        </p:grpSpPr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5A54A46D-3055-994F-B142-B6C1DBE03824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F70BF8C0-B329-0849-AEA2-578669DD0DF3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D57B83EB-6122-E643-A3E8-2797A780BFAA}"/>
              </a:ext>
            </a:extLst>
          </p:cNvPr>
          <p:cNvGrpSpPr/>
          <p:nvPr/>
        </p:nvGrpSpPr>
        <p:grpSpPr>
          <a:xfrm>
            <a:off x="10962441" y="544985"/>
            <a:ext cx="409401" cy="409401"/>
            <a:chOff x="1540903" y="762744"/>
            <a:chExt cx="548640" cy="548640"/>
          </a:xfrm>
        </p:grpSpPr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FB7683CC-E03A-7043-8AAC-ABCAAD7E6E17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2A820627-80CD-5A42-BEB0-15196FD237B4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FC54A372-A615-AD4C-82BA-B6239757A3F4}"/>
              </a:ext>
            </a:extLst>
          </p:cNvPr>
          <p:cNvGrpSpPr/>
          <p:nvPr/>
        </p:nvGrpSpPr>
        <p:grpSpPr>
          <a:xfrm>
            <a:off x="11747006" y="1618896"/>
            <a:ext cx="409401" cy="409401"/>
            <a:chOff x="1540903" y="762744"/>
            <a:chExt cx="548640" cy="548640"/>
          </a:xfrm>
        </p:grpSpPr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92EE8A6C-5F52-5643-A977-0ED85951235C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879EEA34-99A8-EA45-830D-BF0F3DCDE6DC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6768429D-FC4C-F74E-8564-9046782E90C5}"/>
              </a:ext>
            </a:extLst>
          </p:cNvPr>
          <p:cNvGrpSpPr/>
          <p:nvPr/>
        </p:nvGrpSpPr>
        <p:grpSpPr>
          <a:xfrm>
            <a:off x="10189146" y="1101399"/>
            <a:ext cx="192506" cy="192506"/>
            <a:chOff x="1540903" y="762744"/>
            <a:chExt cx="548640" cy="548640"/>
          </a:xfrm>
        </p:grpSpPr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86711994-5463-C142-AD1D-55DAC94E2F60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B962B89F-F5EA-2A42-BAB7-DD161FFA6328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C498444E-C85E-1240-BF3A-D3E9A7FFF25F}"/>
              </a:ext>
            </a:extLst>
          </p:cNvPr>
          <p:cNvGrpSpPr/>
          <p:nvPr/>
        </p:nvGrpSpPr>
        <p:grpSpPr>
          <a:xfrm>
            <a:off x="11371842" y="396902"/>
            <a:ext cx="192506" cy="192506"/>
            <a:chOff x="1540903" y="762744"/>
            <a:chExt cx="548640" cy="548640"/>
          </a:xfrm>
        </p:grpSpPr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B246B2C1-5467-7E4F-A812-47FF6164778D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359DB38B-F4A8-B240-9C8D-BACAAEAE448F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D6B4FDFF-D3DF-C240-9C95-0308540746AE}"/>
              </a:ext>
            </a:extLst>
          </p:cNvPr>
          <p:cNvGrpSpPr/>
          <p:nvPr/>
        </p:nvGrpSpPr>
        <p:grpSpPr>
          <a:xfrm>
            <a:off x="10384144" y="-74779"/>
            <a:ext cx="192506" cy="192506"/>
            <a:chOff x="1540903" y="762744"/>
            <a:chExt cx="548640" cy="548640"/>
          </a:xfrm>
        </p:grpSpPr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021BAFFD-0B69-5342-8CA7-8697E29C7657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12666CD3-99B2-5E49-B2ED-C4BB1E0CAB7A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A6FF6483-9F78-C749-BA63-67B75130D456}"/>
              </a:ext>
            </a:extLst>
          </p:cNvPr>
          <p:cNvGrpSpPr/>
          <p:nvPr/>
        </p:nvGrpSpPr>
        <p:grpSpPr>
          <a:xfrm>
            <a:off x="9037561" y="705407"/>
            <a:ext cx="192506" cy="192506"/>
            <a:chOff x="1540903" y="762744"/>
            <a:chExt cx="548640" cy="548640"/>
          </a:xfrm>
        </p:grpSpPr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18E005BB-E83F-5043-94FE-39DC8A2EFA76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4383BADE-C86F-0143-954E-8B429E9591EA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CB2A40BE-4095-8149-AC0B-687B4341758F}"/>
              </a:ext>
            </a:extLst>
          </p:cNvPr>
          <p:cNvGrpSpPr/>
          <p:nvPr/>
        </p:nvGrpSpPr>
        <p:grpSpPr>
          <a:xfrm>
            <a:off x="8782149" y="352479"/>
            <a:ext cx="192506" cy="192506"/>
            <a:chOff x="1540903" y="762744"/>
            <a:chExt cx="548640" cy="548640"/>
          </a:xfrm>
        </p:grpSpPr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BC8FA985-4246-9747-9654-F014E29F8B23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D36E2E4A-68D1-6943-BDDA-2952685C96A5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9FC4FAE2-FCFB-0C4E-9CBF-2425B9383821}"/>
              </a:ext>
            </a:extLst>
          </p:cNvPr>
          <p:cNvGrpSpPr/>
          <p:nvPr/>
        </p:nvGrpSpPr>
        <p:grpSpPr>
          <a:xfrm>
            <a:off x="6448702" y="460963"/>
            <a:ext cx="320554" cy="320554"/>
            <a:chOff x="1540903" y="762744"/>
            <a:chExt cx="548640" cy="548640"/>
          </a:xfrm>
        </p:grpSpPr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53AD24BF-3BEC-7049-B4FE-E0099F3D02C1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993F9288-5AB0-F54A-828E-74EEFC09FE68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5890B8CC-975F-DC4F-BC79-A6C0C422D28D}"/>
              </a:ext>
            </a:extLst>
          </p:cNvPr>
          <p:cNvSpPr txBox="1"/>
          <p:nvPr/>
        </p:nvSpPr>
        <p:spPr>
          <a:xfrm>
            <a:off x="402250" y="985984"/>
            <a:ext cx="2048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3.9 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정의 훈련 반복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11FF9AD-46E1-9E42-95CB-34E2F623C583}"/>
              </a:ext>
            </a:extLst>
          </p:cNvPr>
          <p:cNvSpPr txBox="1"/>
          <p:nvPr/>
        </p:nvSpPr>
        <p:spPr>
          <a:xfrm>
            <a:off x="402250" y="578695"/>
            <a:ext cx="4794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kumimoji="1" lang="ko-KR" altLang="en-US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  <a:r>
              <a:rPr kumimoji="1"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1" lang="ko-KR" altLang="en-US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정의 모델과 훈련 알고리즘 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2C73B14A-DBCA-1B43-980B-A5FC50E450D0}"/>
              </a:ext>
            </a:extLst>
          </p:cNvPr>
          <p:cNvSpPr txBox="1"/>
          <p:nvPr/>
        </p:nvSpPr>
        <p:spPr>
          <a:xfrm>
            <a:off x="595348" y="1986504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정의 훈련 반복 </a:t>
            </a:r>
            <a:endParaRPr kumimoji="1"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0C2CCCDA-393E-E743-B586-7888706C2B96}"/>
              </a:ext>
            </a:extLst>
          </p:cNvPr>
          <p:cNvSpPr txBox="1"/>
          <p:nvPr/>
        </p:nvSpPr>
        <p:spPr>
          <a:xfrm>
            <a:off x="638972" y="2751853"/>
            <a:ext cx="6035637" cy="3620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하나는 </a:t>
            </a:r>
            <a:r>
              <a:rPr kumimoji="1" lang="ko-KR" altLang="en-US" sz="14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에포크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나머지는 </a:t>
            </a:r>
            <a:r>
              <a:rPr kumimoji="1" lang="ko-KR" altLang="en-US" sz="14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에포크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안의 배치를 위한 두개의 반복문을 중첩</a:t>
            </a:r>
            <a:endParaRPr kumimoji="1"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random_batch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훈련 세트를 랜덤하게 샘플링</a:t>
            </a:r>
            <a:endParaRPr kumimoji="1"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kumimoji="1" lang="ko-KR" altLang="en-US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tf.GradientTape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1" lang="ko-KR" altLang="en-US" sz="14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블럭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안에서 모델을 사용하여 예측하고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loss_fn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통해 로스 계산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평균도 계산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규제 손실 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loss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더한다</a:t>
            </a:r>
            <a:endParaRPr kumimoji="1"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kumimoji="1" lang="ko-KR" altLang="en-US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테이프를 사용해 훈련 가능한 각 변수의 손실에 대한 </a:t>
            </a:r>
            <a:r>
              <a:rPr kumimoji="1" lang="ko-KR" altLang="en-US" sz="14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그레이디언트계산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경사 </a:t>
            </a:r>
            <a:r>
              <a:rPr kumimoji="1" lang="ko-KR" altLang="en-US" sz="14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하강법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수행</a:t>
            </a:r>
            <a:endParaRPr kumimoji="1"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kumimoji="1" lang="ko-KR" altLang="en-US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 </a:t>
            </a:r>
            <a:r>
              <a:rPr kumimoji="1" lang="ko-KR" altLang="en-US" sz="14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에포크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끝에서 상태바를 출력해 완료를 나타내고 평균 손실과 지표를 초기화 한다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</p:txBody>
      </p: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33E498A7-F01E-D145-A69F-0C70F3846A91}"/>
              </a:ext>
            </a:extLst>
          </p:cNvPr>
          <p:cNvGrpSpPr>
            <a:grpSpLocks/>
          </p:cNvGrpSpPr>
          <p:nvPr/>
        </p:nvGrpSpPr>
        <p:grpSpPr>
          <a:xfrm>
            <a:off x="6708777" y="1293905"/>
            <a:ext cx="4464000" cy="5436000"/>
            <a:chOff x="1101498" y="2607181"/>
            <a:chExt cx="2304000" cy="3020711"/>
          </a:xfrm>
        </p:grpSpPr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09D7663A-BE55-2D48-AAF9-BAAB9DCD279B}"/>
                </a:ext>
              </a:extLst>
            </p:cNvPr>
            <p:cNvSpPr/>
            <p:nvPr/>
          </p:nvSpPr>
          <p:spPr>
            <a:xfrm>
              <a:off x="1101498" y="2607181"/>
              <a:ext cx="2304000" cy="3020711"/>
            </a:xfrm>
            <a:prstGeom prst="rect">
              <a:avLst/>
            </a:prstGeom>
            <a:solidFill>
              <a:schemeClr val="bg1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076261B2-20D1-6044-A51B-04F941700EAA}"/>
                </a:ext>
              </a:extLst>
            </p:cNvPr>
            <p:cNvSpPr/>
            <p:nvPr/>
          </p:nvSpPr>
          <p:spPr>
            <a:xfrm>
              <a:off x="1259216" y="2793759"/>
              <a:ext cx="1988824" cy="2219112"/>
            </a:xfrm>
            <a:prstGeom prst="rect">
              <a:avLst/>
            </a:prstGeom>
            <a:solidFill>
              <a:schemeClr val="bg1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213" name="그림 212">
            <a:extLst>
              <a:ext uri="{FF2B5EF4-FFF2-40B4-BE49-F238E27FC236}">
                <a16:creationId xmlns:a16="http://schemas.microsoft.com/office/drawing/2014/main" id="{3B77BFFC-F139-644E-8548-F1BEEF212B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19432" t="35896" r="35897" b="36186"/>
          <a:stretch/>
        </p:blipFill>
        <p:spPr>
          <a:xfrm rot="20197823">
            <a:off x="2743247" y="2327526"/>
            <a:ext cx="1405746" cy="878515"/>
          </a:xfrm>
          <a:prstGeom prst="rect">
            <a:avLst/>
          </a:prstGeom>
        </p:spPr>
      </p:pic>
      <p:pic>
        <p:nvPicPr>
          <p:cNvPr id="86" name="그림 85" descr="텍스트이(가) 표시된 사진&#10;&#10;자동 생성된 설명">
            <a:extLst>
              <a:ext uri="{FF2B5EF4-FFF2-40B4-BE49-F238E27FC236}">
                <a16:creationId xmlns:a16="http://schemas.microsoft.com/office/drawing/2014/main" id="{DC5011D7-4CAC-4A98-A86E-B900D0D25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1700" y="1618896"/>
            <a:ext cx="2683699" cy="402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1704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1820125E-BC8F-204D-B592-84A36BEEF568}"/>
              </a:ext>
            </a:extLst>
          </p:cNvPr>
          <p:cNvGrpSpPr/>
          <p:nvPr/>
        </p:nvGrpSpPr>
        <p:grpSpPr>
          <a:xfrm rot="11243128">
            <a:off x="3368748" y="5292774"/>
            <a:ext cx="320554" cy="320554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AE050E2A-C768-ED4B-B9BF-5A0E589BFB4C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58E83CCC-596F-CA42-A357-68C41590C05F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45021F1F-D019-CD4A-8E04-44219D4FC87B}"/>
              </a:ext>
            </a:extLst>
          </p:cNvPr>
          <p:cNvGrpSpPr/>
          <p:nvPr/>
        </p:nvGrpSpPr>
        <p:grpSpPr>
          <a:xfrm rot="11243128">
            <a:off x="1700323" y="5800540"/>
            <a:ext cx="320554" cy="320554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4E1B0F83-4D74-5345-B050-9E929B99F5E4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06AEE828-E8E7-844F-87B2-957C4A19EACE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D36684DB-7BC9-4B49-B3BA-3FE4AE7D844E}"/>
              </a:ext>
            </a:extLst>
          </p:cNvPr>
          <p:cNvGrpSpPr/>
          <p:nvPr/>
        </p:nvGrpSpPr>
        <p:grpSpPr>
          <a:xfrm rot="11243128">
            <a:off x="3610493" y="6385503"/>
            <a:ext cx="320554" cy="320554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06B569C9-9A4B-A44F-968A-57403CF56A35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8BFD850A-DC08-6E4B-8A03-A875D45B5CFF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08EE1E06-1300-5D40-B149-16B429E6047A}"/>
              </a:ext>
            </a:extLst>
          </p:cNvPr>
          <p:cNvGrpSpPr/>
          <p:nvPr/>
        </p:nvGrpSpPr>
        <p:grpSpPr>
          <a:xfrm rot="11243128">
            <a:off x="89328" y="6151120"/>
            <a:ext cx="320554" cy="320554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D5C8DB49-770F-3744-B5ED-E56A6B71C78E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D5DF21F4-CD06-AC48-AFA3-ED609E2EFCA9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1872ED6E-6B7D-3A4D-AD33-8FBEF0A6B2DD}"/>
              </a:ext>
            </a:extLst>
          </p:cNvPr>
          <p:cNvGrpSpPr/>
          <p:nvPr/>
        </p:nvGrpSpPr>
        <p:grpSpPr>
          <a:xfrm rot="11243128">
            <a:off x="677841" y="5195411"/>
            <a:ext cx="409401" cy="409401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09DC1819-9E00-9C40-879C-ECCE16F36F68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1480F319-9085-C844-AC8D-292216078720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74063F14-B6D1-9B44-9B01-9A8598ABBFED}"/>
              </a:ext>
            </a:extLst>
          </p:cNvPr>
          <p:cNvGrpSpPr/>
          <p:nvPr/>
        </p:nvGrpSpPr>
        <p:grpSpPr>
          <a:xfrm rot="11243128">
            <a:off x="70217" y="4033757"/>
            <a:ext cx="409401" cy="409401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1939D5B9-42E4-9341-AFA9-122423241151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9D337CF4-1C3A-1548-B3B2-5A94E737B466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EAF46D7D-1971-C243-BC91-E3DC39472E37}"/>
              </a:ext>
            </a:extLst>
          </p:cNvPr>
          <p:cNvGrpSpPr/>
          <p:nvPr/>
        </p:nvGrpSpPr>
        <p:grpSpPr>
          <a:xfrm rot="11243128">
            <a:off x="5691320" y="6275470"/>
            <a:ext cx="192506" cy="192506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E7793545-1E06-8943-B46E-2A3FF01868E3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DDCB4C41-4A9D-3B42-81D2-F7127465D9C2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78DEFF8B-5E89-FB46-8086-F717A4747E58}"/>
              </a:ext>
            </a:extLst>
          </p:cNvPr>
          <p:cNvGrpSpPr/>
          <p:nvPr/>
        </p:nvGrpSpPr>
        <p:grpSpPr>
          <a:xfrm rot="11243128">
            <a:off x="454856" y="5519575"/>
            <a:ext cx="192506" cy="192506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A92F5A2E-CA26-9445-9DA5-3CB46AC4FA2D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D0A0AB1D-D569-264D-9F1E-2A1A2E4B2601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48B15338-AF53-3242-A5F4-37C2ABE18FE7}"/>
              </a:ext>
            </a:extLst>
          </p:cNvPr>
          <p:cNvGrpSpPr/>
          <p:nvPr/>
        </p:nvGrpSpPr>
        <p:grpSpPr>
          <a:xfrm rot="11243128">
            <a:off x="1373728" y="6114306"/>
            <a:ext cx="192506" cy="192506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A56FF425-9117-234B-A3C1-1500FDF4830C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69332E3A-5D04-2E4A-8212-C41FB2AC5EE1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57945526-31AC-BE45-A7BF-FB2DB5FDC96B}"/>
              </a:ext>
            </a:extLst>
          </p:cNvPr>
          <p:cNvGrpSpPr/>
          <p:nvPr/>
        </p:nvGrpSpPr>
        <p:grpSpPr>
          <a:xfrm rot="11243128">
            <a:off x="2809428" y="5513688"/>
            <a:ext cx="192506" cy="192506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11F440AB-D3B8-7A4B-92B3-3F3DD4B02B36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D89224A1-3F90-AA4C-A915-C9AB640F47D2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3AB08295-212F-B043-BC77-073B7B4EBFE0}"/>
              </a:ext>
            </a:extLst>
          </p:cNvPr>
          <p:cNvGrpSpPr/>
          <p:nvPr/>
        </p:nvGrpSpPr>
        <p:grpSpPr>
          <a:xfrm rot="11243128">
            <a:off x="3017354" y="5896519"/>
            <a:ext cx="192506" cy="192506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C7600E77-C601-9B44-A9A1-58C25FBF6CAC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88533C89-0FF9-854D-B8C2-33A350A72D7A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B3CBC013-D4BC-914A-BD67-B2B7DED87ECD}"/>
              </a:ext>
            </a:extLst>
          </p:cNvPr>
          <p:cNvGrpSpPr/>
          <p:nvPr/>
        </p:nvGrpSpPr>
        <p:grpSpPr>
          <a:xfrm rot="11243128">
            <a:off x="5226100" y="5953139"/>
            <a:ext cx="320554" cy="320554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92306124-A524-9E44-BCD7-2E59AE61F415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6A880747-B463-5942-8A63-F35F3F9D784D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0687DAC-FFA4-9C42-AB81-E42D1806019E}"/>
              </a:ext>
            </a:extLst>
          </p:cNvPr>
          <p:cNvGrpSpPr/>
          <p:nvPr/>
        </p:nvGrpSpPr>
        <p:grpSpPr>
          <a:xfrm>
            <a:off x="8375531" y="877098"/>
            <a:ext cx="320554" cy="320554"/>
            <a:chOff x="1540903" y="762744"/>
            <a:chExt cx="548640" cy="548640"/>
          </a:xfrm>
        </p:grpSpPr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4CBE8E70-1F44-1B4E-BB97-10F739BDEBD8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209D93C4-4803-3748-B115-78BA3DE47F3C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BCB8F467-5DFB-4E4C-B594-236E9C931DF6}"/>
              </a:ext>
            </a:extLst>
          </p:cNvPr>
          <p:cNvGrpSpPr/>
          <p:nvPr/>
        </p:nvGrpSpPr>
        <p:grpSpPr>
          <a:xfrm>
            <a:off x="9964845" y="159079"/>
            <a:ext cx="320554" cy="320554"/>
            <a:chOff x="1540903" y="762744"/>
            <a:chExt cx="548640" cy="548640"/>
          </a:xfrm>
        </p:grpSpPr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C64CD2A1-6DEC-644D-AC46-BD205D1BF60A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8D5B3167-BC34-0C40-AAB2-DB2F7E33FB23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876154D8-580B-3F4D-AFFF-EFAEA17F191A}"/>
              </a:ext>
            </a:extLst>
          </p:cNvPr>
          <p:cNvGrpSpPr/>
          <p:nvPr/>
        </p:nvGrpSpPr>
        <p:grpSpPr>
          <a:xfrm>
            <a:off x="10285399" y="1278704"/>
            <a:ext cx="320554" cy="320554"/>
            <a:chOff x="1540903" y="762744"/>
            <a:chExt cx="548640" cy="548640"/>
          </a:xfrm>
        </p:grpSpPr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E20561D9-36A5-0B44-BA34-96264F76519D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E4FE1BEC-596B-0E42-95F7-F87898EEE1D8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D8BDB50F-8B4C-A14F-A3D7-354460D0FE1E}"/>
              </a:ext>
            </a:extLst>
          </p:cNvPr>
          <p:cNvGrpSpPr/>
          <p:nvPr/>
        </p:nvGrpSpPr>
        <p:grpSpPr>
          <a:xfrm>
            <a:off x="7995328" y="-175490"/>
            <a:ext cx="320554" cy="320554"/>
            <a:chOff x="1540903" y="762744"/>
            <a:chExt cx="548640" cy="548640"/>
          </a:xfrm>
        </p:grpSpPr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FA8E851-C04C-CC48-9E7F-854A7D2AC9CC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5C50D511-C712-0244-B4BE-5EADAB40DEE5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73A3DEF1-A9D5-5F47-9269-C3D61979CA72}"/>
              </a:ext>
            </a:extLst>
          </p:cNvPr>
          <p:cNvGrpSpPr/>
          <p:nvPr/>
        </p:nvGrpSpPr>
        <p:grpSpPr>
          <a:xfrm>
            <a:off x="5284126" y="249213"/>
            <a:ext cx="320554" cy="320554"/>
            <a:chOff x="1540903" y="762744"/>
            <a:chExt cx="548640" cy="548640"/>
          </a:xfrm>
        </p:grpSpPr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5A54A46D-3055-994F-B142-B6C1DBE03824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F70BF8C0-B329-0849-AEA2-578669DD0DF3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D57B83EB-6122-E643-A3E8-2797A780BFAA}"/>
              </a:ext>
            </a:extLst>
          </p:cNvPr>
          <p:cNvGrpSpPr/>
          <p:nvPr/>
        </p:nvGrpSpPr>
        <p:grpSpPr>
          <a:xfrm>
            <a:off x="10962441" y="544985"/>
            <a:ext cx="409401" cy="409401"/>
            <a:chOff x="1540903" y="762744"/>
            <a:chExt cx="548640" cy="548640"/>
          </a:xfrm>
        </p:grpSpPr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FB7683CC-E03A-7043-8AAC-ABCAAD7E6E17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2A820627-80CD-5A42-BEB0-15196FD237B4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FC54A372-A615-AD4C-82BA-B6239757A3F4}"/>
              </a:ext>
            </a:extLst>
          </p:cNvPr>
          <p:cNvGrpSpPr/>
          <p:nvPr/>
        </p:nvGrpSpPr>
        <p:grpSpPr>
          <a:xfrm>
            <a:off x="11747006" y="1618896"/>
            <a:ext cx="409401" cy="409401"/>
            <a:chOff x="1540903" y="762744"/>
            <a:chExt cx="548640" cy="548640"/>
          </a:xfrm>
        </p:grpSpPr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92EE8A6C-5F52-5643-A977-0ED85951235C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879EEA34-99A8-EA45-830D-BF0F3DCDE6DC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6768429D-FC4C-F74E-8564-9046782E90C5}"/>
              </a:ext>
            </a:extLst>
          </p:cNvPr>
          <p:cNvGrpSpPr/>
          <p:nvPr/>
        </p:nvGrpSpPr>
        <p:grpSpPr>
          <a:xfrm>
            <a:off x="10189146" y="1101399"/>
            <a:ext cx="192506" cy="192506"/>
            <a:chOff x="1540903" y="762744"/>
            <a:chExt cx="548640" cy="548640"/>
          </a:xfrm>
        </p:grpSpPr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86711994-5463-C142-AD1D-55DAC94E2F60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B962B89F-F5EA-2A42-BAB7-DD161FFA6328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C498444E-C85E-1240-BF3A-D3E9A7FFF25F}"/>
              </a:ext>
            </a:extLst>
          </p:cNvPr>
          <p:cNvGrpSpPr/>
          <p:nvPr/>
        </p:nvGrpSpPr>
        <p:grpSpPr>
          <a:xfrm>
            <a:off x="11371842" y="396902"/>
            <a:ext cx="192506" cy="192506"/>
            <a:chOff x="1540903" y="762744"/>
            <a:chExt cx="548640" cy="548640"/>
          </a:xfrm>
        </p:grpSpPr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B246B2C1-5467-7E4F-A812-47FF6164778D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359DB38B-F4A8-B240-9C8D-BACAAEAE448F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D6B4FDFF-D3DF-C240-9C95-0308540746AE}"/>
              </a:ext>
            </a:extLst>
          </p:cNvPr>
          <p:cNvGrpSpPr/>
          <p:nvPr/>
        </p:nvGrpSpPr>
        <p:grpSpPr>
          <a:xfrm>
            <a:off x="10384144" y="-74779"/>
            <a:ext cx="192506" cy="192506"/>
            <a:chOff x="1540903" y="762744"/>
            <a:chExt cx="548640" cy="548640"/>
          </a:xfrm>
        </p:grpSpPr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021BAFFD-0B69-5342-8CA7-8697E29C7657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12666CD3-99B2-5E49-B2ED-C4BB1E0CAB7A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A6FF6483-9F78-C749-BA63-67B75130D456}"/>
              </a:ext>
            </a:extLst>
          </p:cNvPr>
          <p:cNvGrpSpPr/>
          <p:nvPr/>
        </p:nvGrpSpPr>
        <p:grpSpPr>
          <a:xfrm>
            <a:off x="9037561" y="705407"/>
            <a:ext cx="192506" cy="192506"/>
            <a:chOff x="1540903" y="762744"/>
            <a:chExt cx="548640" cy="548640"/>
          </a:xfrm>
        </p:grpSpPr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18E005BB-E83F-5043-94FE-39DC8A2EFA76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4383BADE-C86F-0143-954E-8B429E9591EA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CB2A40BE-4095-8149-AC0B-687B4341758F}"/>
              </a:ext>
            </a:extLst>
          </p:cNvPr>
          <p:cNvGrpSpPr/>
          <p:nvPr/>
        </p:nvGrpSpPr>
        <p:grpSpPr>
          <a:xfrm>
            <a:off x="8782149" y="352479"/>
            <a:ext cx="192506" cy="192506"/>
            <a:chOff x="1540903" y="762744"/>
            <a:chExt cx="548640" cy="548640"/>
          </a:xfrm>
        </p:grpSpPr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BC8FA985-4246-9747-9654-F014E29F8B23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D36E2E4A-68D1-6943-BDDA-2952685C96A5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9FC4FAE2-FCFB-0C4E-9CBF-2425B9383821}"/>
              </a:ext>
            </a:extLst>
          </p:cNvPr>
          <p:cNvGrpSpPr/>
          <p:nvPr/>
        </p:nvGrpSpPr>
        <p:grpSpPr>
          <a:xfrm>
            <a:off x="6448702" y="460963"/>
            <a:ext cx="320554" cy="320554"/>
            <a:chOff x="1540903" y="762744"/>
            <a:chExt cx="548640" cy="548640"/>
          </a:xfrm>
        </p:grpSpPr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53AD24BF-3BEC-7049-B4FE-E0099F3D02C1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993F9288-5AB0-F54A-828E-74EEFC09FE68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911FF9AD-46E1-9E42-95CB-34E2F623C583}"/>
              </a:ext>
            </a:extLst>
          </p:cNvPr>
          <p:cNvSpPr txBox="1"/>
          <p:nvPr/>
        </p:nvSpPr>
        <p:spPr>
          <a:xfrm>
            <a:off x="402250" y="578695"/>
            <a:ext cx="3491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 </a:t>
            </a:r>
            <a:r>
              <a:rPr kumimoji="1" lang="ko-KR" altLang="en-US" sz="24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텐서플로</a:t>
            </a:r>
            <a:r>
              <a:rPr kumimoji="1" lang="ko-KR" altLang="en-US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함수와 그래프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2C73B14A-DBCA-1B43-980B-A5FC50E450D0}"/>
              </a:ext>
            </a:extLst>
          </p:cNvPr>
          <p:cNvSpPr txBox="1"/>
          <p:nvPr/>
        </p:nvSpPr>
        <p:spPr>
          <a:xfrm>
            <a:off x="595348" y="1986504"/>
            <a:ext cx="5038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텐서플로</a:t>
            </a:r>
            <a:r>
              <a:rPr kumimoji="1"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kumimoji="1"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그래프는 중요한 핵심이었다</a:t>
            </a:r>
            <a:r>
              <a:rPr kumimoji="1"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kumimoji="1"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kumimoji="1"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에도 있는데 엄청 중요하진 않고 다루기 더 짱 </a:t>
            </a:r>
            <a:r>
              <a:rPr kumimoji="1" lang="ko-KR" altLang="en-US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쉬워짐</a:t>
            </a:r>
            <a:endParaRPr kumimoji="1"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0C2CCCDA-393E-E743-B586-7888706C2B96}"/>
              </a:ext>
            </a:extLst>
          </p:cNvPr>
          <p:cNvSpPr txBox="1"/>
          <p:nvPr/>
        </p:nvSpPr>
        <p:spPr>
          <a:xfrm>
            <a:off x="638972" y="2751853"/>
            <a:ext cx="6035637" cy="4266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간단하게 세제곱 계산 함수를 만들고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함수를 </a:t>
            </a:r>
            <a:r>
              <a:rPr kumimoji="1" lang="ko-KR" altLang="en-US" sz="14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텐서플로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함수로 바꾼다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기존의 파이썬 함수처럼 사용도 가능하고 대신 </a:t>
            </a:r>
            <a:r>
              <a:rPr kumimoji="1" lang="ko-KR" altLang="en-US" sz="14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텐서로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된 결과를 반환함</a:t>
            </a:r>
            <a:endParaRPr kumimoji="1"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원본 파이썬 함수가 필요하면 </a:t>
            </a:r>
            <a:r>
              <a:rPr kumimoji="1" lang="en-US" altLang="ko-KR" sz="14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python_function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속성을 사용한다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4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텐서플로는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불필요 노드를 제거하고 단순화 해서 계산 그래프를 최적화 한다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➡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 파이썬 함수보다 </a:t>
            </a:r>
            <a:r>
              <a:rPr kumimoji="1" lang="ko-KR" altLang="en-US" sz="14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텐서플로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함수가 더 빠름 </a:t>
            </a:r>
            <a:endParaRPr kumimoji="1"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4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텐서플로는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입력 크기와 데이터 타입에 맞춰 새로운 그래프를 생성하고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 입력에 대해 재사용 가능한 경우 재사용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혹은 재생성을 함</a:t>
            </a:r>
            <a:endParaRPr kumimoji="1"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kumimoji="1"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33E498A7-F01E-D145-A69F-0C70F3846A91}"/>
              </a:ext>
            </a:extLst>
          </p:cNvPr>
          <p:cNvGrpSpPr>
            <a:grpSpLocks/>
          </p:cNvGrpSpPr>
          <p:nvPr/>
        </p:nvGrpSpPr>
        <p:grpSpPr>
          <a:xfrm>
            <a:off x="6708777" y="1293905"/>
            <a:ext cx="4464000" cy="5436000"/>
            <a:chOff x="1101498" y="2607181"/>
            <a:chExt cx="2304000" cy="3020711"/>
          </a:xfrm>
        </p:grpSpPr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09D7663A-BE55-2D48-AAF9-BAAB9DCD279B}"/>
                </a:ext>
              </a:extLst>
            </p:cNvPr>
            <p:cNvSpPr/>
            <p:nvPr/>
          </p:nvSpPr>
          <p:spPr>
            <a:xfrm>
              <a:off x="1101498" y="2607181"/>
              <a:ext cx="2304000" cy="3020711"/>
            </a:xfrm>
            <a:prstGeom prst="rect">
              <a:avLst/>
            </a:prstGeom>
            <a:solidFill>
              <a:schemeClr val="bg1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076261B2-20D1-6044-A51B-04F941700EAA}"/>
                </a:ext>
              </a:extLst>
            </p:cNvPr>
            <p:cNvSpPr/>
            <p:nvPr/>
          </p:nvSpPr>
          <p:spPr>
            <a:xfrm>
              <a:off x="1259216" y="2793759"/>
              <a:ext cx="1988824" cy="2219112"/>
            </a:xfrm>
            <a:prstGeom prst="rect">
              <a:avLst/>
            </a:prstGeom>
            <a:solidFill>
              <a:schemeClr val="bg1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213" name="그림 212">
            <a:extLst>
              <a:ext uri="{FF2B5EF4-FFF2-40B4-BE49-F238E27FC236}">
                <a16:creationId xmlns:a16="http://schemas.microsoft.com/office/drawing/2014/main" id="{3B77BFFC-F139-644E-8548-F1BEEF212B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19432" t="35896" r="35897" b="36186"/>
          <a:stretch/>
        </p:blipFill>
        <p:spPr>
          <a:xfrm rot="20197823">
            <a:off x="2743247" y="2327526"/>
            <a:ext cx="1405746" cy="878515"/>
          </a:xfrm>
          <a:prstGeom prst="rect">
            <a:avLst/>
          </a:prstGeom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4126170F-A2FF-4032-AD6B-983EE6A74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4354" y="1715682"/>
            <a:ext cx="3692845" cy="374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6172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3D9F2217-09C0-9440-8188-5D7923C084A5}"/>
              </a:ext>
            </a:extLst>
          </p:cNvPr>
          <p:cNvGrpSpPr/>
          <p:nvPr/>
        </p:nvGrpSpPr>
        <p:grpSpPr>
          <a:xfrm>
            <a:off x="10032279" y="1053409"/>
            <a:ext cx="1441630" cy="2480134"/>
            <a:chOff x="9148785" y="1778817"/>
            <a:chExt cx="1244406" cy="2140836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BEBBA121-99A1-1C41-943F-69730556DC8C}"/>
                </a:ext>
              </a:extLst>
            </p:cNvPr>
            <p:cNvGrpSpPr/>
            <p:nvPr/>
          </p:nvGrpSpPr>
          <p:grpSpPr>
            <a:xfrm>
              <a:off x="9148785" y="2962102"/>
              <a:ext cx="1244406" cy="957551"/>
              <a:chOff x="4475819" y="3300761"/>
              <a:chExt cx="1333247" cy="1025913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81E767B-7573-554F-8B04-E135F810417E}"/>
                  </a:ext>
                </a:extLst>
              </p:cNvPr>
              <p:cNvSpPr/>
              <p:nvPr/>
            </p:nvSpPr>
            <p:spPr>
              <a:xfrm>
                <a:off x="4475821" y="3300761"/>
                <a:ext cx="356839" cy="786161"/>
              </a:xfrm>
              <a:prstGeom prst="rect">
                <a:avLst/>
              </a:prstGeom>
              <a:solidFill>
                <a:srgbClr val="2234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2495C65E-AA57-3046-B23D-87047E8FEED6}"/>
                  </a:ext>
                </a:extLst>
              </p:cNvPr>
              <p:cNvSpPr/>
              <p:nvPr/>
            </p:nvSpPr>
            <p:spPr>
              <a:xfrm>
                <a:off x="4475819" y="3693842"/>
                <a:ext cx="607355" cy="632832"/>
              </a:xfrm>
              <a:prstGeom prst="rect">
                <a:avLst/>
              </a:prstGeom>
              <a:solidFill>
                <a:srgbClr val="2234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36CCF504-23BC-7F46-9756-C7528CBA06B5}"/>
                  </a:ext>
                </a:extLst>
              </p:cNvPr>
              <p:cNvSpPr/>
              <p:nvPr/>
            </p:nvSpPr>
            <p:spPr>
              <a:xfrm>
                <a:off x="5142443" y="3891776"/>
                <a:ext cx="519926" cy="434897"/>
              </a:xfrm>
              <a:prstGeom prst="rect">
                <a:avLst/>
              </a:prstGeom>
              <a:solidFill>
                <a:srgbClr val="2234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2EA9DFF3-8367-C84E-BC61-B0C21D77F094}"/>
                  </a:ext>
                </a:extLst>
              </p:cNvPr>
              <p:cNvSpPr/>
              <p:nvPr/>
            </p:nvSpPr>
            <p:spPr>
              <a:xfrm>
                <a:off x="5289140" y="3540512"/>
                <a:ext cx="519926" cy="786161"/>
              </a:xfrm>
              <a:prstGeom prst="rect">
                <a:avLst/>
              </a:prstGeom>
              <a:solidFill>
                <a:srgbClr val="2234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15C1374A-DA4D-B44F-9C99-7B3AD8504C94}"/>
                  </a:ext>
                </a:extLst>
              </p:cNvPr>
              <p:cNvSpPr/>
              <p:nvPr/>
            </p:nvSpPr>
            <p:spPr>
              <a:xfrm>
                <a:off x="4549168" y="3802566"/>
                <a:ext cx="133289" cy="45719"/>
              </a:xfrm>
              <a:prstGeom prst="rect">
                <a:avLst/>
              </a:prstGeom>
              <a:solidFill>
                <a:srgbClr val="EAB0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849F5BC5-026F-B448-98E5-B35279E4D105}"/>
                  </a:ext>
                </a:extLst>
              </p:cNvPr>
              <p:cNvSpPr/>
              <p:nvPr/>
            </p:nvSpPr>
            <p:spPr>
              <a:xfrm>
                <a:off x="4549167" y="3648122"/>
                <a:ext cx="133289" cy="45719"/>
              </a:xfrm>
              <a:prstGeom prst="rect">
                <a:avLst/>
              </a:prstGeom>
              <a:solidFill>
                <a:srgbClr val="EAB0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5A22CC9-39DE-D043-ADF4-F486003EEC7C}"/>
                  </a:ext>
                </a:extLst>
              </p:cNvPr>
              <p:cNvSpPr/>
              <p:nvPr/>
            </p:nvSpPr>
            <p:spPr>
              <a:xfrm>
                <a:off x="4548298" y="3552987"/>
                <a:ext cx="133289" cy="45719"/>
              </a:xfrm>
              <a:prstGeom prst="rect">
                <a:avLst/>
              </a:prstGeom>
              <a:solidFill>
                <a:srgbClr val="EAB0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CFF71D67-FE22-3F4E-B0E8-6C7DF2C8A9CA}"/>
                  </a:ext>
                </a:extLst>
              </p:cNvPr>
              <p:cNvSpPr/>
              <p:nvPr/>
            </p:nvSpPr>
            <p:spPr>
              <a:xfrm>
                <a:off x="4548297" y="3459700"/>
                <a:ext cx="133289" cy="45719"/>
              </a:xfrm>
              <a:prstGeom prst="rect">
                <a:avLst/>
              </a:prstGeom>
              <a:solidFill>
                <a:srgbClr val="EAB0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47FDB47F-3F94-F149-AF6A-42C5259DA4A2}"/>
                  </a:ext>
                </a:extLst>
              </p:cNvPr>
              <p:cNvSpPr/>
              <p:nvPr/>
            </p:nvSpPr>
            <p:spPr>
              <a:xfrm rot="5400000">
                <a:off x="4733906" y="3648122"/>
                <a:ext cx="45720" cy="45719"/>
              </a:xfrm>
              <a:prstGeom prst="rect">
                <a:avLst/>
              </a:prstGeom>
              <a:solidFill>
                <a:srgbClr val="EAB0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76FA3EA8-B199-F54B-9F99-9EF8314740EC}"/>
                  </a:ext>
                </a:extLst>
              </p:cNvPr>
              <p:cNvSpPr/>
              <p:nvPr/>
            </p:nvSpPr>
            <p:spPr>
              <a:xfrm rot="5400000">
                <a:off x="4733906" y="3552988"/>
                <a:ext cx="45720" cy="45719"/>
              </a:xfrm>
              <a:prstGeom prst="rect">
                <a:avLst/>
              </a:prstGeom>
              <a:solidFill>
                <a:srgbClr val="EAB0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4A17DC8A-E566-6A4B-8972-2C5AB7A905F8}"/>
                  </a:ext>
                </a:extLst>
              </p:cNvPr>
              <p:cNvSpPr/>
              <p:nvPr/>
            </p:nvSpPr>
            <p:spPr>
              <a:xfrm rot="5400000">
                <a:off x="4731201" y="3460580"/>
                <a:ext cx="45720" cy="45719"/>
              </a:xfrm>
              <a:prstGeom prst="rect">
                <a:avLst/>
              </a:prstGeom>
              <a:solidFill>
                <a:srgbClr val="EAB0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E581C8E6-922D-AE49-9566-9C4330A74438}"/>
                  </a:ext>
                </a:extLst>
              </p:cNvPr>
              <p:cNvSpPr/>
              <p:nvPr/>
            </p:nvSpPr>
            <p:spPr>
              <a:xfrm>
                <a:off x="4719745" y="3802565"/>
                <a:ext cx="133289" cy="45719"/>
              </a:xfrm>
              <a:prstGeom prst="rect">
                <a:avLst/>
              </a:prstGeom>
              <a:solidFill>
                <a:srgbClr val="EAB0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A0CDDEC4-3A25-8741-9592-1E5A3AAFB96E}"/>
                  </a:ext>
                </a:extLst>
              </p:cNvPr>
              <p:cNvSpPr/>
              <p:nvPr/>
            </p:nvSpPr>
            <p:spPr>
              <a:xfrm>
                <a:off x="4890936" y="3802564"/>
                <a:ext cx="133289" cy="45719"/>
              </a:xfrm>
              <a:prstGeom prst="rect">
                <a:avLst/>
              </a:prstGeom>
              <a:solidFill>
                <a:srgbClr val="EAB0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B76468D8-297A-8D46-A53F-72395B074E15}"/>
                  </a:ext>
                </a:extLst>
              </p:cNvPr>
              <p:cNvSpPr/>
              <p:nvPr/>
            </p:nvSpPr>
            <p:spPr>
              <a:xfrm>
                <a:off x="4549168" y="3891724"/>
                <a:ext cx="133289" cy="45719"/>
              </a:xfrm>
              <a:prstGeom prst="rect">
                <a:avLst/>
              </a:prstGeom>
              <a:solidFill>
                <a:srgbClr val="EAB0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23E0A123-5F43-8B46-9771-085F60140EAE}"/>
                  </a:ext>
                </a:extLst>
              </p:cNvPr>
              <p:cNvSpPr/>
              <p:nvPr/>
            </p:nvSpPr>
            <p:spPr>
              <a:xfrm>
                <a:off x="4719745" y="3891723"/>
                <a:ext cx="133289" cy="45719"/>
              </a:xfrm>
              <a:prstGeom prst="rect">
                <a:avLst/>
              </a:prstGeom>
              <a:solidFill>
                <a:srgbClr val="EAB0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BA3F6E74-49E3-0F4A-BD7F-9423E80B4AB9}"/>
                  </a:ext>
                </a:extLst>
              </p:cNvPr>
              <p:cNvSpPr/>
              <p:nvPr/>
            </p:nvSpPr>
            <p:spPr>
              <a:xfrm>
                <a:off x="4890936" y="3891722"/>
                <a:ext cx="133289" cy="45719"/>
              </a:xfrm>
              <a:prstGeom prst="rect">
                <a:avLst/>
              </a:prstGeom>
              <a:solidFill>
                <a:srgbClr val="EAB0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73C8438B-C97B-F64C-ACE0-B1FA311D1A67}"/>
                  </a:ext>
                </a:extLst>
              </p:cNvPr>
              <p:cNvSpPr/>
              <p:nvPr/>
            </p:nvSpPr>
            <p:spPr>
              <a:xfrm>
                <a:off x="5195749" y="4137642"/>
                <a:ext cx="133289" cy="45719"/>
              </a:xfrm>
              <a:prstGeom prst="rect">
                <a:avLst/>
              </a:prstGeom>
              <a:solidFill>
                <a:srgbClr val="EAB0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A595F93F-7915-9B49-BDFD-C961C6920BF1}"/>
                  </a:ext>
                </a:extLst>
              </p:cNvPr>
              <p:cNvSpPr/>
              <p:nvPr/>
            </p:nvSpPr>
            <p:spPr>
              <a:xfrm>
                <a:off x="5194880" y="4042507"/>
                <a:ext cx="133289" cy="45719"/>
              </a:xfrm>
              <a:prstGeom prst="rect">
                <a:avLst/>
              </a:prstGeom>
              <a:solidFill>
                <a:srgbClr val="EAB0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0F8F30D7-43C3-6B43-B87E-C4BE2C1B5B50}"/>
                  </a:ext>
                </a:extLst>
              </p:cNvPr>
              <p:cNvSpPr/>
              <p:nvPr/>
            </p:nvSpPr>
            <p:spPr>
              <a:xfrm>
                <a:off x="5194879" y="3949220"/>
                <a:ext cx="133289" cy="45719"/>
              </a:xfrm>
              <a:prstGeom prst="rect">
                <a:avLst/>
              </a:prstGeom>
              <a:solidFill>
                <a:srgbClr val="EAB0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6E76714B-B8CD-C34C-905A-250B06293FC0}"/>
                  </a:ext>
                </a:extLst>
              </p:cNvPr>
              <p:cNvSpPr/>
              <p:nvPr/>
            </p:nvSpPr>
            <p:spPr>
              <a:xfrm rot="5400000">
                <a:off x="5380488" y="4137642"/>
                <a:ext cx="45720" cy="45719"/>
              </a:xfrm>
              <a:prstGeom prst="rect">
                <a:avLst/>
              </a:prstGeom>
              <a:solidFill>
                <a:srgbClr val="EAB0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A7D46774-5207-0545-B8C9-BBD2DF5C7EE5}"/>
                  </a:ext>
                </a:extLst>
              </p:cNvPr>
              <p:cNvSpPr/>
              <p:nvPr/>
            </p:nvSpPr>
            <p:spPr>
              <a:xfrm rot="5400000">
                <a:off x="5380488" y="4042508"/>
                <a:ext cx="45720" cy="45719"/>
              </a:xfrm>
              <a:prstGeom prst="rect">
                <a:avLst/>
              </a:prstGeom>
              <a:solidFill>
                <a:srgbClr val="EAB0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A5507FEC-7280-B645-B133-28B8603DA77F}"/>
                  </a:ext>
                </a:extLst>
              </p:cNvPr>
              <p:cNvSpPr/>
              <p:nvPr/>
            </p:nvSpPr>
            <p:spPr>
              <a:xfrm rot="5400000">
                <a:off x="5377783" y="3950100"/>
                <a:ext cx="45720" cy="45719"/>
              </a:xfrm>
              <a:prstGeom prst="rect">
                <a:avLst/>
              </a:prstGeom>
              <a:solidFill>
                <a:srgbClr val="EAB0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93715E3A-90F4-3F40-BCAD-E2433427687D}"/>
                  </a:ext>
                </a:extLst>
              </p:cNvPr>
              <p:cNvSpPr/>
              <p:nvPr/>
            </p:nvSpPr>
            <p:spPr>
              <a:xfrm>
                <a:off x="5366363" y="3625262"/>
                <a:ext cx="133289" cy="45719"/>
              </a:xfrm>
              <a:prstGeom prst="rect">
                <a:avLst/>
              </a:prstGeom>
              <a:solidFill>
                <a:srgbClr val="EAB0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F20EA83E-728E-5C40-86E1-D38AC7C60B16}"/>
                  </a:ext>
                </a:extLst>
              </p:cNvPr>
              <p:cNvSpPr/>
              <p:nvPr/>
            </p:nvSpPr>
            <p:spPr>
              <a:xfrm>
                <a:off x="5536940" y="3625261"/>
                <a:ext cx="133289" cy="45719"/>
              </a:xfrm>
              <a:prstGeom prst="rect">
                <a:avLst/>
              </a:prstGeom>
              <a:solidFill>
                <a:srgbClr val="EAB0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75F008BC-90A5-1247-AD17-FF9320B97C5F}"/>
                  </a:ext>
                </a:extLst>
              </p:cNvPr>
              <p:cNvSpPr/>
              <p:nvPr/>
            </p:nvSpPr>
            <p:spPr>
              <a:xfrm>
                <a:off x="5362605" y="3721864"/>
                <a:ext cx="133289" cy="45719"/>
              </a:xfrm>
              <a:prstGeom prst="rect">
                <a:avLst/>
              </a:prstGeom>
              <a:solidFill>
                <a:srgbClr val="EAB0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7676FC6E-A332-AB4F-8479-5B5660E9FD07}"/>
                  </a:ext>
                </a:extLst>
              </p:cNvPr>
              <p:cNvSpPr/>
              <p:nvPr/>
            </p:nvSpPr>
            <p:spPr>
              <a:xfrm>
                <a:off x="5533182" y="3721863"/>
                <a:ext cx="133289" cy="45719"/>
              </a:xfrm>
              <a:prstGeom prst="rect">
                <a:avLst/>
              </a:prstGeom>
              <a:solidFill>
                <a:srgbClr val="EAB0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5A6D3EF-987D-CA47-B40D-417B3DED84E6}"/>
                  </a:ext>
                </a:extLst>
              </p:cNvPr>
              <p:cNvSpPr/>
              <p:nvPr/>
            </p:nvSpPr>
            <p:spPr>
              <a:xfrm>
                <a:off x="5358503" y="3826940"/>
                <a:ext cx="133289" cy="45719"/>
              </a:xfrm>
              <a:prstGeom prst="rect">
                <a:avLst/>
              </a:prstGeom>
              <a:solidFill>
                <a:srgbClr val="EAB0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F9FAF5C8-F23E-3345-8D2E-04299EE9FC4E}"/>
                  </a:ext>
                </a:extLst>
              </p:cNvPr>
              <p:cNvSpPr/>
              <p:nvPr/>
            </p:nvSpPr>
            <p:spPr>
              <a:xfrm>
                <a:off x="5529080" y="3826939"/>
                <a:ext cx="133289" cy="45719"/>
              </a:xfrm>
              <a:prstGeom prst="rect">
                <a:avLst/>
              </a:prstGeom>
              <a:solidFill>
                <a:srgbClr val="EAB0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09DCB85-40B4-1E48-9D22-D8364C46D713}"/>
                </a:ext>
              </a:extLst>
            </p:cNvPr>
            <p:cNvSpPr/>
            <p:nvPr/>
          </p:nvSpPr>
          <p:spPr>
            <a:xfrm>
              <a:off x="9157671" y="2347331"/>
              <a:ext cx="1226634" cy="1572322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8784BBA-D91A-EF45-A8B7-4F6CBCBCA7B8}"/>
                </a:ext>
              </a:extLst>
            </p:cNvPr>
            <p:cNvSpPr/>
            <p:nvPr/>
          </p:nvSpPr>
          <p:spPr>
            <a:xfrm>
              <a:off x="9157671" y="2347331"/>
              <a:ext cx="1226634" cy="490653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8" name="직선 연결선[R] 7">
              <a:extLst>
                <a:ext uri="{FF2B5EF4-FFF2-40B4-BE49-F238E27FC236}">
                  <a16:creationId xmlns:a16="http://schemas.microsoft.com/office/drawing/2014/main" id="{0D864BBE-B160-1C44-AFBA-61F5678DB5AC}"/>
                </a:ext>
              </a:extLst>
            </p:cNvPr>
            <p:cNvCxnSpPr>
              <a:cxnSpLocks/>
              <a:stCxn id="7" idx="0"/>
              <a:endCxn id="6" idx="2"/>
            </p:cNvCxnSpPr>
            <p:nvPr/>
          </p:nvCxnSpPr>
          <p:spPr>
            <a:xfrm>
              <a:off x="9770988" y="2347331"/>
              <a:ext cx="0" cy="157232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AB3D7A6-6436-7D4D-B8DF-82E0F5A7390B}"/>
                </a:ext>
              </a:extLst>
            </p:cNvPr>
            <p:cNvSpPr/>
            <p:nvPr/>
          </p:nvSpPr>
          <p:spPr>
            <a:xfrm>
              <a:off x="9157671" y="3429000"/>
              <a:ext cx="1226634" cy="490653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" name="달 9">
              <a:extLst>
                <a:ext uri="{FF2B5EF4-FFF2-40B4-BE49-F238E27FC236}">
                  <a16:creationId xmlns:a16="http://schemas.microsoft.com/office/drawing/2014/main" id="{D44A000B-01CA-F645-9E0F-389D2795A19D}"/>
                </a:ext>
              </a:extLst>
            </p:cNvPr>
            <p:cNvSpPr/>
            <p:nvPr/>
          </p:nvSpPr>
          <p:spPr>
            <a:xfrm rot="19528138">
              <a:off x="9670718" y="1778817"/>
              <a:ext cx="150960" cy="301919"/>
            </a:xfrm>
            <a:prstGeom prst="moon">
              <a:avLst>
                <a:gd name="adj" fmla="val 35507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glow rad="25400">
                <a:schemeClr val="accent4">
                  <a:lumMod val="40000"/>
                  <a:lumOff val="60000"/>
                  <a:alpha val="40000"/>
                </a:scheme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92" name="그림 91">
            <a:extLst>
              <a:ext uri="{FF2B5EF4-FFF2-40B4-BE49-F238E27FC236}">
                <a16:creationId xmlns:a16="http://schemas.microsoft.com/office/drawing/2014/main" id="{2BFDF16B-137B-3B4D-8803-CB5402994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519" y="1767561"/>
            <a:ext cx="694335" cy="694335"/>
          </a:xfrm>
          <a:prstGeom prst="rect">
            <a:avLst/>
          </a:prstGeom>
        </p:spPr>
      </p:pic>
      <p:grpSp>
        <p:nvGrpSpPr>
          <p:cNvPr id="94" name="그룹 93">
            <a:extLst>
              <a:ext uri="{FF2B5EF4-FFF2-40B4-BE49-F238E27FC236}">
                <a16:creationId xmlns:a16="http://schemas.microsoft.com/office/drawing/2014/main" id="{E1AE15A3-DA42-6F4C-AD0B-F2A38A73C6F6}"/>
              </a:ext>
            </a:extLst>
          </p:cNvPr>
          <p:cNvGrpSpPr/>
          <p:nvPr/>
        </p:nvGrpSpPr>
        <p:grpSpPr>
          <a:xfrm>
            <a:off x="7430132" y="47951"/>
            <a:ext cx="320554" cy="320554"/>
            <a:chOff x="1540903" y="762744"/>
            <a:chExt cx="548640" cy="548640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62D2B04F-39C6-F746-A4BA-5CDBFFC66C1A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58AFCA8A-3E57-0E4D-B2E5-59ECE44263BF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0C0C2956-AFC4-E24C-8B75-84142A15A9A0}"/>
              </a:ext>
            </a:extLst>
          </p:cNvPr>
          <p:cNvGrpSpPr/>
          <p:nvPr/>
        </p:nvGrpSpPr>
        <p:grpSpPr>
          <a:xfrm>
            <a:off x="8750845" y="733751"/>
            <a:ext cx="320554" cy="320554"/>
            <a:chOff x="1540903" y="762744"/>
            <a:chExt cx="548640" cy="548640"/>
          </a:xfrm>
        </p:grpSpPr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D1FD609F-EDB4-B04B-8E4D-6384F2ED0559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819C1E6C-A5D5-8945-8ECA-1150B36721A7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F555AC4C-D4BD-644B-8D79-BCA881B0684F}"/>
              </a:ext>
            </a:extLst>
          </p:cNvPr>
          <p:cNvGrpSpPr/>
          <p:nvPr/>
        </p:nvGrpSpPr>
        <p:grpSpPr>
          <a:xfrm>
            <a:off x="9911280" y="303421"/>
            <a:ext cx="320554" cy="320554"/>
            <a:chOff x="1540903" y="762744"/>
            <a:chExt cx="548640" cy="548640"/>
          </a:xfrm>
        </p:grpSpPr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0E0F7D50-ECA2-DA4D-B9EE-DF4067C28CF2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62A3E935-10F4-0946-A114-B97F7892FB3E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BEB056B5-A031-5D49-9EF3-1F017457CD1E}"/>
              </a:ext>
            </a:extLst>
          </p:cNvPr>
          <p:cNvGrpSpPr/>
          <p:nvPr/>
        </p:nvGrpSpPr>
        <p:grpSpPr>
          <a:xfrm>
            <a:off x="6578149" y="766615"/>
            <a:ext cx="320554" cy="320554"/>
            <a:chOff x="1540903" y="762744"/>
            <a:chExt cx="548640" cy="548640"/>
          </a:xfrm>
        </p:grpSpPr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EA535424-46FF-B44D-8E70-C2B4139E2DD9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C59A76F9-C795-6D4E-BD90-C200689C57C4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7F8FC852-030A-F041-878A-0F2B1CD9F117}"/>
              </a:ext>
            </a:extLst>
          </p:cNvPr>
          <p:cNvGrpSpPr/>
          <p:nvPr/>
        </p:nvGrpSpPr>
        <p:grpSpPr>
          <a:xfrm>
            <a:off x="9090647" y="1865866"/>
            <a:ext cx="320554" cy="320554"/>
            <a:chOff x="1540903" y="762744"/>
            <a:chExt cx="548640" cy="548640"/>
          </a:xfrm>
        </p:grpSpPr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8BCDA803-BE2D-8144-A45E-DF1D633EAD8E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E5585108-7D3B-EC45-BFF2-1D2369E14B7F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2C935FE1-A142-6D45-92A1-823F8673CA34}"/>
              </a:ext>
            </a:extLst>
          </p:cNvPr>
          <p:cNvGrpSpPr/>
          <p:nvPr/>
        </p:nvGrpSpPr>
        <p:grpSpPr>
          <a:xfrm>
            <a:off x="7839813" y="926893"/>
            <a:ext cx="409401" cy="409401"/>
            <a:chOff x="1540903" y="762744"/>
            <a:chExt cx="548640" cy="548640"/>
          </a:xfrm>
        </p:grpSpPr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6C17024C-E963-754F-8376-80A9F7C7831F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D0A72647-C068-E446-BD85-582419383841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362484F2-71C3-6241-B88F-A447CD393E61}"/>
              </a:ext>
            </a:extLst>
          </p:cNvPr>
          <p:cNvGrpSpPr/>
          <p:nvPr/>
        </p:nvGrpSpPr>
        <p:grpSpPr>
          <a:xfrm>
            <a:off x="5624690" y="163804"/>
            <a:ext cx="409401" cy="409401"/>
            <a:chOff x="1540903" y="762744"/>
            <a:chExt cx="548640" cy="548640"/>
          </a:xfrm>
        </p:grpSpPr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3149051D-A8C6-3048-B692-667D4AD8BF15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1BD3A538-8C07-2B41-9A2E-A864FD75B081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92E52D12-1C7A-4341-B6CE-A7F9A1AD710F}"/>
              </a:ext>
            </a:extLst>
          </p:cNvPr>
          <p:cNvGrpSpPr/>
          <p:nvPr/>
        </p:nvGrpSpPr>
        <p:grpSpPr>
          <a:xfrm>
            <a:off x="11504399" y="497602"/>
            <a:ext cx="192506" cy="192506"/>
            <a:chOff x="1540903" y="762744"/>
            <a:chExt cx="548640" cy="548640"/>
          </a:xfrm>
        </p:grpSpPr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7D928221-3E9B-1A47-B23D-1D09BAA3A814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B347C596-D5D1-D140-8E31-E4BF655E5B95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E22D5E72-DE04-8E45-BAE4-D8A87027C240}"/>
              </a:ext>
            </a:extLst>
          </p:cNvPr>
          <p:cNvGrpSpPr/>
          <p:nvPr/>
        </p:nvGrpSpPr>
        <p:grpSpPr>
          <a:xfrm>
            <a:off x="8654592" y="1131593"/>
            <a:ext cx="192506" cy="192506"/>
            <a:chOff x="1540903" y="762744"/>
            <a:chExt cx="548640" cy="548640"/>
          </a:xfrm>
        </p:grpSpPr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A0AE4DB5-DF9E-6844-BA53-80DA49F072F8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637E1621-CBAE-7E4E-BFD7-90A45D177480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370E68FA-C521-7543-A650-341DCDB7305C}"/>
              </a:ext>
            </a:extLst>
          </p:cNvPr>
          <p:cNvGrpSpPr/>
          <p:nvPr/>
        </p:nvGrpSpPr>
        <p:grpSpPr>
          <a:xfrm>
            <a:off x="7144765" y="690108"/>
            <a:ext cx="192506" cy="192506"/>
            <a:chOff x="1540903" y="762744"/>
            <a:chExt cx="548640" cy="548640"/>
          </a:xfrm>
        </p:grpSpPr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8B180DB5-0E48-EB4D-BB7C-AC97D4212CBB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62CF8824-4A87-6541-ADBF-CC0A0C4D788E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C3304393-FC4D-2F49-A289-E29C280D005F}"/>
              </a:ext>
            </a:extLst>
          </p:cNvPr>
          <p:cNvGrpSpPr/>
          <p:nvPr/>
        </p:nvGrpSpPr>
        <p:grpSpPr>
          <a:xfrm>
            <a:off x="6003177" y="573205"/>
            <a:ext cx="192506" cy="192506"/>
            <a:chOff x="1540903" y="762744"/>
            <a:chExt cx="548640" cy="548640"/>
          </a:xfrm>
        </p:grpSpPr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7CAB4483-2516-064E-B059-E5215D1A8BBA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BEA04B1F-FE70-184F-A387-53874AF5362D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956827BD-0E80-5E42-AB07-76CC8A6A2FC4}"/>
              </a:ext>
            </a:extLst>
          </p:cNvPr>
          <p:cNvGrpSpPr/>
          <p:nvPr/>
        </p:nvGrpSpPr>
        <p:grpSpPr>
          <a:xfrm>
            <a:off x="5238799" y="708143"/>
            <a:ext cx="192506" cy="192506"/>
            <a:chOff x="1540903" y="762744"/>
            <a:chExt cx="548640" cy="548640"/>
          </a:xfrm>
        </p:grpSpPr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FF63BDEE-9CD3-CD49-9033-74E934936BEE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56716DE8-3DC0-7141-AD59-93EE1D33DE45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2C198818-1376-1244-AFBD-4BB5B13802DE}"/>
              </a:ext>
            </a:extLst>
          </p:cNvPr>
          <p:cNvGrpSpPr/>
          <p:nvPr/>
        </p:nvGrpSpPr>
        <p:grpSpPr>
          <a:xfrm>
            <a:off x="9702660" y="1390817"/>
            <a:ext cx="192506" cy="192506"/>
            <a:chOff x="1540903" y="762744"/>
            <a:chExt cx="548640" cy="548640"/>
          </a:xfrm>
        </p:grpSpPr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CD5AFE09-0ADF-0F4B-A83A-B6A2662355B1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511CBFD5-4E27-C94F-89D5-7CF777FCC78C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A82E0789-9982-3F41-B727-F5F317E6190A}"/>
              </a:ext>
            </a:extLst>
          </p:cNvPr>
          <p:cNvGrpSpPr/>
          <p:nvPr/>
        </p:nvGrpSpPr>
        <p:grpSpPr>
          <a:xfrm>
            <a:off x="10750668" y="1564912"/>
            <a:ext cx="192506" cy="192506"/>
            <a:chOff x="1540903" y="762744"/>
            <a:chExt cx="548640" cy="548640"/>
          </a:xfrm>
        </p:grpSpPr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5BC105F0-4F3E-4240-AF78-21D24A8AFE8A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DEC7499F-CD10-534B-995F-9334630FCEDA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3C516207-C1C5-734B-8181-CFB47479129B}"/>
              </a:ext>
            </a:extLst>
          </p:cNvPr>
          <p:cNvGrpSpPr/>
          <p:nvPr/>
        </p:nvGrpSpPr>
        <p:grpSpPr>
          <a:xfrm>
            <a:off x="11871446" y="638170"/>
            <a:ext cx="320554" cy="320554"/>
            <a:chOff x="1540903" y="762744"/>
            <a:chExt cx="548640" cy="548640"/>
          </a:xfrm>
        </p:grpSpPr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7D40CA74-808E-6245-8338-0D2ED82E91B4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7DAD1ACD-5E70-3F44-A5FA-6E7BF2AA4924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E3A94315-30CC-EC47-B5E8-356938349BD7}"/>
              </a:ext>
            </a:extLst>
          </p:cNvPr>
          <p:cNvGrpSpPr/>
          <p:nvPr/>
        </p:nvGrpSpPr>
        <p:grpSpPr>
          <a:xfrm>
            <a:off x="10994298" y="1899652"/>
            <a:ext cx="320554" cy="320554"/>
            <a:chOff x="1540903" y="762744"/>
            <a:chExt cx="548640" cy="548640"/>
          </a:xfrm>
        </p:grpSpPr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B600C6E8-F342-C847-B134-148101285A9A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574982DB-01EE-024F-826E-90752A25616D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07D58741-BBF8-014C-8AE6-ACA79A3FF149}"/>
              </a:ext>
            </a:extLst>
          </p:cNvPr>
          <p:cNvGrpSpPr/>
          <p:nvPr/>
        </p:nvGrpSpPr>
        <p:grpSpPr>
          <a:xfrm>
            <a:off x="11560914" y="1823145"/>
            <a:ext cx="192506" cy="192506"/>
            <a:chOff x="1540903" y="762744"/>
            <a:chExt cx="548640" cy="548640"/>
          </a:xfrm>
        </p:grpSpPr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22A84F43-8DEE-D544-9B06-A1B866DB2830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75B31EF1-9638-8F4E-92B6-D764295CFE3B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45" name="모서리가 둥근 직사각형 144">
            <a:extLst>
              <a:ext uri="{FF2B5EF4-FFF2-40B4-BE49-F238E27FC236}">
                <a16:creationId xmlns:a16="http://schemas.microsoft.com/office/drawing/2014/main" id="{03B51DE4-3C8A-9940-952D-E9A5D5DC0053}"/>
              </a:ext>
            </a:extLst>
          </p:cNvPr>
          <p:cNvSpPr/>
          <p:nvPr/>
        </p:nvSpPr>
        <p:spPr>
          <a:xfrm>
            <a:off x="658773" y="2246819"/>
            <a:ext cx="2770223" cy="4032486"/>
          </a:xfrm>
          <a:prstGeom prst="round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3" name="그림 92">
            <a:extLst>
              <a:ext uri="{FF2B5EF4-FFF2-40B4-BE49-F238E27FC236}">
                <a16:creationId xmlns:a16="http://schemas.microsoft.com/office/drawing/2014/main" id="{B9C33836-094D-0F4D-9DBE-A11DD49D0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361" y="1735234"/>
            <a:ext cx="694335" cy="694335"/>
          </a:xfrm>
          <a:prstGeom prst="rect">
            <a:avLst/>
          </a:prstGeom>
        </p:spPr>
      </p:pic>
      <p:sp>
        <p:nvSpPr>
          <p:cNvPr id="146" name="TextBox 145">
            <a:extLst>
              <a:ext uri="{FF2B5EF4-FFF2-40B4-BE49-F238E27FC236}">
                <a16:creationId xmlns:a16="http://schemas.microsoft.com/office/drawing/2014/main" id="{48DD63C3-985D-EA4B-9FFC-CAAA3759F0F5}"/>
              </a:ext>
            </a:extLst>
          </p:cNvPr>
          <p:cNvSpPr txBox="1"/>
          <p:nvPr/>
        </p:nvSpPr>
        <p:spPr>
          <a:xfrm>
            <a:off x="1512269" y="2755456"/>
            <a:ext cx="1026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오토그래프 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133FCC4-570C-5949-9C08-5EA92C701230}"/>
              </a:ext>
            </a:extLst>
          </p:cNvPr>
          <p:cNvSpPr txBox="1"/>
          <p:nvPr/>
        </p:nvSpPr>
        <p:spPr>
          <a:xfrm>
            <a:off x="983942" y="3579931"/>
            <a:ext cx="2129108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오토그래프 </a:t>
            </a:r>
            <a:r>
              <a:rPr kumimoji="1"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(autograph) : </a:t>
            </a:r>
          </a:p>
          <a:p>
            <a:pPr algn="ctr">
              <a:lnSpc>
                <a:spcPct val="150000"/>
              </a:lnSpc>
            </a:pPr>
            <a:r>
              <a:rPr kumimoji="1"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 내의 제어문을 모두 찾고</a:t>
            </a:r>
            <a:endParaRPr kumimoji="1"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모두 </a:t>
            </a:r>
            <a:r>
              <a:rPr kumimoji="1"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텐서플로</a:t>
            </a:r>
            <a:r>
              <a:rPr kumimoji="1"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연산으로 바꾼다</a:t>
            </a:r>
            <a:r>
              <a:rPr kumimoji="1"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0D4FFF47-D22A-BD46-AD7F-DD50F94956D1}"/>
              </a:ext>
            </a:extLst>
          </p:cNvPr>
          <p:cNvGrpSpPr/>
          <p:nvPr/>
        </p:nvGrpSpPr>
        <p:grpSpPr>
          <a:xfrm>
            <a:off x="1824874" y="3124142"/>
            <a:ext cx="409401" cy="409401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5037BDF6-15A6-044C-929E-286B05DCEFEA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F7C2AD26-9CFA-D04B-AC6F-256A8A95D884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52" name="TextBox 151">
            <a:extLst>
              <a:ext uri="{FF2B5EF4-FFF2-40B4-BE49-F238E27FC236}">
                <a16:creationId xmlns:a16="http://schemas.microsoft.com/office/drawing/2014/main" id="{B8600928-2EFD-164A-9BC1-77B7DB662022}"/>
              </a:ext>
            </a:extLst>
          </p:cNvPr>
          <p:cNvSpPr txBox="1"/>
          <p:nvPr/>
        </p:nvSpPr>
        <p:spPr>
          <a:xfrm>
            <a:off x="1235247" y="4745051"/>
            <a:ext cx="1696298" cy="579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반복문</a:t>
            </a:r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➡ </a:t>
            </a:r>
            <a:r>
              <a:rPr kumimoji="1"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tf.while_loop</a:t>
            </a:r>
            <a:r>
              <a:rPr kumimoji="1"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</a:t>
            </a:r>
          </a:p>
          <a:p>
            <a:pPr>
              <a:lnSpc>
                <a:spcPct val="150000"/>
              </a:lnSpc>
            </a:pPr>
            <a:r>
              <a:rPr kumimoji="1"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</a:t>
            </a:r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 ➡ </a:t>
            </a:r>
            <a:r>
              <a:rPr kumimoji="1"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tf.cond</a:t>
            </a:r>
            <a:r>
              <a:rPr kumimoji="1"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</a:t>
            </a:r>
          </a:p>
        </p:txBody>
      </p: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FB25A2F8-6F37-1346-B834-8935631F2D99}"/>
              </a:ext>
            </a:extLst>
          </p:cNvPr>
          <p:cNvGrpSpPr/>
          <p:nvPr/>
        </p:nvGrpSpPr>
        <p:grpSpPr>
          <a:xfrm>
            <a:off x="953709" y="4776650"/>
            <a:ext cx="294935" cy="294935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35176D4F-E3B8-884A-9421-5A02D9294643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42E5D04F-9AD2-484D-A9C6-BD3C5B75F8AC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29EF51AA-6E23-F64E-A5E9-47B181A8134A}"/>
              </a:ext>
            </a:extLst>
          </p:cNvPr>
          <p:cNvGrpSpPr/>
          <p:nvPr/>
        </p:nvGrpSpPr>
        <p:grpSpPr>
          <a:xfrm>
            <a:off x="952759" y="5032202"/>
            <a:ext cx="294935" cy="294935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AB2BDE0D-A8D7-D942-9B83-BFE64ADA7805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9EF07DBE-4A2B-FF46-80C8-E99A4435B0FD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66" name="모서리가 둥근 직사각형 165">
            <a:extLst>
              <a:ext uri="{FF2B5EF4-FFF2-40B4-BE49-F238E27FC236}">
                <a16:creationId xmlns:a16="http://schemas.microsoft.com/office/drawing/2014/main" id="{CD207F78-7159-DA4A-BD26-017C33D7CB29}"/>
              </a:ext>
            </a:extLst>
          </p:cNvPr>
          <p:cNvSpPr/>
          <p:nvPr/>
        </p:nvSpPr>
        <p:spPr>
          <a:xfrm>
            <a:off x="3624464" y="2263898"/>
            <a:ext cx="2770223" cy="4032486"/>
          </a:xfrm>
          <a:prstGeom prst="round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724FEC0-B318-FB49-AE92-721918AF58CE}"/>
              </a:ext>
            </a:extLst>
          </p:cNvPr>
          <p:cNvSpPr txBox="1"/>
          <p:nvPr/>
        </p:nvSpPr>
        <p:spPr>
          <a:xfrm>
            <a:off x="4079120" y="2774829"/>
            <a:ext cx="1907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업그레이드 된 함수 호출</a:t>
            </a:r>
          </a:p>
        </p:txBody>
      </p: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459D6E49-7FE4-CB46-9FA5-2239C9875899}"/>
              </a:ext>
            </a:extLst>
          </p:cNvPr>
          <p:cNvGrpSpPr/>
          <p:nvPr/>
        </p:nvGrpSpPr>
        <p:grpSpPr>
          <a:xfrm>
            <a:off x="4790565" y="3141221"/>
            <a:ext cx="409401" cy="409401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35291676-1627-534B-B7CC-4F3E65561D40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F431558F-FC5F-7F4B-A69B-A95E8E2ECF8C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73" name="TextBox 172">
            <a:extLst>
              <a:ext uri="{FF2B5EF4-FFF2-40B4-BE49-F238E27FC236}">
                <a16:creationId xmlns:a16="http://schemas.microsoft.com/office/drawing/2014/main" id="{D029C33F-221E-1F48-B559-5389C9D52D07}"/>
              </a:ext>
            </a:extLst>
          </p:cNvPr>
          <p:cNvSpPr txBox="1"/>
          <p:nvPr/>
        </p:nvSpPr>
        <p:spPr>
          <a:xfrm>
            <a:off x="4200938" y="4762130"/>
            <a:ext cx="2255746" cy="579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심볼릭</a:t>
            </a:r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1"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텐서</a:t>
            </a:r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1"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</a:p>
          <a:p>
            <a:pPr>
              <a:lnSpc>
                <a:spcPct val="150000"/>
              </a:lnSpc>
            </a:pPr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실제 값 </a:t>
            </a:r>
            <a:r>
              <a:rPr kumimoji="1"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X, </a:t>
            </a:r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타입과</a:t>
            </a:r>
            <a:r>
              <a:rPr kumimoji="1"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크기만 가짐</a:t>
            </a:r>
          </a:p>
        </p:txBody>
      </p: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9FB1590D-96ED-DA4D-B491-F4EC55C3D0A7}"/>
              </a:ext>
            </a:extLst>
          </p:cNvPr>
          <p:cNvGrpSpPr/>
          <p:nvPr/>
        </p:nvGrpSpPr>
        <p:grpSpPr>
          <a:xfrm>
            <a:off x="3919400" y="4793729"/>
            <a:ext cx="294935" cy="294935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7BDCB8E3-EE9B-904B-8F40-DB7AA18012D8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DE2AA5D7-5CD4-5F40-BA50-72DB11913C2C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1D784CB5-2D13-C24E-8A63-D68653303E9E}"/>
              </a:ext>
            </a:extLst>
          </p:cNvPr>
          <p:cNvGrpSpPr/>
          <p:nvPr/>
        </p:nvGrpSpPr>
        <p:grpSpPr>
          <a:xfrm>
            <a:off x="3919400" y="5289504"/>
            <a:ext cx="294935" cy="294935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493B923C-388F-9242-8496-416A7CC47918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4A833320-9EAB-1240-83BC-D72AAC97C6B5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83" name="그룹 182">
            <a:extLst>
              <a:ext uri="{FF2B5EF4-FFF2-40B4-BE49-F238E27FC236}">
                <a16:creationId xmlns:a16="http://schemas.microsoft.com/office/drawing/2014/main" id="{0B8F41B3-C2BD-0945-B6EF-A3758DEB4611}"/>
              </a:ext>
            </a:extLst>
          </p:cNvPr>
          <p:cNvGrpSpPr/>
          <p:nvPr/>
        </p:nvGrpSpPr>
        <p:grpSpPr>
          <a:xfrm>
            <a:off x="3918450" y="5545056"/>
            <a:ext cx="294935" cy="294935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84" name="타원 183">
              <a:extLst>
                <a:ext uri="{FF2B5EF4-FFF2-40B4-BE49-F238E27FC236}">
                  <a16:creationId xmlns:a16="http://schemas.microsoft.com/office/drawing/2014/main" id="{13F77B62-435D-3E43-9739-DA67702C2987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8AC2C1CF-07AD-A748-B4CD-24D245F45984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86" name="모서리가 둥근 직사각형 185">
            <a:extLst>
              <a:ext uri="{FF2B5EF4-FFF2-40B4-BE49-F238E27FC236}">
                <a16:creationId xmlns:a16="http://schemas.microsoft.com/office/drawing/2014/main" id="{AE4C83CB-92FF-4C4E-90AB-372DAC806E51}"/>
              </a:ext>
            </a:extLst>
          </p:cNvPr>
          <p:cNvSpPr/>
          <p:nvPr/>
        </p:nvSpPr>
        <p:spPr>
          <a:xfrm>
            <a:off x="6604503" y="2235007"/>
            <a:ext cx="2770223" cy="4032486"/>
          </a:xfrm>
          <a:prstGeom prst="round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68D8F4BF-5AD3-4942-A484-318FFE094FCE}"/>
              </a:ext>
            </a:extLst>
          </p:cNvPr>
          <p:cNvSpPr txBox="1"/>
          <p:nvPr/>
        </p:nvSpPr>
        <p:spPr>
          <a:xfrm>
            <a:off x="7576680" y="2755456"/>
            <a:ext cx="825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트레이싱</a:t>
            </a:r>
            <a:endParaRPr kumimoji="1"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8A16D52E-574E-694E-AEC1-356240A2A54C}"/>
              </a:ext>
            </a:extLst>
          </p:cNvPr>
          <p:cNvSpPr txBox="1"/>
          <p:nvPr/>
        </p:nvSpPr>
        <p:spPr>
          <a:xfrm>
            <a:off x="7136459" y="3568119"/>
            <a:ext cx="1715534" cy="623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트레이싱</a:t>
            </a:r>
            <a:r>
              <a:rPr kumimoji="1"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1"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(tracing):</a:t>
            </a:r>
          </a:p>
          <a:p>
            <a:pPr algn="ctr">
              <a:lnSpc>
                <a:spcPct val="150000"/>
              </a:lnSpc>
            </a:pPr>
            <a:r>
              <a:rPr kumimoji="1"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최종 그래프를 생성한다</a:t>
            </a:r>
            <a:r>
              <a:rPr kumimoji="1"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kumimoji="1"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A9B8D320-DABB-6845-A3B7-DE1D1AEE6115}"/>
              </a:ext>
            </a:extLst>
          </p:cNvPr>
          <p:cNvGrpSpPr/>
          <p:nvPr/>
        </p:nvGrpSpPr>
        <p:grpSpPr>
          <a:xfrm>
            <a:off x="7770604" y="3112330"/>
            <a:ext cx="409401" cy="409401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2B035934-BB0F-BA4E-B996-0E7EA489711E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DACAC5CB-0E01-9245-95A2-88247BF5B368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207" name="그림 206">
            <a:extLst>
              <a:ext uri="{FF2B5EF4-FFF2-40B4-BE49-F238E27FC236}">
                <a16:creationId xmlns:a16="http://schemas.microsoft.com/office/drawing/2014/main" id="{2E9FF40D-93B7-C046-9752-D1B832F077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4100" y="1823145"/>
            <a:ext cx="648308" cy="648308"/>
          </a:xfrm>
          <a:prstGeom prst="rect">
            <a:avLst/>
          </a:prstGeom>
        </p:spPr>
      </p:pic>
      <p:sp>
        <p:nvSpPr>
          <p:cNvPr id="151" name="TextBox 150">
            <a:extLst>
              <a:ext uri="{FF2B5EF4-FFF2-40B4-BE49-F238E27FC236}">
                <a16:creationId xmlns:a16="http://schemas.microsoft.com/office/drawing/2014/main" id="{1CC5DB8B-0DD9-47D6-9934-407912E58F56}"/>
              </a:ext>
            </a:extLst>
          </p:cNvPr>
          <p:cNvSpPr txBox="1"/>
          <p:nvPr/>
        </p:nvSpPr>
        <p:spPr>
          <a:xfrm>
            <a:off x="402250" y="985984"/>
            <a:ext cx="21291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4.1 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오토그래프와 </a:t>
            </a:r>
            <a:r>
              <a:rPr kumimoji="1" lang="ko-KR" altLang="en-US" sz="14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트레이싱</a:t>
            </a:r>
            <a:endParaRPr kumimoji="1" lang="ko-KR" altLang="en-US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C91E025-B7DC-4E78-902A-6E485B9FC381}"/>
              </a:ext>
            </a:extLst>
          </p:cNvPr>
          <p:cNvSpPr txBox="1"/>
          <p:nvPr/>
        </p:nvSpPr>
        <p:spPr>
          <a:xfrm>
            <a:off x="402250" y="578695"/>
            <a:ext cx="3491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 </a:t>
            </a:r>
            <a:r>
              <a:rPr kumimoji="1" lang="ko-KR" altLang="en-US" sz="24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텐서플로</a:t>
            </a:r>
            <a:r>
              <a:rPr kumimoji="1" lang="ko-KR" altLang="en-US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함수와 그래프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F0AEF527-464B-451E-A35E-33B0F7E78C52}"/>
              </a:ext>
            </a:extLst>
          </p:cNvPr>
          <p:cNvSpPr txBox="1"/>
          <p:nvPr/>
        </p:nvSpPr>
        <p:spPr>
          <a:xfrm>
            <a:off x="3639655" y="3571136"/>
            <a:ext cx="2739853" cy="623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매개변수 값 전달 대신 </a:t>
            </a:r>
            <a:r>
              <a:rPr kumimoji="1"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심볼릭</a:t>
            </a:r>
            <a:r>
              <a:rPr kumimoji="1"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1"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텐서를</a:t>
            </a:r>
            <a:r>
              <a:rPr kumimoji="1"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전달</a:t>
            </a:r>
            <a:endParaRPr kumimoji="1"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함수는 그래프 모드로 실행 된다</a:t>
            </a:r>
            <a:r>
              <a:rPr kumimoji="1"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03684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1820125E-BC8F-204D-B592-84A36BEEF568}"/>
              </a:ext>
            </a:extLst>
          </p:cNvPr>
          <p:cNvGrpSpPr/>
          <p:nvPr/>
        </p:nvGrpSpPr>
        <p:grpSpPr>
          <a:xfrm rot="11243128">
            <a:off x="3368748" y="5292774"/>
            <a:ext cx="320554" cy="320554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AE050E2A-C768-ED4B-B9BF-5A0E589BFB4C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58E83CCC-596F-CA42-A357-68C41590C05F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45021F1F-D019-CD4A-8E04-44219D4FC87B}"/>
              </a:ext>
            </a:extLst>
          </p:cNvPr>
          <p:cNvGrpSpPr/>
          <p:nvPr/>
        </p:nvGrpSpPr>
        <p:grpSpPr>
          <a:xfrm rot="11243128">
            <a:off x="1700323" y="5800540"/>
            <a:ext cx="320554" cy="320554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4E1B0F83-4D74-5345-B050-9E929B99F5E4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06AEE828-E8E7-844F-87B2-957C4A19EACE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D36684DB-7BC9-4B49-B3BA-3FE4AE7D844E}"/>
              </a:ext>
            </a:extLst>
          </p:cNvPr>
          <p:cNvGrpSpPr/>
          <p:nvPr/>
        </p:nvGrpSpPr>
        <p:grpSpPr>
          <a:xfrm rot="11243128">
            <a:off x="3610493" y="6385503"/>
            <a:ext cx="320554" cy="320554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06B569C9-9A4B-A44F-968A-57403CF56A35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8BFD850A-DC08-6E4B-8A03-A875D45B5CFF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08EE1E06-1300-5D40-B149-16B429E6047A}"/>
              </a:ext>
            </a:extLst>
          </p:cNvPr>
          <p:cNvGrpSpPr/>
          <p:nvPr/>
        </p:nvGrpSpPr>
        <p:grpSpPr>
          <a:xfrm rot="11243128">
            <a:off x="89328" y="6151120"/>
            <a:ext cx="320554" cy="320554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D5C8DB49-770F-3744-B5ED-E56A6B71C78E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D5DF21F4-CD06-AC48-AFA3-ED609E2EFCA9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1872ED6E-6B7D-3A4D-AD33-8FBEF0A6B2DD}"/>
              </a:ext>
            </a:extLst>
          </p:cNvPr>
          <p:cNvGrpSpPr/>
          <p:nvPr/>
        </p:nvGrpSpPr>
        <p:grpSpPr>
          <a:xfrm rot="11243128">
            <a:off x="677841" y="5195411"/>
            <a:ext cx="409401" cy="409401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09DC1819-9E00-9C40-879C-ECCE16F36F68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1480F319-9085-C844-AC8D-292216078720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74063F14-B6D1-9B44-9B01-9A8598ABBFED}"/>
              </a:ext>
            </a:extLst>
          </p:cNvPr>
          <p:cNvGrpSpPr/>
          <p:nvPr/>
        </p:nvGrpSpPr>
        <p:grpSpPr>
          <a:xfrm rot="11243128">
            <a:off x="70217" y="4033757"/>
            <a:ext cx="409401" cy="409401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1939D5B9-42E4-9341-AFA9-122423241151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9D337CF4-1C3A-1548-B3B2-5A94E737B466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EAF46D7D-1971-C243-BC91-E3DC39472E37}"/>
              </a:ext>
            </a:extLst>
          </p:cNvPr>
          <p:cNvGrpSpPr/>
          <p:nvPr/>
        </p:nvGrpSpPr>
        <p:grpSpPr>
          <a:xfrm rot="11243128">
            <a:off x="6074702" y="5538466"/>
            <a:ext cx="192506" cy="192506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E7793545-1E06-8943-B46E-2A3FF01868E3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DDCB4C41-4A9D-3B42-81D2-F7127465D9C2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78DEFF8B-5E89-FB46-8086-F717A4747E58}"/>
              </a:ext>
            </a:extLst>
          </p:cNvPr>
          <p:cNvGrpSpPr/>
          <p:nvPr/>
        </p:nvGrpSpPr>
        <p:grpSpPr>
          <a:xfrm rot="11243128">
            <a:off x="454856" y="5519575"/>
            <a:ext cx="192506" cy="192506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A92F5A2E-CA26-9445-9DA5-3CB46AC4FA2D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D0A0AB1D-D569-264D-9F1E-2A1A2E4B2601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48B15338-AF53-3242-A5F4-37C2ABE18FE7}"/>
              </a:ext>
            </a:extLst>
          </p:cNvPr>
          <p:cNvGrpSpPr/>
          <p:nvPr/>
        </p:nvGrpSpPr>
        <p:grpSpPr>
          <a:xfrm rot="11243128">
            <a:off x="1373728" y="6114306"/>
            <a:ext cx="192506" cy="192506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A56FF425-9117-234B-A3C1-1500FDF4830C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69332E3A-5D04-2E4A-8212-C41FB2AC5EE1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57945526-31AC-BE45-A7BF-FB2DB5FDC96B}"/>
              </a:ext>
            </a:extLst>
          </p:cNvPr>
          <p:cNvGrpSpPr/>
          <p:nvPr/>
        </p:nvGrpSpPr>
        <p:grpSpPr>
          <a:xfrm rot="11243128">
            <a:off x="2809428" y="5513688"/>
            <a:ext cx="192506" cy="192506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11F440AB-D3B8-7A4B-92B3-3F3DD4B02B36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D89224A1-3F90-AA4C-A915-C9AB640F47D2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3AB08295-212F-B043-BC77-073B7B4EBFE0}"/>
              </a:ext>
            </a:extLst>
          </p:cNvPr>
          <p:cNvGrpSpPr/>
          <p:nvPr/>
        </p:nvGrpSpPr>
        <p:grpSpPr>
          <a:xfrm rot="11243128">
            <a:off x="3017354" y="5896519"/>
            <a:ext cx="192506" cy="192506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C7600E77-C601-9B44-A9A1-58C25FBF6CAC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88533C89-0FF9-854D-B8C2-33A350A72D7A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B3CBC013-D4BC-914A-BD67-B2B7DED87ECD}"/>
              </a:ext>
            </a:extLst>
          </p:cNvPr>
          <p:cNvGrpSpPr/>
          <p:nvPr/>
        </p:nvGrpSpPr>
        <p:grpSpPr>
          <a:xfrm rot="11243128">
            <a:off x="5609482" y="5216135"/>
            <a:ext cx="320554" cy="320554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92306124-A524-9E44-BCD7-2E59AE61F415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6A880747-B463-5942-8A63-F35F3F9D784D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0687DAC-FFA4-9C42-AB81-E42D1806019E}"/>
              </a:ext>
            </a:extLst>
          </p:cNvPr>
          <p:cNvGrpSpPr/>
          <p:nvPr/>
        </p:nvGrpSpPr>
        <p:grpSpPr>
          <a:xfrm>
            <a:off x="8375531" y="877098"/>
            <a:ext cx="320554" cy="320554"/>
            <a:chOff x="1540903" y="762744"/>
            <a:chExt cx="548640" cy="548640"/>
          </a:xfrm>
        </p:grpSpPr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4CBE8E70-1F44-1B4E-BB97-10F739BDEBD8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209D93C4-4803-3748-B115-78BA3DE47F3C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BCB8F467-5DFB-4E4C-B594-236E9C931DF6}"/>
              </a:ext>
            </a:extLst>
          </p:cNvPr>
          <p:cNvGrpSpPr/>
          <p:nvPr/>
        </p:nvGrpSpPr>
        <p:grpSpPr>
          <a:xfrm>
            <a:off x="9964845" y="159079"/>
            <a:ext cx="320554" cy="320554"/>
            <a:chOff x="1540903" y="762744"/>
            <a:chExt cx="548640" cy="548640"/>
          </a:xfrm>
        </p:grpSpPr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C64CD2A1-6DEC-644D-AC46-BD205D1BF60A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8D5B3167-BC34-0C40-AAB2-DB2F7E33FB23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876154D8-580B-3F4D-AFFF-EFAEA17F191A}"/>
              </a:ext>
            </a:extLst>
          </p:cNvPr>
          <p:cNvGrpSpPr/>
          <p:nvPr/>
        </p:nvGrpSpPr>
        <p:grpSpPr>
          <a:xfrm>
            <a:off x="10285399" y="1278704"/>
            <a:ext cx="320554" cy="320554"/>
            <a:chOff x="1540903" y="762744"/>
            <a:chExt cx="548640" cy="548640"/>
          </a:xfrm>
        </p:grpSpPr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E20561D9-36A5-0B44-BA34-96264F76519D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E4FE1BEC-596B-0E42-95F7-F87898EEE1D8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D8BDB50F-8B4C-A14F-A3D7-354460D0FE1E}"/>
              </a:ext>
            </a:extLst>
          </p:cNvPr>
          <p:cNvGrpSpPr/>
          <p:nvPr/>
        </p:nvGrpSpPr>
        <p:grpSpPr>
          <a:xfrm>
            <a:off x="7995328" y="-175490"/>
            <a:ext cx="320554" cy="320554"/>
            <a:chOff x="1540903" y="762744"/>
            <a:chExt cx="548640" cy="548640"/>
          </a:xfrm>
        </p:grpSpPr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FA8E851-C04C-CC48-9E7F-854A7D2AC9CC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5C50D511-C712-0244-B4BE-5EADAB40DEE5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73A3DEF1-A9D5-5F47-9269-C3D61979CA72}"/>
              </a:ext>
            </a:extLst>
          </p:cNvPr>
          <p:cNvGrpSpPr/>
          <p:nvPr/>
        </p:nvGrpSpPr>
        <p:grpSpPr>
          <a:xfrm>
            <a:off x="5284126" y="249213"/>
            <a:ext cx="320554" cy="320554"/>
            <a:chOff x="1540903" y="762744"/>
            <a:chExt cx="548640" cy="548640"/>
          </a:xfrm>
        </p:grpSpPr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5A54A46D-3055-994F-B142-B6C1DBE03824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F70BF8C0-B329-0849-AEA2-578669DD0DF3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D57B83EB-6122-E643-A3E8-2797A780BFAA}"/>
              </a:ext>
            </a:extLst>
          </p:cNvPr>
          <p:cNvGrpSpPr/>
          <p:nvPr/>
        </p:nvGrpSpPr>
        <p:grpSpPr>
          <a:xfrm>
            <a:off x="10962441" y="544985"/>
            <a:ext cx="409401" cy="409401"/>
            <a:chOff x="1540903" y="762744"/>
            <a:chExt cx="548640" cy="548640"/>
          </a:xfrm>
        </p:grpSpPr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FB7683CC-E03A-7043-8AAC-ABCAAD7E6E17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2A820627-80CD-5A42-BEB0-15196FD237B4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FC54A372-A615-AD4C-82BA-B6239757A3F4}"/>
              </a:ext>
            </a:extLst>
          </p:cNvPr>
          <p:cNvGrpSpPr/>
          <p:nvPr/>
        </p:nvGrpSpPr>
        <p:grpSpPr>
          <a:xfrm>
            <a:off x="11747006" y="1618896"/>
            <a:ext cx="409401" cy="409401"/>
            <a:chOff x="1540903" y="762744"/>
            <a:chExt cx="548640" cy="548640"/>
          </a:xfrm>
        </p:grpSpPr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92EE8A6C-5F52-5643-A977-0ED85951235C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879EEA34-99A8-EA45-830D-BF0F3DCDE6DC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6768429D-FC4C-F74E-8564-9046782E90C5}"/>
              </a:ext>
            </a:extLst>
          </p:cNvPr>
          <p:cNvGrpSpPr/>
          <p:nvPr/>
        </p:nvGrpSpPr>
        <p:grpSpPr>
          <a:xfrm>
            <a:off x="10189146" y="1101399"/>
            <a:ext cx="192506" cy="192506"/>
            <a:chOff x="1540903" y="762744"/>
            <a:chExt cx="548640" cy="548640"/>
          </a:xfrm>
        </p:grpSpPr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86711994-5463-C142-AD1D-55DAC94E2F60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B962B89F-F5EA-2A42-BAB7-DD161FFA6328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C498444E-C85E-1240-BF3A-D3E9A7FFF25F}"/>
              </a:ext>
            </a:extLst>
          </p:cNvPr>
          <p:cNvGrpSpPr/>
          <p:nvPr/>
        </p:nvGrpSpPr>
        <p:grpSpPr>
          <a:xfrm>
            <a:off x="11371842" y="396902"/>
            <a:ext cx="192506" cy="192506"/>
            <a:chOff x="1540903" y="762744"/>
            <a:chExt cx="548640" cy="548640"/>
          </a:xfrm>
        </p:grpSpPr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B246B2C1-5467-7E4F-A812-47FF6164778D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359DB38B-F4A8-B240-9C8D-BACAAEAE448F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D6B4FDFF-D3DF-C240-9C95-0308540746AE}"/>
              </a:ext>
            </a:extLst>
          </p:cNvPr>
          <p:cNvGrpSpPr/>
          <p:nvPr/>
        </p:nvGrpSpPr>
        <p:grpSpPr>
          <a:xfrm>
            <a:off x="10384144" y="-74779"/>
            <a:ext cx="192506" cy="192506"/>
            <a:chOff x="1540903" y="762744"/>
            <a:chExt cx="548640" cy="548640"/>
          </a:xfrm>
        </p:grpSpPr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021BAFFD-0B69-5342-8CA7-8697E29C7657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12666CD3-99B2-5E49-B2ED-C4BB1E0CAB7A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A6FF6483-9F78-C749-BA63-67B75130D456}"/>
              </a:ext>
            </a:extLst>
          </p:cNvPr>
          <p:cNvGrpSpPr/>
          <p:nvPr/>
        </p:nvGrpSpPr>
        <p:grpSpPr>
          <a:xfrm>
            <a:off x="9037561" y="705407"/>
            <a:ext cx="192506" cy="192506"/>
            <a:chOff x="1540903" y="762744"/>
            <a:chExt cx="548640" cy="548640"/>
          </a:xfrm>
        </p:grpSpPr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18E005BB-E83F-5043-94FE-39DC8A2EFA76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4383BADE-C86F-0143-954E-8B429E9591EA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CB2A40BE-4095-8149-AC0B-687B4341758F}"/>
              </a:ext>
            </a:extLst>
          </p:cNvPr>
          <p:cNvGrpSpPr/>
          <p:nvPr/>
        </p:nvGrpSpPr>
        <p:grpSpPr>
          <a:xfrm>
            <a:off x="8782149" y="352479"/>
            <a:ext cx="192506" cy="192506"/>
            <a:chOff x="1540903" y="762744"/>
            <a:chExt cx="548640" cy="548640"/>
          </a:xfrm>
        </p:grpSpPr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BC8FA985-4246-9747-9654-F014E29F8B23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D36E2E4A-68D1-6943-BDDA-2952685C96A5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9FC4FAE2-FCFB-0C4E-9CBF-2425B9383821}"/>
              </a:ext>
            </a:extLst>
          </p:cNvPr>
          <p:cNvGrpSpPr/>
          <p:nvPr/>
        </p:nvGrpSpPr>
        <p:grpSpPr>
          <a:xfrm>
            <a:off x="6448702" y="460963"/>
            <a:ext cx="320554" cy="320554"/>
            <a:chOff x="1540903" y="762744"/>
            <a:chExt cx="548640" cy="548640"/>
          </a:xfrm>
        </p:grpSpPr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53AD24BF-3BEC-7049-B4FE-E0099F3D02C1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993F9288-5AB0-F54A-828E-74EEFC09FE68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911FF9AD-46E1-9E42-95CB-34E2F623C583}"/>
              </a:ext>
            </a:extLst>
          </p:cNvPr>
          <p:cNvSpPr txBox="1"/>
          <p:nvPr/>
        </p:nvSpPr>
        <p:spPr>
          <a:xfrm>
            <a:off x="402250" y="578695"/>
            <a:ext cx="2874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r>
              <a:rPr kumimoji="1" lang="ko-KR" altLang="en-US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1" lang="ko-KR" altLang="en-US" sz="24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텐서플로</a:t>
            </a:r>
            <a:r>
              <a:rPr kumimoji="1" lang="ko-KR" altLang="en-US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1" lang="ko-KR" altLang="en-US" sz="24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흝어보기</a:t>
            </a:r>
            <a:endParaRPr kumimoji="1"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2C73B14A-DBCA-1B43-980B-A5FC50E450D0}"/>
              </a:ext>
            </a:extLst>
          </p:cNvPr>
          <p:cNvSpPr txBox="1"/>
          <p:nvPr/>
        </p:nvSpPr>
        <p:spPr>
          <a:xfrm>
            <a:off x="595348" y="1995827"/>
            <a:ext cx="33313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텐서플로</a:t>
            </a:r>
            <a:r>
              <a:rPr kumimoji="1"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</a:p>
          <a:p>
            <a:r>
              <a:rPr kumimoji="1"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구글 브레인팀에서 개발한 </a:t>
            </a:r>
            <a:endParaRPr kumimoji="1"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kumimoji="1"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강력한 수치 계산용 라이브러리</a:t>
            </a:r>
            <a:r>
              <a:rPr kumimoji="1"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endParaRPr kumimoji="1"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kumimoji="1"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대규모 </a:t>
            </a:r>
            <a:r>
              <a:rPr kumimoji="1" lang="ko-KR" altLang="en-US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머신러닝에</a:t>
            </a:r>
            <a:r>
              <a:rPr kumimoji="1"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잘 맞도록 튜닝</a:t>
            </a:r>
            <a:r>
              <a:rPr kumimoji="1"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kumimoji="1"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0C2CCCDA-393E-E743-B586-7888706C2B96}"/>
              </a:ext>
            </a:extLst>
          </p:cNvPr>
          <p:cNvSpPr txBox="1"/>
          <p:nvPr/>
        </p:nvSpPr>
        <p:spPr>
          <a:xfrm>
            <a:off x="654221" y="3483651"/>
            <a:ext cx="7114448" cy="32970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넘파이와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비슷하지만 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GPU 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분산 컴퓨팅 지원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JIT 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컴파일러 포함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계산 그래프를 다양한 환경에서 실행 가능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고성능 </a:t>
            </a:r>
            <a:r>
              <a:rPr kumimoji="1" lang="ko-KR" altLang="en-US" sz="14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옵티마이저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제공</a:t>
            </a:r>
            <a:endParaRPr kumimoji="1"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간단한 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operation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C++ 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코드로 구현되어 있고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복잡한 연산은 커널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(kernel)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여러 개로 구현된다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 커널은 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CPU, GPU, TPU 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같은 특정 장치에 맞추어 만들어 져 있음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GPU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계산을 작은 단위로 나누어 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GPU 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스레드에서 병렬로 실행하므로 속도를 극적으로 향상시킴</a:t>
            </a:r>
          </a:p>
        </p:txBody>
      </p:sp>
      <p:pic>
        <p:nvPicPr>
          <p:cNvPr id="213" name="그림 212">
            <a:extLst>
              <a:ext uri="{FF2B5EF4-FFF2-40B4-BE49-F238E27FC236}">
                <a16:creationId xmlns:a16="http://schemas.microsoft.com/office/drawing/2014/main" id="{3B77BFFC-F139-644E-8548-F1BEEF212B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19432" t="35896" r="35897" b="36186"/>
          <a:stretch/>
        </p:blipFill>
        <p:spPr>
          <a:xfrm rot="20197823">
            <a:off x="2743247" y="2327526"/>
            <a:ext cx="1405746" cy="878515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AFBD6673-0044-490D-BA94-C77CDEEAD2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47" b="6792"/>
          <a:stretch/>
        </p:blipFill>
        <p:spPr>
          <a:xfrm>
            <a:off x="5767408" y="1928834"/>
            <a:ext cx="5372100" cy="3813713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24998E21-438A-47ED-A79C-C54117D6E0BA}"/>
              </a:ext>
            </a:extLst>
          </p:cNvPr>
          <p:cNvSpPr txBox="1"/>
          <p:nvPr/>
        </p:nvSpPr>
        <p:spPr>
          <a:xfrm>
            <a:off x="7399035" y="2495233"/>
            <a:ext cx="13820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고수준 딥러닝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  <a:endParaRPr lang="ko-KR" alt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9BA1AA4-9234-44B7-874A-DBC8FA234EF4}"/>
              </a:ext>
            </a:extLst>
          </p:cNvPr>
          <p:cNvSpPr txBox="1"/>
          <p:nvPr/>
        </p:nvSpPr>
        <p:spPr>
          <a:xfrm>
            <a:off x="7434637" y="3334185"/>
            <a:ext cx="13820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저수준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딥러닝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  <a:endParaRPr lang="ko-KR" alt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D015031-1D09-4352-AF6E-B3FCC6DFA3FF}"/>
              </a:ext>
            </a:extLst>
          </p:cNvPr>
          <p:cNvSpPr txBox="1"/>
          <p:nvPr/>
        </p:nvSpPr>
        <p:spPr>
          <a:xfrm>
            <a:off x="7434637" y="4079717"/>
            <a:ext cx="13820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자동 미분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970E9DA-F768-48BB-B7C3-935FF70C7EEC}"/>
              </a:ext>
            </a:extLst>
          </p:cNvPr>
          <p:cNvSpPr txBox="1"/>
          <p:nvPr/>
        </p:nvSpPr>
        <p:spPr>
          <a:xfrm>
            <a:off x="7440600" y="4917517"/>
            <a:ext cx="13820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입출력과 </a:t>
            </a:r>
            <a:r>
              <a:rPr lang="ko-KR" altLang="en-US" sz="1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D2D0136-43AB-4455-83BE-C52E32BA47DB}"/>
              </a:ext>
            </a:extLst>
          </p:cNvPr>
          <p:cNvSpPr txBox="1"/>
          <p:nvPr/>
        </p:nvSpPr>
        <p:spPr>
          <a:xfrm>
            <a:off x="7434636" y="5565515"/>
            <a:ext cx="13820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텐서보드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시각화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D9FF885-8985-4B78-A367-7FB79015FB34}"/>
              </a:ext>
            </a:extLst>
          </p:cNvPr>
          <p:cNvSpPr txBox="1"/>
          <p:nvPr/>
        </p:nvSpPr>
        <p:spPr>
          <a:xfrm>
            <a:off x="9979416" y="2936317"/>
            <a:ext cx="13820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배포와 최적화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2697744-B63F-45C8-9349-753ACDED2D10}"/>
              </a:ext>
            </a:extLst>
          </p:cNvPr>
          <p:cNvSpPr txBox="1"/>
          <p:nvPr/>
        </p:nvSpPr>
        <p:spPr>
          <a:xfrm>
            <a:off x="9979416" y="4122932"/>
            <a:ext cx="13820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특수한 데이터 구조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68EE25E1-C40C-4FC2-9B56-5A34BFFE11A1}"/>
              </a:ext>
            </a:extLst>
          </p:cNvPr>
          <p:cNvSpPr txBox="1"/>
          <p:nvPr/>
        </p:nvSpPr>
        <p:spPr>
          <a:xfrm>
            <a:off x="9979416" y="5055529"/>
            <a:ext cx="1382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선형 대수와 신호처리를 포함한 수학연산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705E1D6B-0020-47F7-BBEC-95D2E9389202}"/>
              </a:ext>
            </a:extLst>
          </p:cNvPr>
          <p:cNvSpPr txBox="1"/>
          <p:nvPr/>
        </p:nvSpPr>
        <p:spPr>
          <a:xfrm>
            <a:off x="9979415" y="5529479"/>
            <a:ext cx="13820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 외</a:t>
            </a:r>
          </a:p>
        </p:txBody>
      </p:sp>
    </p:spTree>
    <p:extLst>
      <p:ext uri="{BB962C8B-B14F-4D97-AF65-F5344CB8AC3E}">
        <p14:creationId xmlns:p14="http://schemas.microsoft.com/office/powerpoint/2010/main" val="28633115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1820125E-BC8F-204D-B592-84A36BEEF568}"/>
              </a:ext>
            </a:extLst>
          </p:cNvPr>
          <p:cNvGrpSpPr/>
          <p:nvPr/>
        </p:nvGrpSpPr>
        <p:grpSpPr>
          <a:xfrm rot="11243128">
            <a:off x="3368748" y="5292774"/>
            <a:ext cx="320554" cy="320554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AE050E2A-C768-ED4B-B9BF-5A0E589BFB4C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58E83CCC-596F-CA42-A357-68C41590C05F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45021F1F-D019-CD4A-8E04-44219D4FC87B}"/>
              </a:ext>
            </a:extLst>
          </p:cNvPr>
          <p:cNvGrpSpPr/>
          <p:nvPr/>
        </p:nvGrpSpPr>
        <p:grpSpPr>
          <a:xfrm rot="11243128">
            <a:off x="1700323" y="5800540"/>
            <a:ext cx="320554" cy="320554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4E1B0F83-4D74-5345-B050-9E929B99F5E4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06AEE828-E8E7-844F-87B2-957C4A19EACE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D36684DB-7BC9-4B49-B3BA-3FE4AE7D844E}"/>
              </a:ext>
            </a:extLst>
          </p:cNvPr>
          <p:cNvGrpSpPr/>
          <p:nvPr/>
        </p:nvGrpSpPr>
        <p:grpSpPr>
          <a:xfrm rot="11243128">
            <a:off x="3610493" y="6385503"/>
            <a:ext cx="320554" cy="320554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06B569C9-9A4B-A44F-968A-57403CF56A35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8BFD850A-DC08-6E4B-8A03-A875D45B5CFF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08EE1E06-1300-5D40-B149-16B429E6047A}"/>
              </a:ext>
            </a:extLst>
          </p:cNvPr>
          <p:cNvGrpSpPr/>
          <p:nvPr/>
        </p:nvGrpSpPr>
        <p:grpSpPr>
          <a:xfrm rot="11243128">
            <a:off x="89328" y="6151120"/>
            <a:ext cx="320554" cy="320554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D5C8DB49-770F-3744-B5ED-E56A6B71C78E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D5DF21F4-CD06-AC48-AFA3-ED609E2EFCA9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1872ED6E-6B7D-3A4D-AD33-8FBEF0A6B2DD}"/>
              </a:ext>
            </a:extLst>
          </p:cNvPr>
          <p:cNvGrpSpPr/>
          <p:nvPr/>
        </p:nvGrpSpPr>
        <p:grpSpPr>
          <a:xfrm rot="11243128">
            <a:off x="677841" y="5195411"/>
            <a:ext cx="409401" cy="409401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09DC1819-9E00-9C40-879C-ECCE16F36F68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1480F319-9085-C844-AC8D-292216078720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74063F14-B6D1-9B44-9B01-9A8598ABBFED}"/>
              </a:ext>
            </a:extLst>
          </p:cNvPr>
          <p:cNvGrpSpPr/>
          <p:nvPr/>
        </p:nvGrpSpPr>
        <p:grpSpPr>
          <a:xfrm rot="11243128">
            <a:off x="70217" y="4033757"/>
            <a:ext cx="409401" cy="409401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1939D5B9-42E4-9341-AFA9-122423241151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9D337CF4-1C3A-1548-B3B2-5A94E737B466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EAF46D7D-1971-C243-BC91-E3DC39472E37}"/>
              </a:ext>
            </a:extLst>
          </p:cNvPr>
          <p:cNvGrpSpPr/>
          <p:nvPr/>
        </p:nvGrpSpPr>
        <p:grpSpPr>
          <a:xfrm rot="11243128">
            <a:off x="5691320" y="6275470"/>
            <a:ext cx="192506" cy="192506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E7793545-1E06-8943-B46E-2A3FF01868E3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DDCB4C41-4A9D-3B42-81D2-F7127465D9C2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78DEFF8B-5E89-FB46-8086-F717A4747E58}"/>
              </a:ext>
            </a:extLst>
          </p:cNvPr>
          <p:cNvGrpSpPr/>
          <p:nvPr/>
        </p:nvGrpSpPr>
        <p:grpSpPr>
          <a:xfrm rot="11243128">
            <a:off x="454856" y="5519575"/>
            <a:ext cx="192506" cy="192506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A92F5A2E-CA26-9445-9DA5-3CB46AC4FA2D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D0A0AB1D-D569-264D-9F1E-2A1A2E4B2601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48B15338-AF53-3242-A5F4-37C2ABE18FE7}"/>
              </a:ext>
            </a:extLst>
          </p:cNvPr>
          <p:cNvGrpSpPr/>
          <p:nvPr/>
        </p:nvGrpSpPr>
        <p:grpSpPr>
          <a:xfrm rot="11243128">
            <a:off x="1373728" y="6114306"/>
            <a:ext cx="192506" cy="192506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A56FF425-9117-234B-A3C1-1500FDF4830C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69332E3A-5D04-2E4A-8212-C41FB2AC5EE1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57945526-31AC-BE45-A7BF-FB2DB5FDC96B}"/>
              </a:ext>
            </a:extLst>
          </p:cNvPr>
          <p:cNvGrpSpPr/>
          <p:nvPr/>
        </p:nvGrpSpPr>
        <p:grpSpPr>
          <a:xfrm rot="11243128">
            <a:off x="2809428" y="5513688"/>
            <a:ext cx="192506" cy="192506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11F440AB-D3B8-7A4B-92B3-3F3DD4B02B36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D89224A1-3F90-AA4C-A915-C9AB640F47D2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3AB08295-212F-B043-BC77-073B7B4EBFE0}"/>
              </a:ext>
            </a:extLst>
          </p:cNvPr>
          <p:cNvGrpSpPr/>
          <p:nvPr/>
        </p:nvGrpSpPr>
        <p:grpSpPr>
          <a:xfrm rot="11243128">
            <a:off x="3017354" y="5896519"/>
            <a:ext cx="192506" cy="192506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C7600E77-C601-9B44-A9A1-58C25FBF6CAC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88533C89-0FF9-854D-B8C2-33A350A72D7A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B3CBC013-D4BC-914A-BD67-B2B7DED87ECD}"/>
              </a:ext>
            </a:extLst>
          </p:cNvPr>
          <p:cNvGrpSpPr/>
          <p:nvPr/>
        </p:nvGrpSpPr>
        <p:grpSpPr>
          <a:xfrm rot="11243128">
            <a:off x="5226100" y="5953139"/>
            <a:ext cx="320554" cy="320554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92306124-A524-9E44-BCD7-2E59AE61F415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6A880747-B463-5942-8A63-F35F3F9D784D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0687DAC-FFA4-9C42-AB81-E42D1806019E}"/>
              </a:ext>
            </a:extLst>
          </p:cNvPr>
          <p:cNvGrpSpPr/>
          <p:nvPr/>
        </p:nvGrpSpPr>
        <p:grpSpPr>
          <a:xfrm>
            <a:off x="8375531" y="877098"/>
            <a:ext cx="320554" cy="320554"/>
            <a:chOff x="1540903" y="762744"/>
            <a:chExt cx="548640" cy="548640"/>
          </a:xfrm>
        </p:grpSpPr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4CBE8E70-1F44-1B4E-BB97-10F739BDEBD8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209D93C4-4803-3748-B115-78BA3DE47F3C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BCB8F467-5DFB-4E4C-B594-236E9C931DF6}"/>
              </a:ext>
            </a:extLst>
          </p:cNvPr>
          <p:cNvGrpSpPr/>
          <p:nvPr/>
        </p:nvGrpSpPr>
        <p:grpSpPr>
          <a:xfrm>
            <a:off x="9964845" y="159079"/>
            <a:ext cx="320554" cy="320554"/>
            <a:chOff x="1540903" y="762744"/>
            <a:chExt cx="548640" cy="548640"/>
          </a:xfrm>
        </p:grpSpPr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C64CD2A1-6DEC-644D-AC46-BD205D1BF60A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8D5B3167-BC34-0C40-AAB2-DB2F7E33FB23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D8BDB50F-8B4C-A14F-A3D7-354460D0FE1E}"/>
              </a:ext>
            </a:extLst>
          </p:cNvPr>
          <p:cNvGrpSpPr/>
          <p:nvPr/>
        </p:nvGrpSpPr>
        <p:grpSpPr>
          <a:xfrm>
            <a:off x="7995328" y="-175490"/>
            <a:ext cx="320554" cy="320554"/>
            <a:chOff x="1540903" y="762744"/>
            <a:chExt cx="548640" cy="548640"/>
          </a:xfrm>
        </p:grpSpPr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FA8E851-C04C-CC48-9E7F-854A7D2AC9CC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5C50D511-C712-0244-B4BE-5EADAB40DEE5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73A3DEF1-A9D5-5F47-9269-C3D61979CA72}"/>
              </a:ext>
            </a:extLst>
          </p:cNvPr>
          <p:cNvGrpSpPr/>
          <p:nvPr/>
        </p:nvGrpSpPr>
        <p:grpSpPr>
          <a:xfrm>
            <a:off x="5284126" y="249213"/>
            <a:ext cx="320554" cy="320554"/>
            <a:chOff x="1540903" y="762744"/>
            <a:chExt cx="548640" cy="548640"/>
          </a:xfrm>
        </p:grpSpPr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5A54A46D-3055-994F-B142-B6C1DBE03824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F70BF8C0-B329-0849-AEA2-578669DD0DF3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D57B83EB-6122-E643-A3E8-2797A780BFAA}"/>
              </a:ext>
            </a:extLst>
          </p:cNvPr>
          <p:cNvGrpSpPr/>
          <p:nvPr/>
        </p:nvGrpSpPr>
        <p:grpSpPr>
          <a:xfrm>
            <a:off x="10962441" y="544985"/>
            <a:ext cx="409401" cy="409401"/>
            <a:chOff x="1540903" y="762744"/>
            <a:chExt cx="548640" cy="548640"/>
          </a:xfrm>
        </p:grpSpPr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FB7683CC-E03A-7043-8AAC-ABCAAD7E6E17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2A820627-80CD-5A42-BEB0-15196FD237B4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FC54A372-A615-AD4C-82BA-B6239757A3F4}"/>
              </a:ext>
            </a:extLst>
          </p:cNvPr>
          <p:cNvGrpSpPr/>
          <p:nvPr/>
        </p:nvGrpSpPr>
        <p:grpSpPr>
          <a:xfrm>
            <a:off x="11747006" y="1618896"/>
            <a:ext cx="409401" cy="409401"/>
            <a:chOff x="1540903" y="762744"/>
            <a:chExt cx="548640" cy="548640"/>
          </a:xfrm>
        </p:grpSpPr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92EE8A6C-5F52-5643-A977-0ED85951235C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879EEA34-99A8-EA45-830D-BF0F3DCDE6DC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C498444E-C85E-1240-BF3A-D3E9A7FFF25F}"/>
              </a:ext>
            </a:extLst>
          </p:cNvPr>
          <p:cNvGrpSpPr/>
          <p:nvPr/>
        </p:nvGrpSpPr>
        <p:grpSpPr>
          <a:xfrm>
            <a:off x="11371842" y="396902"/>
            <a:ext cx="192506" cy="192506"/>
            <a:chOff x="1540903" y="762744"/>
            <a:chExt cx="548640" cy="548640"/>
          </a:xfrm>
        </p:grpSpPr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B246B2C1-5467-7E4F-A812-47FF6164778D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359DB38B-F4A8-B240-9C8D-BACAAEAE448F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D6B4FDFF-D3DF-C240-9C95-0308540746AE}"/>
              </a:ext>
            </a:extLst>
          </p:cNvPr>
          <p:cNvGrpSpPr/>
          <p:nvPr/>
        </p:nvGrpSpPr>
        <p:grpSpPr>
          <a:xfrm>
            <a:off x="10384144" y="-74779"/>
            <a:ext cx="192506" cy="192506"/>
            <a:chOff x="1540903" y="762744"/>
            <a:chExt cx="548640" cy="548640"/>
          </a:xfrm>
        </p:grpSpPr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021BAFFD-0B69-5342-8CA7-8697E29C7657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12666CD3-99B2-5E49-B2ED-C4BB1E0CAB7A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A6FF6483-9F78-C749-BA63-67B75130D456}"/>
              </a:ext>
            </a:extLst>
          </p:cNvPr>
          <p:cNvGrpSpPr/>
          <p:nvPr/>
        </p:nvGrpSpPr>
        <p:grpSpPr>
          <a:xfrm>
            <a:off x="9037561" y="705407"/>
            <a:ext cx="192506" cy="192506"/>
            <a:chOff x="1540903" y="762744"/>
            <a:chExt cx="548640" cy="548640"/>
          </a:xfrm>
        </p:grpSpPr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18E005BB-E83F-5043-94FE-39DC8A2EFA76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4383BADE-C86F-0143-954E-8B429E9591EA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CB2A40BE-4095-8149-AC0B-687B4341758F}"/>
              </a:ext>
            </a:extLst>
          </p:cNvPr>
          <p:cNvGrpSpPr/>
          <p:nvPr/>
        </p:nvGrpSpPr>
        <p:grpSpPr>
          <a:xfrm>
            <a:off x="8782149" y="352479"/>
            <a:ext cx="192506" cy="192506"/>
            <a:chOff x="1540903" y="762744"/>
            <a:chExt cx="548640" cy="548640"/>
          </a:xfrm>
        </p:grpSpPr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BC8FA985-4246-9747-9654-F014E29F8B23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D36E2E4A-68D1-6943-BDDA-2952685C96A5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9FC4FAE2-FCFB-0C4E-9CBF-2425B9383821}"/>
              </a:ext>
            </a:extLst>
          </p:cNvPr>
          <p:cNvGrpSpPr/>
          <p:nvPr/>
        </p:nvGrpSpPr>
        <p:grpSpPr>
          <a:xfrm>
            <a:off x="6448702" y="460963"/>
            <a:ext cx="320554" cy="320554"/>
            <a:chOff x="1540903" y="762744"/>
            <a:chExt cx="548640" cy="548640"/>
          </a:xfrm>
        </p:grpSpPr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53AD24BF-3BEC-7049-B4FE-E0099F3D02C1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993F9288-5AB0-F54A-828E-74EEFC09FE68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213" name="그림 212">
            <a:extLst>
              <a:ext uri="{FF2B5EF4-FFF2-40B4-BE49-F238E27FC236}">
                <a16:creationId xmlns:a16="http://schemas.microsoft.com/office/drawing/2014/main" id="{3B77BFFC-F139-644E-8548-F1BEEF212B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19432" t="35896" r="35897" b="36186"/>
          <a:stretch/>
        </p:blipFill>
        <p:spPr>
          <a:xfrm rot="20197823">
            <a:off x="2743247" y="2327526"/>
            <a:ext cx="1405746" cy="878515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BB118FB9-979B-4BE3-B920-3E282067CFFD}"/>
              </a:ext>
            </a:extLst>
          </p:cNvPr>
          <p:cNvSpPr txBox="1"/>
          <p:nvPr/>
        </p:nvSpPr>
        <p:spPr>
          <a:xfrm>
            <a:off x="1070497" y="197974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kumimoji="1" lang="ko-KR" altLang="en-US" sz="1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5F019B3-7113-40D1-987A-A68309FE8BF7}"/>
              </a:ext>
            </a:extLst>
          </p:cNvPr>
          <p:cNvSpPr txBox="1"/>
          <p:nvPr/>
        </p:nvSpPr>
        <p:spPr>
          <a:xfrm>
            <a:off x="1104136" y="2521852"/>
            <a:ext cx="2980303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200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표준 라이브러리를 포함해 다른 라이브러리를 </a:t>
            </a:r>
            <a:endParaRPr kumimoji="1" lang="en-US" altLang="ko-KR" sz="1200" dirty="0">
              <a:solidFill>
                <a:schemeClr val="bg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200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호출하면 </a:t>
            </a:r>
            <a:r>
              <a:rPr kumimoji="1" lang="ko-KR" altLang="en-US" sz="1200" dirty="0" err="1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트레이싱</a:t>
            </a:r>
            <a:r>
              <a:rPr kumimoji="1" lang="ko-KR" altLang="en-US" sz="1200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과정에서 실행 </a:t>
            </a:r>
            <a:r>
              <a:rPr kumimoji="1" lang="en-US" altLang="ko-KR" sz="1200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1200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그래프에 포함되지 않는다</a:t>
            </a:r>
            <a:r>
              <a:rPr kumimoji="1" lang="en-US" altLang="ko-KR" sz="1200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  <a:endParaRPr kumimoji="1" lang="ko-KR" altLang="en-US" sz="1200" dirty="0">
              <a:solidFill>
                <a:schemeClr val="bg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cxnSp>
        <p:nvCxnSpPr>
          <p:cNvPr id="88" name="직선 연결선[R] 3">
            <a:extLst>
              <a:ext uri="{FF2B5EF4-FFF2-40B4-BE49-F238E27FC236}">
                <a16:creationId xmlns:a16="http://schemas.microsoft.com/office/drawing/2014/main" id="{DC9D893B-3B1F-4FA5-8467-D909F0F5A599}"/>
              </a:ext>
            </a:extLst>
          </p:cNvPr>
          <p:cNvCxnSpPr/>
          <p:nvPr/>
        </p:nvCxnSpPr>
        <p:spPr>
          <a:xfrm>
            <a:off x="1185480" y="2416812"/>
            <a:ext cx="22053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DC37DABA-941F-4744-8252-09910862B09E}"/>
              </a:ext>
            </a:extLst>
          </p:cNvPr>
          <p:cNvSpPr txBox="1"/>
          <p:nvPr/>
        </p:nvSpPr>
        <p:spPr>
          <a:xfrm>
            <a:off x="1050800" y="384020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endParaRPr kumimoji="1" lang="ko-KR" altLang="en-US" sz="1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E881EDF-AD4A-4AF8-8766-0A6F0F5F66E4}"/>
              </a:ext>
            </a:extLst>
          </p:cNvPr>
          <p:cNvSpPr txBox="1"/>
          <p:nvPr/>
        </p:nvSpPr>
        <p:spPr>
          <a:xfrm>
            <a:off x="1084439" y="4382308"/>
            <a:ext cx="2082621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 함수의 소스코드는 </a:t>
            </a:r>
            <a:endParaRPr kumimoji="1" lang="en-US" altLang="ko-KR" sz="1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2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텐서플로에서</a:t>
            </a:r>
            <a:r>
              <a:rPr kumimoji="1"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사용 가능해야 함</a:t>
            </a:r>
            <a:endParaRPr kumimoji="1" lang="en-US" altLang="ko-KR" sz="1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kumimoji="1" lang="ko-KR" altLang="en-US" sz="1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91" name="직선 연결선[R] 114">
            <a:extLst>
              <a:ext uri="{FF2B5EF4-FFF2-40B4-BE49-F238E27FC236}">
                <a16:creationId xmlns:a16="http://schemas.microsoft.com/office/drawing/2014/main" id="{AD59195C-C60E-496E-A782-293187EFB643}"/>
              </a:ext>
            </a:extLst>
          </p:cNvPr>
          <p:cNvCxnSpPr/>
          <p:nvPr/>
        </p:nvCxnSpPr>
        <p:spPr>
          <a:xfrm>
            <a:off x="1165783" y="4277268"/>
            <a:ext cx="22053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B0567D8-168A-4656-AA4E-C5D6AC4879AA}"/>
              </a:ext>
            </a:extLst>
          </p:cNvPr>
          <p:cNvSpPr txBox="1"/>
          <p:nvPr/>
        </p:nvSpPr>
        <p:spPr>
          <a:xfrm>
            <a:off x="4826509" y="198874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kumimoji="1" lang="ko-KR" altLang="en-US" sz="1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DDC9A79-1D23-4571-9B34-06AF6B364B95}"/>
              </a:ext>
            </a:extLst>
          </p:cNvPr>
          <p:cNvSpPr txBox="1"/>
          <p:nvPr/>
        </p:nvSpPr>
        <p:spPr>
          <a:xfrm>
            <a:off x="4860148" y="2530849"/>
            <a:ext cx="1980029" cy="623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200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그래프 모드로 사용할 함수만 </a:t>
            </a:r>
            <a:endParaRPr kumimoji="1" lang="en-US" altLang="ko-KR" sz="1200" dirty="0">
              <a:solidFill>
                <a:schemeClr val="bg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200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@tf.function</a:t>
            </a:r>
            <a:r>
              <a:rPr kumimoji="1" lang="ko-KR" altLang="en-US" sz="1200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을 사용</a:t>
            </a:r>
          </a:p>
        </p:txBody>
      </p:sp>
      <p:cxnSp>
        <p:nvCxnSpPr>
          <p:cNvPr id="94" name="직선 연결선[R] 3">
            <a:extLst>
              <a:ext uri="{FF2B5EF4-FFF2-40B4-BE49-F238E27FC236}">
                <a16:creationId xmlns:a16="http://schemas.microsoft.com/office/drawing/2014/main" id="{21AEF364-F88C-4F18-BCF8-BE54E478D8A1}"/>
              </a:ext>
            </a:extLst>
          </p:cNvPr>
          <p:cNvCxnSpPr/>
          <p:nvPr/>
        </p:nvCxnSpPr>
        <p:spPr>
          <a:xfrm>
            <a:off x="4941492" y="2425809"/>
            <a:ext cx="22053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2AD24674-176D-4CA2-B83F-2DA9B17CF1C2}"/>
              </a:ext>
            </a:extLst>
          </p:cNvPr>
          <p:cNvSpPr txBox="1"/>
          <p:nvPr/>
        </p:nvSpPr>
        <p:spPr>
          <a:xfrm>
            <a:off x="4806812" y="384920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endParaRPr kumimoji="1" lang="ko-KR" altLang="en-US" sz="1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0E3BC27-72C3-4961-ACA8-FA8F7F9E99C4}"/>
              </a:ext>
            </a:extLst>
          </p:cNvPr>
          <p:cNvSpPr txBox="1"/>
          <p:nvPr/>
        </p:nvSpPr>
        <p:spPr>
          <a:xfrm>
            <a:off x="4840451" y="4391305"/>
            <a:ext cx="2945935" cy="1731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2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텐서플로는</a:t>
            </a:r>
            <a:r>
              <a:rPr kumimoji="1"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1"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for</a:t>
            </a:r>
            <a:r>
              <a:rPr kumimoji="1"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문중에서도 </a:t>
            </a:r>
            <a:endParaRPr kumimoji="1" lang="en-US" altLang="ko-KR" sz="1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2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텐서나</a:t>
            </a:r>
            <a:r>
              <a:rPr kumimoji="1"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데이터 셋을 순회하는 </a:t>
            </a:r>
            <a:r>
              <a:rPr kumimoji="1"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for</a:t>
            </a:r>
            <a:r>
              <a:rPr kumimoji="1"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 만 감지함</a:t>
            </a:r>
            <a:endParaRPr kumimoji="1" lang="en-US" altLang="ko-KR" sz="1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1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for </a:t>
            </a:r>
            <a:r>
              <a:rPr kumimoji="1" lang="en-US" altLang="ko-KR" sz="12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kumimoji="1"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in range(x) X / for </a:t>
            </a:r>
            <a:r>
              <a:rPr kumimoji="1" lang="en-US" altLang="ko-KR" sz="12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kumimoji="1"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in </a:t>
            </a:r>
            <a:r>
              <a:rPr kumimoji="1" lang="en-US" altLang="ko-KR" sz="12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tf.range</a:t>
            </a:r>
            <a:r>
              <a:rPr kumimoji="1"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(x) O</a:t>
            </a:r>
          </a:p>
          <a:p>
            <a:pPr>
              <a:lnSpc>
                <a:spcPct val="150000"/>
              </a:lnSpc>
            </a:pPr>
            <a:endParaRPr kumimoji="1" lang="en-US" altLang="ko-KR" sz="1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kumimoji="1" lang="ko-KR" altLang="en-US" sz="1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97" name="직선 연결선[R] 114">
            <a:extLst>
              <a:ext uri="{FF2B5EF4-FFF2-40B4-BE49-F238E27FC236}">
                <a16:creationId xmlns:a16="http://schemas.microsoft.com/office/drawing/2014/main" id="{D1D8634E-4507-44E6-B7B0-672DD27AC4AC}"/>
              </a:ext>
            </a:extLst>
          </p:cNvPr>
          <p:cNvCxnSpPr/>
          <p:nvPr/>
        </p:nvCxnSpPr>
        <p:spPr>
          <a:xfrm>
            <a:off x="4921795" y="4286265"/>
            <a:ext cx="22053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30E12703-F872-438E-BF8A-B74F89DCCB96}"/>
              </a:ext>
            </a:extLst>
          </p:cNvPr>
          <p:cNvSpPr txBox="1"/>
          <p:nvPr/>
        </p:nvSpPr>
        <p:spPr>
          <a:xfrm>
            <a:off x="8499677" y="196924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kumimoji="1" lang="ko-KR" altLang="en-US" sz="1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4EBB6FB-2916-4382-BF5D-AF5DE2F76787}"/>
              </a:ext>
            </a:extLst>
          </p:cNvPr>
          <p:cNvSpPr txBox="1"/>
          <p:nvPr/>
        </p:nvSpPr>
        <p:spPr>
          <a:xfrm>
            <a:off x="8533316" y="2511347"/>
            <a:ext cx="2771271" cy="11772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함수에서 </a:t>
            </a:r>
            <a:r>
              <a:rPr kumimoji="1" lang="ko-KR" altLang="en-US" sz="12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텐서플로</a:t>
            </a:r>
            <a:r>
              <a:rPr kumimoji="1"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변수를 만들 때</a:t>
            </a:r>
            <a:r>
              <a:rPr kumimoji="1"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kumimoji="1"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처음에만 호출되어야 한다</a:t>
            </a:r>
            <a:r>
              <a:rPr kumimoji="1"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아니면 </a:t>
            </a:r>
            <a:r>
              <a:rPr kumimoji="1"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exception </a:t>
            </a:r>
            <a:r>
              <a:rPr kumimoji="1"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발생</a:t>
            </a:r>
            <a:r>
              <a:rPr kumimoji="1"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변수에 값 할당 시 </a:t>
            </a:r>
            <a:r>
              <a:rPr kumimoji="1"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assign() </a:t>
            </a:r>
            <a:r>
              <a:rPr kumimoji="1"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메서드를 사용</a:t>
            </a:r>
          </a:p>
        </p:txBody>
      </p:sp>
      <p:cxnSp>
        <p:nvCxnSpPr>
          <p:cNvPr id="106" name="직선 연결선[R] 3">
            <a:extLst>
              <a:ext uri="{FF2B5EF4-FFF2-40B4-BE49-F238E27FC236}">
                <a16:creationId xmlns:a16="http://schemas.microsoft.com/office/drawing/2014/main" id="{77E9CFDB-3B55-4F62-8BB0-DE28851EC5A9}"/>
              </a:ext>
            </a:extLst>
          </p:cNvPr>
          <p:cNvCxnSpPr/>
          <p:nvPr/>
        </p:nvCxnSpPr>
        <p:spPr>
          <a:xfrm>
            <a:off x="8614660" y="2406307"/>
            <a:ext cx="22053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A4640DA4-70FC-4984-9730-D60B662EDDCE}"/>
              </a:ext>
            </a:extLst>
          </p:cNvPr>
          <p:cNvSpPr txBox="1"/>
          <p:nvPr/>
        </p:nvSpPr>
        <p:spPr>
          <a:xfrm>
            <a:off x="8479980" y="382969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endParaRPr kumimoji="1" lang="ko-KR" altLang="en-US" sz="1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D3B7640-BC23-49B2-A2E4-D6902E5E877E}"/>
              </a:ext>
            </a:extLst>
          </p:cNvPr>
          <p:cNvSpPr txBox="1"/>
          <p:nvPr/>
        </p:nvSpPr>
        <p:spPr>
          <a:xfrm>
            <a:off x="8513619" y="4371803"/>
            <a:ext cx="1806905" cy="623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성능을 위해서 반복문보단 </a:t>
            </a:r>
            <a:endParaRPr kumimoji="1" lang="en-US" altLang="ko-KR" sz="1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2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벡터화된</a:t>
            </a:r>
            <a:r>
              <a:rPr kumimoji="1"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구현을 사용하자</a:t>
            </a:r>
          </a:p>
        </p:txBody>
      </p:sp>
      <p:cxnSp>
        <p:nvCxnSpPr>
          <p:cNvPr id="148" name="직선 연결선[R] 114">
            <a:extLst>
              <a:ext uri="{FF2B5EF4-FFF2-40B4-BE49-F238E27FC236}">
                <a16:creationId xmlns:a16="http://schemas.microsoft.com/office/drawing/2014/main" id="{62ACBA40-6D0C-4346-81A2-4AFFDF40CF3E}"/>
              </a:ext>
            </a:extLst>
          </p:cNvPr>
          <p:cNvCxnSpPr/>
          <p:nvPr/>
        </p:nvCxnSpPr>
        <p:spPr>
          <a:xfrm>
            <a:off x="8594963" y="4266763"/>
            <a:ext cx="22053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72D4F417-CB30-41FE-A8A5-603234303F4F}"/>
              </a:ext>
            </a:extLst>
          </p:cNvPr>
          <p:cNvSpPr txBox="1"/>
          <p:nvPr/>
        </p:nvSpPr>
        <p:spPr>
          <a:xfrm>
            <a:off x="402250" y="985984"/>
            <a:ext cx="22092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4.2 </a:t>
            </a:r>
            <a:r>
              <a:rPr kumimoji="1" lang="ko-KR" altLang="en-US" sz="14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텐서플로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함수 사용 방법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8C5757B-F106-4835-8A96-95F788B76A90}"/>
              </a:ext>
            </a:extLst>
          </p:cNvPr>
          <p:cNvSpPr txBox="1"/>
          <p:nvPr/>
        </p:nvSpPr>
        <p:spPr>
          <a:xfrm>
            <a:off x="402250" y="578695"/>
            <a:ext cx="3491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 </a:t>
            </a:r>
            <a:r>
              <a:rPr kumimoji="1" lang="ko-KR" altLang="en-US" sz="24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텐서플로</a:t>
            </a:r>
            <a:r>
              <a:rPr kumimoji="1" lang="ko-KR" altLang="en-US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함수와 그래프</a:t>
            </a: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0D74E771-9A33-4462-BD40-238C6C5595B4}"/>
              </a:ext>
            </a:extLst>
          </p:cNvPr>
          <p:cNvSpPr/>
          <p:nvPr/>
        </p:nvSpPr>
        <p:spPr>
          <a:xfrm>
            <a:off x="4659934" y="1989176"/>
            <a:ext cx="6302507" cy="1597317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4E1C46B5-DFE4-40D9-8056-F53AEA7F81DE}"/>
              </a:ext>
            </a:extLst>
          </p:cNvPr>
          <p:cNvSpPr txBox="1"/>
          <p:nvPr/>
        </p:nvSpPr>
        <p:spPr>
          <a:xfrm>
            <a:off x="4810605" y="2166710"/>
            <a:ext cx="2167581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DXPnMStd" panose="02020600000000000000" pitchFamily="18" charset="-127"/>
                <a:ea typeface="DXPnMStd" panose="02020600000000000000" pitchFamily="18" charset="-127"/>
              </a:rPr>
              <a:t>이에 따라 발생하는 영향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B0025A3C-E2A7-4319-8405-F4BA7F3D7064}"/>
              </a:ext>
            </a:extLst>
          </p:cNvPr>
          <p:cNvSpPr txBox="1"/>
          <p:nvPr/>
        </p:nvSpPr>
        <p:spPr>
          <a:xfrm>
            <a:off x="5064673" y="2547508"/>
            <a:ext cx="5897768" cy="325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난수를 반환하는 함수를 정의 하면 </a:t>
            </a:r>
            <a:r>
              <a:rPr kumimoji="1"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트레이싱</a:t>
            </a:r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할 때 난수가 생성 된다</a:t>
            </a:r>
            <a:r>
              <a:rPr kumimoji="1"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.  </a:t>
            </a:r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같은 데이터의 경우 같은 난수 생성</a:t>
            </a:r>
            <a:endParaRPr kumimoji="1"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2834E15E-3AE7-4818-980E-18CFCC7FC252}"/>
              </a:ext>
            </a:extLst>
          </p:cNvPr>
          <p:cNvGrpSpPr/>
          <p:nvPr/>
        </p:nvGrpSpPr>
        <p:grpSpPr>
          <a:xfrm>
            <a:off x="4783135" y="2579107"/>
            <a:ext cx="294935" cy="294935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150E84D8-9273-487F-A6BD-C95C43774FD3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6257A49C-B792-4E24-8181-E13D94BCBCFC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83" name="TextBox 182">
            <a:extLst>
              <a:ext uri="{FF2B5EF4-FFF2-40B4-BE49-F238E27FC236}">
                <a16:creationId xmlns:a16="http://schemas.microsoft.com/office/drawing/2014/main" id="{90E78598-3A15-4C7B-AFE4-12177C4E4E22}"/>
              </a:ext>
            </a:extLst>
          </p:cNvPr>
          <p:cNvSpPr txBox="1"/>
          <p:nvPr/>
        </p:nvSpPr>
        <p:spPr>
          <a:xfrm>
            <a:off x="5064673" y="2818094"/>
            <a:ext cx="4955203" cy="325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텐서플로가</a:t>
            </a:r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지원하지 않는 코드를 이용할 경우 </a:t>
            </a:r>
            <a:r>
              <a:rPr kumimoji="1"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텐서플로</a:t>
            </a:r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함수 </a:t>
            </a:r>
            <a:r>
              <a:rPr kumimoji="1"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호출시</a:t>
            </a:r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실행되지 않는다</a:t>
            </a:r>
            <a:r>
              <a:rPr kumimoji="1"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. </a:t>
            </a:r>
          </a:p>
        </p:txBody>
      </p:sp>
      <p:grpSp>
        <p:nvGrpSpPr>
          <p:cNvPr id="199" name="그룹 198">
            <a:extLst>
              <a:ext uri="{FF2B5EF4-FFF2-40B4-BE49-F238E27FC236}">
                <a16:creationId xmlns:a16="http://schemas.microsoft.com/office/drawing/2014/main" id="{8DE72872-893E-4998-8276-E46B224F2836}"/>
              </a:ext>
            </a:extLst>
          </p:cNvPr>
          <p:cNvGrpSpPr/>
          <p:nvPr/>
        </p:nvGrpSpPr>
        <p:grpSpPr>
          <a:xfrm>
            <a:off x="4783135" y="2849693"/>
            <a:ext cx="294935" cy="294935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421BCBDD-959C-4EA6-A4D6-0CF90A091BD4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836B8CE7-B833-423F-9EB9-08C89716BB27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202" name="그룹 201">
            <a:extLst>
              <a:ext uri="{FF2B5EF4-FFF2-40B4-BE49-F238E27FC236}">
                <a16:creationId xmlns:a16="http://schemas.microsoft.com/office/drawing/2014/main" id="{6D355563-D5AF-4F2C-BDE4-4CFE32EFE558}"/>
              </a:ext>
            </a:extLst>
          </p:cNvPr>
          <p:cNvGrpSpPr/>
          <p:nvPr/>
        </p:nvGrpSpPr>
        <p:grpSpPr>
          <a:xfrm>
            <a:off x="4776437" y="3135993"/>
            <a:ext cx="294935" cy="294935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D048E912-2D97-4167-8DE6-D361AFB0264D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CCC6FBDD-43B6-4221-83B6-65B610A8CF4E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205" name="TextBox 204">
            <a:extLst>
              <a:ext uri="{FF2B5EF4-FFF2-40B4-BE49-F238E27FC236}">
                <a16:creationId xmlns:a16="http://schemas.microsoft.com/office/drawing/2014/main" id="{5828C580-8221-4396-8372-A05DA1E7645C}"/>
              </a:ext>
            </a:extLst>
          </p:cNvPr>
          <p:cNvSpPr txBox="1"/>
          <p:nvPr/>
        </p:nvSpPr>
        <p:spPr>
          <a:xfrm>
            <a:off x="5068284" y="3089428"/>
            <a:ext cx="4926349" cy="325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임의의 코드를 </a:t>
            </a:r>
            <a:r>
              <a:rPr kumimoji="1"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tf.py_python</a:t>
            </a:r>
            <a:r>
              <a:rPr kumimoji="1"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()</a:t>
            </a:r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으로 감싸면 성능이 저하되며</a:t>
            </a:r>
            <a:r>
              <a:rPr kumimoji="1"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, </a:t>
            </a:r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실행할 플랫폼이 </a:t>
            </a:r>
            <a:r>
              <a:rPr kumimoji="1"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적어짐</a:t>
            </a:r>
            <a:endParaRPr kumimoji="1"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1893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7" grpId="0"/>
      <p:bldP spid="89" grpId="0"/>
      <p:bldP spid="90" grpId="0"/>
      <p:bldP spid="92" grpId="0"/>
      <p:bldP spid="93" grpId="0"/>
      <p:bldP spid="95" grpId="0"/>
      <p:bldP spid="96" grpId="0"/>
      <p:bldP spid="104" grpId="0"/>
      <p:bldP spid="105" grpId="0"/>
      <p:bldP spid="107" grpId="0"/>
      <p:bldP spid="147" grpId="0"/>
      <p:bldP spid="162" grpId="0" animBg="1"/>
      <p:bldP spid="162" grpId="1" animBg="1"/>
      <p:bldP spid="166" grpId="0"/>
      <p:bldP spid="166" grpId="1"/>
      <p:bldP spid="167" grpId="0"/>
      <p:bldP spid="167" grpId="1"/>
      <p:bldP spid="183" grpId="0"/>
      <p:bldP spid="183" grpId="1"/>
      <p:bldP spid="205" grpId="0"/>
      <p:bldP spid="205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2F609341-2A1E-6547-BF9D-8764956E8498}"/>
              </a:ext>
            </a:extLst>
          </p:cNvPr>
          <p:cNvGrpSpPr/>
          <p:nvPr/>
        </p:nvGrpSpPr>
        <p:grpSpPr>
          <a:xfrm>
            <a:off x="1494409" y="60615"/>
            <a:ext cx="320554" cy="320554"/>
            <a:chOff x="1540903" y="762744"/>
            <a:chExt cx="548640" cy="548640"/>
          </a:xfrm>
        </p:grpSpPr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64161C69-0F36-A346-82E0-574D01BEEB63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514BFA32-109B-C947-9269-AABAF7C9A06A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A1019F68-8B4F-9940-AEFA-80E55432E6C0}"/>
              </a:ext>
            </a:extLst>
          </p:cNvPr>
          <p:cNvGrpSpPr/>
          <p:nvPr/>
        </p:nvGrpSpPr>
        <p:grpSpPr>
          <a:xfrm>
            <a:off x="2815122" y="746415"/>
            <a:ext cx="320554" cy="320554"/>
            <a:chOff x="1540903" y="762744"/>
            <a:chExt cx="548640" cy="548640"/>
          </a:xfrm>
        </p:grpSpPr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EE79EEBA-4A27-D349-B333-88242573119F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31E79010-422B-A348-A5BE-D7411A393458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5EB2BAAF-722D-1E46-9C73-0C747B96B6EE}"/>
              </a:ext>
            </a:extLst>
          </p:cNvPr>
          <p:cNvGrpSpPr/>
          <p:nvPr/>
        </p:nvGrpSpPr>
        <p:grpSpPr>
          <a:xfrm>
            <a:off x="3975557" y="316085"/>
            <a:ext cx="320554" cy="320554"/>
            <a:chOff x="1540903" y="762744"/>
            <a:chExt cx="548640" cy="548640"/>
          </a:xfrm>
        </p:grpSpPr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805E019E-476A-6149-B084-BE9FE624AC66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9FCA734C-5EC3-4E46-9E4E-4A1176F0E569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34B77113-6EA9-BA4B-8C5E-3791659CD67E}"/>
              </a:ext>
            </a:extLst>
          </p:cNvPr>
          <p:cNvGrpSpPr/>
          <p:nvPr/>
        </p:nvGrpSpPr>
        <p:grpSpPr>
          <a:xfrm>
            <a:off x="7862552" y="1066969"/>
            <a:ext cx="320554" cy="320554"/>
            <a:chOff x="1540903" y="762744"/>
            <a:chExt cx="548640" cy="548640"/>
          </a:xfrm>
        </p:grpSpPr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C3F6F4A5-4CA2-9943-8448-E1848D01A09C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2F563CB5-CA17-E545-BCC6-C7788FAD9613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8572CA37-C6F1-7C4F-A41C-396BB44ADB49}"/>
              </a:ext>
            </a:extLst>
          </p:cNvPr>
          <p:cNvGrpSpPr/>
          <p:nvPr/>
        </p:nvGrpSpPr>
        <p:grpSpPr>
          <a:xfrm>
            <a:off x="9451866" y="348950"/>
            <a:ext cx="320554" cy="320554"/>
            <a:chOff x="1540903" y="762744"/>
            <a:chExt cx="548640" cy="548640"/>
          </a:xfrm>
        </p:grpSpPr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91A39B8D-6158-F74A-86DA-7FB3E894A343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BD604364-8176-3E4D-B7DD-99C3AD761F12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7A094E39-BB1B-734B-A167-C7E61886335B}"/>
              </a:ext>
            </a:extLst>
          </p:cNvPr>
          <p:cNvGrpSpPr/>
          <p:nvPr/>
        </p:nvGrpSpPr>
        <p:grpSpPr>
          <a:xfrm>
            <a:off x="9772420" y="1468575"/>
            <a:ext cx="320554" cy="320554"/>
            <a:chOff x="1540903" y="762744"/>
            <a:chExt cx="548640" cy="548640"/>
          </a:xfrm>
        </p:grpSpPr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BCD3C837-FB77-3C45-86C8-5229F0F2C1BF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19B18210-5E55-3946-ACD5-3EF062C4AA59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47234010-C238-1B4A-AE14-47377FD39F7B}"/>
              </a:ext>
            </a:extLst>
          </p:cNvPr>
          <p:cNvGrpSpPr/>
          <p:nvPr/>
        </p:nvGrpSpPr>
        <p:grpSpPr>
          <a:xfrm>
            <a:off x="3154924" y="1878530"/>
            <a:ext cx="320554" cy="320554"/>
            <a:chOff x="1540903" y="762744"/>
            <a:chExt cx="548640" cy="548640"/>
          </a:xfrm>
        </p:grpSpPr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DAC3E149-8183-9644-8221-45958C9C38A2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A4E87329-98A5-8E41-AAB1-31BCAD100C5D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705E8C87-B994-5B47-9625-F9FF6ECC7786}"/>
              </a:ext>
            </a:extLst>
          </p:cNvPr>
          <p:cNvGrpSpPr/>
          <p:nvPr/>
        </p:nvGrpSpPr>
        <p:grpSpPr>
          <a:xfrm>
            <a:off x="7482349" y="14381"/>
            <a:ext cx="320554" cy="320554"/>
            <a:chOff x="1540903" y="762744"/>
            <a:chExt cx="548640" cy="548640"/>
          </a:xfrm>
        </p:grpSpPr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C7B24A6F-A814-CC4C-9D2F-12AC44ADDF54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1E09241A-C6D6-F245-9B56-C25EB4EBC730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712814C2-05CC-CE49-A48A-8A4FCBA5DFDB}"/>
              </a:ext>
            </a:extLst>
          </p:cNvPr>
          <p:cNvGrpSpPr/>
          <p:nvPr/>
        </p:nvGrpSpPr>
        <p:grpSpPr>
          <a:xfrm>
            <a:off x="9131312" y="2199084"/>
            <a:ext cx="320554" cy="320554"/>
            <a:chOff x="1540903" y="762744"/>
            <a:chExt cx="548640" cy="548640"/>
          </a:xfrm>
        </p:grpSpPr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A40473CC-4FF7-D04A-9618-9FDF479D0B0C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11CB21B3-976A-4347-9494-0A396B6107A4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24999521-8A3D-CC4C-B3C9-0BEEC536B4B8}"/>
              </a:ext>
            </a:extLst>
          </p:cNvPr>
          <p:cNvGrpSpPr/>
          <p:nvPr/>
        </p:nvGrpSpPr>
        <p:grpSpPr>
          <a:xfrm>
            <a:off x="11004430" y="-205806"/>
            <a:ext cx="320554" cy="320554"/>
            <a:chOff x="1540903" y="762744"/>
            <a:chExt cx="548640" cy="548640"/>
          </a:xfrm>
        </p:grpSpPr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2967CAD1-E030-964A-8FFB-04B5166D2FA1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B7ABFF9F-9B7F-894A-AFB6-3B0CD910629A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F225C9AB-304F-6442-A828-006C8E9FF193}"/>
              </a:ext>
            </a:extLst>
          </p:cNvPr>
          <p:cNvGrpSpPr/>
          <p:nvPr/>
        </p:nvGrpSpPr>
        <p:grpSpPr>
          <a:xfrm>
            <a:off x="10449462" y="734856"/>
            <a:ext cx="409401" cy="409401"/>
            <a:chOff x="1540903" y="762744"/>
            <a:chExt cx="548640" cy="548640"/>
          </a:xfrm>
        </p:grpSpPr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31B9C643-B61F-904A-BF42-571DC2E2FB3A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84" name="타원 183">
              <a:extLst>
                <a:ext uri="{FF2B5EF4-FFF2-40B4-BE49-F238E27FC236}">
                  <a16:creationId xmlns:a16="http://schemas.microsoft.com/office/drawing/2014/main" id="{BB3E1095-1C10-1A43-BF6B-6FB1BC37047B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85" name="그룹 184">
            <a:extLst>
              <a:ext uri="{FF2B5EF4-FFF2-40B4-BE49-F238E27FC236}">
                <a16:creationId xmlns:a16="http://schemas.microsoft.com/office/drawing/2014/main" id="{B00B8FD1-E9D7-0E42-8FA3-81265388183F}"/>
              </a:ext>
            </a:extLst>
          </p:cNvPr>
          <p:cNvGrpSpPr/>
          <p:nvPr/>
        </p:nvGrpSpPr>
        <p:grpSpPr>
          <a:xfrm>
            <a:off x="11201369" y="1808767"/>
            <a:ext cx="409401" cy="409401"/>
            <a:chOff x="1540903" y="762744"/>
            <a:chExt cx="548640" cy="548640"/>
          </a:xfrm>
        </p:grpSpPr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014CDF76-680A-374B-BC8E-D25AA6A41520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87" name="타원 186">
              <a:extLst>
                <a:ext uri="{FF2B5EF4-FFF2-40B4-BE49-F238E27FC236}">
                  <a16:creationId xmlns:a16="http://schemas.microsoft.com/office/drawing/2014/main" id="{592993A8-9815-4549-B74C-E42639055297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A3C4666A-3408-FC42-AAD1-BF3521764AAE}"/>
              </a:ext>
            </a:extLst>
          </p:cNvPr>
          <p:cNvGrpSpPr/>
          <p:nvPr/>
        </p:nvGrpSpPr>
        <p:grpSpPr>
          <a:xfrm>
            <a:off x="799437" y="1673829"/>
            <a:ext cx="409401" cy="409401"/>
            <a:chOff x="1540903" y="762744"/>
            <a:chExt cx="548640" cy="548640"/>
          </a:xfrm>
        </p:grpSpPr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EC2E945E-312B-E844-9AE0-53B6074A1F42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BC0B5E81-8AFC-AD47-AF6E-032E8BBBDF4B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91" name="그룹 190">
            <a:extLst>
              <a:ext uri="{FF2B5EF4-FFF2-40B4-BE49-F238E27FC236}">
                <a16:creationId xmlns:a16="http://schemas.microsoft.com/office/drawing/2014/main" id="{D635A36F-2A7B-864B-BE75-8E32FF1C08BC}"/>
              </a:ext>
            </a:extLst>
          </p:cNvPr>
          <p:cNvGrpSpPr/>
          <p:nvPr/>
        </p:nvGrpSpPr>
        <p:grpSpPr>
          <a:xfrm>
            <a:off x="5568676" y="510266"/>
            <a:ext cx="192506" cy="192506"/>
            <a:chOff x="1540903" y="762744"/>
            <a:chExt cx="548640" cy="548640"/>
          </a:xfrm>
        </p:grpSpPr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BE3626B3-B04F-D74E-9E35-23F92C1C3B72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F521CC74-8E39-8F48-A6BF-7C35A6B11885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94" name="그룹 193">
            <a:extLst>
              <a:ext uri="{FF2B5EF4-FFF2-40B4-BE49-F238E27FC236}">
                <a16:creationId xmlns:a16="http://schemas.microsoft.com/office/drawing/2014/main" id="{DA227E81-72BF-B84F-B3F0-500E9409B2CF}"/>
              </a:ext>
            </a:extLst>
          </p:cNvPr>
          <p:cNvGrpSpPr/>
          <p:nvPr/>
        </p:nvGrpSpPr>
        <p:grpSpPr>
          <a:xfrm>
            <a:off x="2718869" y="1144257"/>
            <a:ext cx="192506" cy="192506"/>
            <a:chOff x="1540903" y="762744"/>
            <a:chExt cx="548640" cy="548640"/>
          </a:xfrm>
        </p:grpSpPr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B9717BC2-6373-CC45-BA60-74BC57C5A08A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CCA14C02-12A7-3248-8580-692B032894DD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3E950088-C214-CE4F-85BB-134E0686BB34}"/>
              </a:ext>
            </a:extLst>
          </p:cNvPr>
          <p:cNvGrpSpPr/>
          <p:nvPr/>
        </p:nvGrpSpPr>
        <p:grpSpPr>
          <a:xfrm>
            <a:off x="1209042" y="702772"/>
            <a:ext cx="192506" cy="192506"/>
            <a:chOff x="1540903" y="762744"/>
            <a:chExt cx="548640" cy="548640"/>
          </a:xfrm>
        </p:grpSpPr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15A9872C-6E67-6340-A2DB-EBF32638D211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6E371AA5-94D9-EF45-AF51-89838B99DA05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4E03375F-ED36-E34B-8CDB-0473CB0764A5}"/>
              </a:ext>
            </a:extLst>
          </p:cNvPr>
          <p:cNvGrpSpPr/>
          <p:nvPr/>
        </p:nvGrpSpPr>
        <p:grpSpPr>
          <a:xfrm>
            <a:off x="9676167" y="1291270"/>
            <a:ext cx="192506" cy="192506"/>
            <a:chOff x="1540903" y="762744"/>
            <a:chExt cx="548640" cy="548640"/>
          </a:xfrm>
        </p:grpSpPr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D477174F-4615-1140-9E40-B8BAAF303506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5AAA7F81-4E62-9B4A-9FFA-C63C7EEC04FD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4CEDBA4C-BEBE-AB43-A6A6-F62929FCD5A2}"/>
              </a:ext>
            </a:extLst>
          </p:cNvPr>
          <p:cNvGrpSpPr/>
          <p:nvPr/>
        </p:nvGrpSpPr>
        <p:grpSpPr>
          <a:xfrm>
            <a:off x="10858863" y="586773"/>
            <a:ext cx="192506" cy="192506"/>
            <a:chOff x="1540903" y="762744"/>
            <a:chExt cx="548640" cy="548640"/>
          </a:xfrm>
        </p:grpSpPr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6C434117-9A43-B54E-90DC-9377C7ED5FB9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41C5BC45-2B85-5143-BFFB-8F8C9BEDA682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206" name="그룹 205">
            <a:extLst>
              <a:ext uri="{FF2B5EF4-FFF2-40B4-BE49-F238E27FC236}">
                <a16:creationId xmlns:a16="http://schemas.microsoft.com/office/drawing/2014/main" id="{49CE4686-29D6-7141-A966-791B7E61E666}"/>
              </a:ext>
            </a:extLst>
          </p:cNvPr>
          <p:cNvGrpSpPr/>
          <p:nvPr/>
        </p:nvGrpSpPr>
        <p:grpSpPr>
          <a:xfrm>
            <a:off x="1177924" y="2083230"/>
            <a:ext cx="192506" cy="192506"/>
            <a:chOff x="1540903" y="762744"/>
            <a:chExt cx="548640" cy="548640"/>
          </a:xfrm>
        </p:grpSpPr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A9CA5725-5890-E048-AF32-D21AF875D3B1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190A65EA-7689-D341-BE77-B7AC3DFED9FB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209" name="그룹 208">
            <a:extLst>
              <a:ext uri="{FF2B5EF4-FFF2-40B4-BE49-F238E27FC236}">
                <a16:creationId xmlns:a16="http://schemas.microsoft.com/office/drawing/2014/main" id="{798647E7-175C-924A-A893-69940B31774B}"/>
              </a:ext>
            </a:extLst>
          </p:cNvPr>
          <p:cNvGrpSpPr/>
          <p:nvPr/>
        </p:nvGrpSpPr>
        <p:grpSpPr>
          <a:xfrm>
            <a:off x="9871165" y="115092"/>
            <a:ext cx="192506" cy="192506"/>
            <a:chOff x="1540903" y="762744"/>
            <a:chExt cx="548640" cy="548640"/>
          </a:xfrm>
        </p:grpSpPr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2E240730-4133-E44F-B700-A7ED795C4F65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D1920814-AC5E-5D45-8C65-4DF9095A91F5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212" name="그룹 211">
            <a:extLst>
              <a:ext uri="{FF2B5EF4-FFF2-40B4-BE49-F238E27FC236}">
                <a16:creationId xmlns:a16="http://schemas.microsoft.com/office/drawing/2014/main" id="{16E889E2-4C6A-F44A-ACD6-A303F4E31FA1}"/>
              </a:ext>
            </a:extLst>
          </p:cNvPr>
          <p:cNvGrpSpPr/>
          <p:nvPr/>
        </p:nvGrpSpPr>
        <p:grpSpPr>
          <a:xfrm>
            <a:off x="8524582" y="895278"/>
            <a:ext cx="192506" cy="192506"/>
            <a:chOff x="1540903" y="762744"/>
            <a:chExt cx="548640" cy="548640"/>
          </a:xfrm>
        </p:grpSpPr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3DCF2354-762F-BE4A-ADE2-1FF8376FA724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14" name="타원 213">
              <a:extLst>
                <a:ext uri="{FF2B5EF4-FFF2-40B4-BE49-F238E27FC236}">
                  <a16:creationId xmlns:a16="http://schemas.microsoft.com/office/drawing/2014/main" id="{2E067A03-41FA-A44D-9EF2-58EE8043DDE6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215" name="그룹 214">
            <a:extLst>
              <a:ext uri="{FF2B5EF4-FFF2-40B4-BE49-F238E27FC236}">
                <a16:creationId xmlns:a16="http://schemas.microsoft.com/office/drawing/2014/main" id="{22091433-E8D5-A849-9F5A-8DA6F85FEEB4}"/>
              </a:ext>
            </a:extLst>
          </p:cNvPr>
          <p:cNvGrpSpPr/>
          <p:nvPr/>
        </p:nvGrpSpPr>
        <p:grpSpPr>
          <a:xfrm>
            <a:off x="8269170" y="542350"/>
            <a:ext cx="192506" cy="192506"/>
            <a:chOff x="1540903" y="762744"/>
            <a:chExt cx="548640" cy="548640"/>
          </a:xfrm>
        </p:grpSpPr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D1DFE38D-CD10-7840-80DE-9F6ED9FC60EE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17" name="타원 216">
              <a:extLst>
                <a:ext uri="{FF2B5EF4-FFF2-40B4-BE49-F238E27FC236}">
                  <a16:creationId xmlns:a16="http://schemas.microsoft.com/office/drawing/2014/main" id="{29D5D6DF-8236-B745-9B65-291BD58A741F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218" name="그룹 217">
            <a:extLst>
              <a:ext uri="{FF2B5EF4-FFF2-40B4-BE49-F238E27FC236}">
                <a16:creationId xmlns:a16="http://schemas.microsoft.com/office/drawing/2014/main" id="{EECF6AED-08DD-184D-A1A8-D0FDBEDFFDA2}"/>
              </a:ext>
            </a:extLst>
          </p:cNvPr>
          <p:cNvGrpSpPr/>
          <p:nvPr/>
        </p:nvGrpSpPr>
        <p:grpSpPr>
          <a:xfrm>
            <a:off x="413546" y="2218168"/>
            <a:ext cx="192506" cy="192506"/>
            <a:chOff x="1540903" y="762744"/>
            <a:chExt cx="548640" cy="548640"/>
          </a:xfrm>
        </p:grpSpPr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C4916702-B7F8-4746-BD27-94EE076BA9CC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2C59E4D1-5824-5743-823E-2CBFAA03B518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221" name="그룹 220">
            <a:extLst>
              <a:ext uri="{FF2B5EF4-FFF2-40B4-BE49-F238E27FC236}">
                <a16:creationId xmlns:a16="http://schemas.microsoft.com/office/drawing/2014/main" id="{D18974A2-1247-2348-B317-E935F3718846}"/>
              </a:ext>
            </a:extLst>
          </p:cNvPr>
          <p:cNvGrpSpPr/>
          <p:nvPr/>
        </p:nvGrpSpPr>
        <p:grpSpPr>
          <a:xfrm>
            <a:off x="3766937" y="1403481"/>
            <a:ext cx="192506" cy="192506"/>
            <a:chOff x="1540903" y="762744"/>
            <a:chExt cx="548640" cy="548640"/>
          </a:xfrm>
        </p:grpSpPr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A8F7D4A0-542B-3647-A575-A5838A352858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3D54855A-EF89-4D4A-B2E4-C251554BBCB4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224" name="그룹 223">
            <a:extLst>
              <a:ext uri="{FF2B5EF4-FFF2-40B4-BE49-F238E27FC236}">
                <a16:creationId xmlns:a16="http://schemas.microsoft.com/office/drawing/2014/main" id="{9CE65A2E-8EE8-CE4C-B31B-39041416AA09}"/>
              </a:ext>
            </a:extLst>
          </p:cNvPr>
          <p:cNvGrpSpPr/>
          <p:nvPr/>
        </p:nvGrpSpPr>
        <p:grpSpPr>
          <a:xfrm>
            <a:off x="4469753" y="1915398"/>
            <a:ext cx="192506" cy="192506"/>
            <a:chOff x="1540903" y="762744"/>
            <a:chExt cx="548640" cy="548640"/>
          </a:xfrm>
        </p:grpSpPr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9F3B7171-072D-1244-B849-C90BBCED9B56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5CE0F5A9-E26A-7743-987A-FCAF58B0AEFB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227" name="그룹 226">
            <a:extLst>
              <a:ext uri="{FF2B5EF4-FFF2-40B4-BE49-F238E27FC236}">
                <a16:creationId xmlns:a16="http://schemas.microsoft.com/office/drawing/2014/main" id="{532A1101-EDF9-A948-9D72-5A5EBE2217D1}"/>
              </a:ext>
            </a:extLst>
          </p:cNvPr>
          <p:cNvGrpSpPr/>
          <p:nvPr/>
        </p:nvGrpSpPr>
        <p:grpSpPr>
          <a:xfrm>
            <a:off x="5935723" y="650834"/>
            <a:ext cx="320554" cy="320554"/>
            <a:chOff x="1540903" y="762744"/>
            <a:chExt cx="548640" cy="548640"/>
          </a:xfrm>
        </p:grpSpPr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87C30722-E6D9-644F-99A4-91D3876987FE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28F73A13-1027-3A48-9AC0-2D22ECDCD01C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1E4181F2-D166-6244-BA10-91E1048C0E48}"/>
              </a:ext>
            </a:extLst>
          </p:cNvPr>
          <p:cNvGrpSpPr/>
          <p:nvPr/>
        </p:nvGrpSpPr>
        <p:grpSpPr>
          <a:xfrm>
            <a:off x="8932795" y="3585021"/>
            <a:ext cx="5909875" cy="5909875"/>
            <a:chOff x="8524582" y="3341220"/>
            <a:chExt cx="3862000" cy="3862000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D6CB85BB-F900-8F41-82F7-19692E5CF97B}"/>
                </a:ext>
              </a:extLst>
            </p:cNvPr>
            <p:cNvSpPr/>
            <p:nvPr/>
          </p:nvSpPr>
          <p:spPr>
            <a:xfrm>
              <a:off x="8524582" y="3341220"/>
              <a:ext cx="3862000" cy="38620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BBDDBC98-ABDA-2D42-AD37-17D60BD8AF06}"/>
                </a:ext>
              </a:extLst>
            </p:cNvPr>
            <p:cNvSpPr/>
            <p:nvPr/>
          </p:nvSpPr>
          <p:spPr>
            <a:xfrm>
              <a:off x="8824818" y="3642690"/>
              <a:ext cx="3249288" cy="324928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31" name="타원 230">
              <a:extLst>
                <a:ext uri="{FF2B5EF4-FFF2-40B4-BE49-F238E27FC236}">
                  <a16:creationId xmlns:a16="http://schemas.microsoft.com/office/drawing/2014/main" id="{F28D3B03-761D-3244-8CCD-ADED0249BDFC}"/>
                </a:ext>
              </a:extLst>
            </p:cNvPr>
            <p:cNvSpPr/>
            <p:nvPr/>
          </p:nvSpPr>
          <p:spPr>
            <a:xfrm>
              <a:off x="9451625" y="4284076"/>
              <a:ext cx="1995673" cy="199567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46A45FEE-AE57-8A45-A7F4-2B01DCA04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5091" y="3593585"/>
            <a:ext cx="444201" cy="44420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3192816-806A-9C47-9480-D327EF5F1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4327" y="5107609"/>
            <a:ext cx="522750" cy="52275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3174251-D2AA-D14B-A281-B40D0F9687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9824" y="5989911"/>
            <a:ext cx="694335" cy="694335"/>
          </a:xfrm>
          <a:prstGeom prst="rect">
            <a:avLst/>
          </a:prstGeom>
        </p:spPr>
      </p:pic>
      <p:grpSp>
        <p:nvGrpSpPr>
          <p:cNvPr id="232" name="그룹 231">
            <a:extLst>
              <a:ext uri="{FF2B5EF4-FFF2-40B4-BE49-F238E27FC236}">
                <a16:creationId xmlns:a16="http://schemas.microsoft.com/office/drawing/2014/main" id="{9DEC3654-A14E-B242-898E-71841C048BC0}"/>
              </a:ext>
            </a:extLst>
          </p:cNvPr>
          <p:cNvGrpSpPr/>
          <p:nvPr/>
        </p:nvGrpSpPr>
        <p:grpSpPr>
          <a:xfrm>
            <a:off x="10147105" y="4252522"/>
            <a:ext cx="320554" cy="320554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233" name="타원 232">
              <a:extLst>
                <a:ext uri="{FF2B5EF4-FFF2-40B4-BE49-F238E27FC236}">
                  <a16:creationId xmlns:a16="http://schemas.microsoft.com/office/drawing/2014/main" id="{95049C95-013D-4E4A-9F2F-67B9591D27AD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F3164171-CE90-1847-9B8D-4B89405AC1A1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235" name="그룹 234">
            <a:extLst>
              <a:ext uri="{FF2B5EF4-FFF2-40B4-BE49-F238E27FC236}">
                <a16:creationId xmlns:a16="http://schemas.microsoft.com/office/drawing/2014/main" id="{FE5A1E09-643B-EC4F-B97D-EB2A2A0C6133}"/>
              </a:ext>
            </a:extLst>
          </p:cNvPr>
          <p:cNvGrpSpPr/>
          <p:nvPr/>
        </p:nvGrpSpPr>
        <p:grpSpPr>
          <a:xfrm>
            <a:off x="10467659" y="5372147"/>
            <a:ext cx="320554" cy="320554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B129F37B-0850-0449-8936-95EE220A06F3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ACA96AD1-4369-574B-ABB2-408A171E8091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238" name="그룹 237">
            <a:extLst>
              <a:ext uri="{FF2B5EF4-FFF2-40B4-BE49-F238E27FC236}">
                <a16:creationId xmlns:a16="http://schemas.microsoft.com/office/drawing/2014/main" id="{2EE300DB-5849-D648-A969-5460D88353D8}"/>
              </a:ext>
            </a:extLst>
          </p:cNvPr>
          <p:cNvGrpSpPr/>
          <p:nvPr/>
        </p:nvGrpSpPr>
        <p:grpSpPr>
          <a:xfrm>
            <a:off x="9826551" y="6102656"/>
            <a:ext cx="320554" cy="320554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14A0D73A-D29A-A941-B039-685D4158642E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1404500E-AF40-974F-BEC6-EE0748D6C46F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241" name="그룹 240">
            <a:extLst>
              <a:ext uri="{FF2B5EF4-FFF2-40B4-BE49-F238E27FC236}">
                <a16:creationId xmlns:a16="http://schemas.microsoft.com/office/drawing/2014/main" id="{66C6079E-63C7-7647-8877-F527D9F2B787}"/>
              </a:ext>
            </a:extLst>
          </p:cNvPr>
          <p:cNvGrpSpPr/>
          <p:nvPr/>
        </p:nvGrpSpPr>
        <p:grpSpPr>
          <a:xfrm>
            <a:off x="11144701" y="4638428"/>
            <a:ext cx="409401" cy="409401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80F4C2B2-EFD7-9D45-AD62-8EEFE6FFFF25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021FE425-1633-4B4C-9A4D-5F44F5B0736B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244" name="그룹 243">
            <a:extLst>
              <a:ext uri="{FF2B5EF4-FFF2-40B4-BE49-F238E27FC236}">
                <a16:creationId xmlns:a16="http://schemas.microsoft.com/office/drawing/2014/main" id="{BCFE0A21-D862-8248-A10B-290E6D6983F5}"/>
              </a:ext>
            </a:extLst>
          </p:cNvPr>
          <p:cNvGrpSpPr/>
          <p:nvPr/>
        </p:nvGrpSpPr>
        <p:grpSpPr>
          <a:xfrm>
            <a:off x="11896608" y="5712339"/>
            <a:ext cx="409401" cy="409401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245" name="타원 244">
              <a:extLst>
                <a:ext uri="{FF2B5EF4-FFF2-40B4-BE49-F238E27FC236}">
                  <a16:creationId xmlns:a16="http://schemas.microsoft.com/office/drawing/2014/main" id="{87E53B45-092B-E148-B530-6EB3D978ACCD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46" name="타원 245">
              <a:extLst>
                <a:ext uri="{FF2B5EF4-FFF2-40B4-BE49-F238E27FC236}">
                  <a16:creationId xmlns:a16="http://schemas.microsoft.com/office/drawing/2014/main" id="{4A1A763A-C227-FC41-81A7-861665E8BF80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247" name="그룹 246">
            <a:extLst>
              <a:ext uri="{FF2B5EF4-FFF2-40B4-BE49-F238E27FC236}">
                <a16:creationId xmlns:a16="http://schemas.microsoft.com/office/drawing/2014/main" id="{5CB2DE51-DFE7-8F4B-8055-F4E21140C501}"/>
              </a:ext>
            </a:extLst>
          </p:cNvPr>
          <p:cNvGrpSpPr/>
          <p:nvPr/>
        </p:nvGrpSpPr>
        <p:grpSpPr>
          <a:xfrm>
            <a:off x="10371406" y="5194842"/>
            <a:ext cx="192506" cy="192506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248" name="타원 247">
              <a:extLst>
                <a:ext uri="{FF2B5EF4-FFF2-40B4-BE49-F238E27FC236}">
                  <a16:creationId xmlns:a16="http://schemas.microsoft.com/office/drawing/2014/main" id="{A0C25817-B001-5244-97BB-6BC8CA0258AD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49" name="타원 248">
              <a:extLst>
                <a:ext uri="{FF2B5EF4-FFF2-40B4-BE49-F238E27FC236}">
                  <a16:creationId xmlns:a16="http://schemas.microsoft.com/office/drawing/2014/main" id="{88CFF43B-2C61-4649-82CC-92247AE4E950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250" name="그룹 249">
            <a:extLst>
              <a:ext uri="{FF2B5EF4-FFF2-40B4-BE49-F238E27FC236}">
                <a16:creationId xmlns:a16="http://schemas.microsoft.com/office/drawing/2014/main" id="{EDFC4014-DA22-7441-90C6-0A72A3D51F78}"/>
              </a:ext>
            </a:extLst>
          </p:cNvPr>
          <p:cNvGrpSpPr/>
          <p:nvPr/>
        </p:nvGrpSpPr>
        <p:grpSpPr>
          <a:xfrm>
            <a:off x="11554102" y="4490345"/>
            <a:ext cx="192506" cy="192506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251" name="타원 250">
              <a:extLst>
                <a:ext uri="{FF2B5EF4-FFF2-40B4-BE49-F238E27FC236}">
                  <a16:creationId xmlns:a16="http://schemas.microsoft.com/office/drawing/2014/main" id="{A0D759F9-5B61-7145-9BD4-66B7FDB42652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52" name="타원 251">
              <a:extLst>
                <a:ext uri="{FF2B5EF4-FFF2-40B4-BE49-F238E27FC236}">
                  <a16:creationId xmlns:a16="http://schemas.microsoft.com/office/drawing/2014/main" id="{7968CA81-6E83-504B-9747-6B80FEA41C97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253" name="그룹 252">
            <a:extLst>
              <a:ext uri="{FF2B5EF4-FFF2-40B4-BE49-F238E27FC236}">
                <a16:creationId xmlns:a16="http://schemas.microsoft.com/office/drawing/2014/main" id="{336F54C4-9CAC-D54E-86E6-2D613B625657}"/>
              </a:ext>
            </a:extLst>
          </p:cNvPr>
          <p:cNvGrpSpPr/>
          <p:nvPr/>
        </p:nvGrpSpPr>
        <p:grpSpPr>
          <a:xfrm>
            <a:off x="10566404" y="4018664"/>
            <a:ext cx="192506" cy="192506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254" name="타원 253">
              <a:extLst>
                <a:ext uri="{FF2B5EF4-FFF2-40B4-BE49-F238E27FC236}">
                  <a16:creationId xmlns:a16="http://schemas.microsoft.com/office/drawing/2014/main" id="{2DCA60A3-022E-E843-A325-195C099598AA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55" name="타원 254">
              <a:extLst>
                <a:ext uri="{FF2B5EF4-FFF2-40B4-BE49-F238E27FC236}">
                  <a16:creationId xmlns:a16="http://schemas.microsoft.com/office/drawing/2014/main" id="{C47463ED-B6F1-3541-BB66-51A45F2240F8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256" name="그룹 255">
            <a:extLst>
              <a:ext uri="{FF2B5EF4-FFF2-40B4-BE49-F238E27FC236}">
                <a16:creationId xmlns:a16="http://schemas.microsoft.com/office/drawing/2014/main" id="{7F0490E9-3DDF-5745-B8FE-CAD9B0B9E29E}"/>
              </a:ext>
            </a:extLst>
          </p:cNvPr>
          <p:cNvGrpSpPr/>
          <p:nvPr/>
        </p:nvGrpSpPr>
        <p:grpSpPr>
          <a:xfrm>
            <a:off x="9219821" y="4798850"/>
            <a:ext cx="192506" cy="192506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257" name="타원 256">
              <a:extLst>
                <a:ext uri="{FF2B5EF4-FFF2-40B4-BE49-F238E27FC236}">
                  <a16:creationId xmlns:a16="http://schemas.microsoft.com/office/drawing/2014/main" id="{B59DA4A8-DF9E-D245-A0D0-C7789C8B6E84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58" name="타원 257">
              <a:extLst>
                <a:ext uri="{FF2B5EF4-FFF2-40B4-BE49-F238E27FC236}">
                  <a16:creationId xmlns:a16="http://schemas.microsoft.com/office/drawing/2014/main" id="{5B0FC683-0FE8-8545-81B1-E83EA04BF8B0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id="{AC24BB5F-80B5-4C8D-83E8-EF3A6DF546F8}"/>
              </a:ext>
            </a:extLst>
          </p:cNvPr>
          <p:cNvSpPr txBox="1"/>
          <p:nvPr/>
        </p:nvSpPr>
        <p:spPr>
          <a:xfrm>
            <a:off x="5202163" y="2177707"/>
            <a:ext cx="1787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488280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1820125E-BC8F-204D-B592-84A36BEEF568}"/>
              </a:ext>
            </a:extLst>
          </p:cNvPr>
          <p:cNvGrpSpPr/>
          <p:nvPr/>
        </p:nvGrpSpPr>
        <p:grpSpPr>
          <a:xfrm rot="11243128">
            <a:off x="3368748" y="5292774"/>
            <a:ext cx="320554" cy="320554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AE050E2A-C768-ED4B-B9BF-5A0E589BFB4C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58E83CCC-596F-CA42-A357-68C41590C05F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45021F1F-D019-CD4A-8E04-44219D4FC87B}"/>
              </a:ext>
            </a:extLst>
          </p:cNvPr>
          <p:cNvGrpSpPr/>
          <p:nvPr/>
        </p:nvGrpSpPr>
        <p:grpSpPr>
          <a:xfrm rot="11243128">
            <a:off x="1700323" y="5800540"/>
            <a:ext cx="320554" cy="320554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4E1B0F83-4D74-5345-B050-9E929B99F5E4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06AEE828-E8E7-844F-87B2-957C4A19EACE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D36684DB-7BC9-4B49-B3BA-3FE4AE7D844E}"/>
              </a:ext>
            </a:extLst>
          </p:cNvPr>
          <p:cNvGrpSpPr/>
          <p:nvPr/>
        </p:nvGrpSpPr>
        <p:grpSpPr>
          <a:xfrm rot="11243128">
            <a:off x="3610493" y="6385503"/>
            <a:ext cx="320554" cy="320554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06B569C9-9A4B-A44F-968A-57403CF56A35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8BFD850A-DC08-6E4B-8A03-A875D45B5CFF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08EE1E06-1300-5D40-B149-16B429E6047A}"/>
              </a:ext>
            </a:extLst>
          </p:cNvPr>
          <p:cNvGrpSpPr/>
          <p:nvPr/>
        </p:nvGrpSpPr>
        <p:grpSpPr>
          <a:xfrm rot="11243128">
            <a:off x="89328" y="6151120"/>
            <a:ext cx="320554" cy="320554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D5C8DB49-770F-3744-B5ED-E56A6B71C78E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D5DF21F4-CD06-AC48-AFA3-ED609E2EFCA9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1872ED6E-6B7D-3A4D-AD33-8FBEF0A6B2DD}"/>
              </a:ext>
            </a:extLst>
          </p:cNvPr>
          <p:cNvGrpSpPr/>
          <p:nvPr/>
        </p:nvGrpSpPr>
        <p:grpSpPr>
          <a:xfrm rot="11243128">
            <a:off x="677841" y="5195411"/>
            <a:ext cx="409401" cy="409401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09DC1819-9E00-9C40-879C-ECCE16F36F68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1480F319-9085-C844-AC8D-292216078720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74063F14-B6D1-9B44-9B01-9A8598ABBFED}"/>
              </a:ext>
            </a:extLst>
          </p:cNvPr>
          <p:cNvGrpSpPr/>
          <p:nvPr/>
        </p:nvGrpSpPr>
        <p:grpSpPr>
          <a:xfrm rot="11243128">
            <a:off x="70217" y="4033757"/>
            <a:ext cx="409401" cy="409401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1939D5B9-42E4-9341-AFA9-122423241151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9D337CF4-1C3A-1548-B3B2-5A94E737B466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EAF46D7D-1971-C243-BC91-E3DC39472E37}"/>
              </a:ext>
            </a:extLst>
          </p:cNvPr>
          <p:cNvGrpSpPr/>
          <p:nvPr/>
        </p:nvGrpSpPr>
        <p:grpSpPr>
          <a:xfrm rot="11243128">
            <a:off x="5691320" y="6275470"/>
            <a:ext cx="192506" cy="192506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E7793545-1E06-8943-B46E-2A3FF01868E3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DDCB4C41-4A9D-3B42-81D2-F7127465D9C2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78DEFF8B-5E89-FB46-8086-F717A4747E58}"/>
              </a:ext>
            </a:extLst>
          </p:cNvPr>
          <p:cNvGrpSpPr/>
          <p:nvPr/>
        </p:nvGrpSpPr>
        <p:grpSpPr>
          <a:xfrm rot="11243128">
            <a:off x="454856" y="5519575"/>
            <a:ext cx="192506" cy="192506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A92F5A2E-CA26-9445-9DA5-3CB46AC4FA2D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D0A0AB1D-D569-264D-9F1E-2A1A2E4B2601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48B15338-AF53-3242-A5F4-37C2ABE18FE7}"/>
              </a:ext>
            </a:extLst>
          </p:cNvPr>
          <p:cNvGrpSpPr/>
          <p:nvPr/>
        </p:nvGrpSpPr>
        <p:grpSpPr>
          <a:xfrm rot="11243128">
            <a:off x="1373728" y="6114306"/>
            <a:ext cx="192506" cy="192506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A56FF425-9117-234B-A3C1-1500FDF4830C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69332E3A-5D04-2E4A-8212-C41FB2AC5EE1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57945526-31AC-BE45-A7BF-FB2DB5FDC96B}"/>
              </a:ext>
            </a:extLst>
          </p:cNvPr>
          <p:cNvGrpSpPr/>
          <p:nvPr/>
        </p:nvGrpSpPr>
        <p:grpSpPr>
          <a:xfrm rot="11243128">
            <a:off x="2809428" y="5513688"/>
            <a:ext cx="192506" cy="192506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11F440AB-D3B8-7A4B-92B3-3F3DD4B02B36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D89224A1-3F90-AA4C-A915-C9AB640F47D2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3AB08295-212F-B043-BC77-073B7B4EBFE0}"/>
              </a:ext>
            </a:extLst>
          </p:cNvPr>
          <p:cNvGrpSpPr/>
          <p:nvPr/>
        </p:nvGrpSpPr>
        <p:grpSpPr>
          <a:xfrm rot="11243128">
            <a:off x="3017354" y="5896519"/>
            <a:ext cx="192506" cy="192506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C7600E77-C601-9B44-A9A1-58C25FBF6CAC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88533C89-0FF9-854D-B8C2-33A350A72D7A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B3CBC013-D4BC-914A-BD67-B2B7DED87ECD}"/>
              </a:ext>
            </a:extLst>
          </p:cNvPr>
          <p:cNvGrpSpPr/>
          <p:nvPr/>
        </p:nvGrpSpPr>
        <p:grpSpPr>
          <a:xfrm rot="11243128">
            <a:off x="5226100" y="5953139"/>
            <a:ext cx="320554" cy="320554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92306124-A524-9E44-BCD7-2E59AE61F415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6A880747-B463-5942-8A63-F35F3F9D784D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0687DAC-FFA4-9C42-AB81-E42D1806019E}"/>
              </a:ext>
            </a:extLst>
          </p:cNvPr>
          <p:cNvGrpSpPr/>
          <p:nvPr/>
        </p:nvGrpSpPr>
        <p:grpSpPr>
          <a:xfrm>
            <a:off x="8375531" y="877098"/>
            <a:ext cx="320554" cy="320554"/>
            <a:chOff x="1540903" y="762744"/>
            <a:chExt cx="548640" cy="548640"/>
          </a:xfrm>
        </p:grpSpPr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4CBE8E70-1F44-1B4E-BB97-10F739BDEBD8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209D93C4-4803-3748-B115-78BA3DE47F3C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BCB8F467-5DFB-4E4C-B594-236E9C931DF6}"/>
              </a:ext>
            </a:extLst>
          </p:cNvPr>
          <p:cNvGrpSpPr/>
          <p:nvPr/>
        </p:nvGrpSpPr>
        <p:grpSpPr>
          <a:xfrm>
            <a:off x="9964845" y="159079"/>
            <a:ext cx="320554" cy="320554"/>
            <a:chOff x="1540903" y="762744"/>
            <a:chExt cx="548640" cy="548640"/>
          </a:xfrm>
        </p:grpSpPr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C64CD2A1-6DEC-644D-AC46-BD205D1BF60A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8D5B3167-BC34-0C40-AAB2-DB2F7E33FB23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876154D8-580B-3F4D-AFFF-EFAEA17F191A}"/>
              </a:ext>
            </a:extLst>
          </p:cNvPr>
          <p:cNvGrpSpPr/>
          <p:nvPr/>
        </p:nvGrpSpPr>
        <p:grpSpPr>
          <a:xfrm>
            <a:off x="10285399" y="1278704"/>
            <a:ext cx="320554" cy="320554"/>
            <a:chOff x="1540903" y="762744"/>
            <a:chExt cx="548640" cy="548640"/>
          </a:xfrm>
        </p:grpSpPr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E20561D9-36A5-0B44-BA34-96264F76519D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E4FE1BEC-596B-0E42-95F7-F87898EEE1D8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D8BDB50F-8B4C-A14F-A3D7-354460D0FE1E}"/>
              </a:ext>
            </a:extLst>
          </p:cNvPr>
          <p:cNvGrpSpPr/>
          <p:nvPr/>
        </p:nvGrpSpPr>
        <p:grpSpPr>
          <a:xfrm>
            <a:off x="7995328" y="-175490"/>
            <a:ext cx="320554" cy="320554"/>
            <a:chOff x="1540903" y="762744"/>
            <a:chExt cx="548640" cy="548640"/>
          </a:xfrm>
        </p:grpSpPr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FA8E851-C04C-CC48-9E7F-854A7D2AC9CC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5C50D511-C712-0244-B4BE-5EADAB40DEE5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73A3DEF1-A9D5-5F47-9269-C3D61979CA72}"/>
              </a:ext>
            </a:extLst>
          </p:cNvPr>
          <p:cNvGrpSpPr/>
          <p:nvPr/>
        </p:nvGrpSpPr>
        <p:grpSpPr>
          <a:xfrm>
            <a:off x="5284126" y="249213"/>
            <a:ext cx="320554" cy="320554"/>
            <a:chOff x="1540903" y="762744"/>
            <a:chExt cx="548640" cy="548640"/>
          </a:xfrm>
        </p:grpSpPr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5A54A46D-3055-994F-B142-B6C1DBE03824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F70BF8C0-B329-0849-AEA2-578669DD0DF3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D57B83EB-6122-E643-A3E8-2797A780BFAA}"/>
              </a:ext>
            </a:extLst>
          </p:cNvPr>
          <p:cNvGrpSpPr/>
          <p:nvPr/>
        </p:nvGrpSpPr>
        <p:grpSpPr>
          <a:xfrm>
            <a:off x="10962441" y="544985"/>
            <a:ext cx="409401" cy="409401"/>
            <a:chOff x="1540903" y="762744"/>
            <a:chExt cx="548640" cy="548640"/>
          </a:xfrm>
        </p:grpSpPr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FB7683CC-E03A-7043-8AAC-ABCAAD7E6E17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2A820627-80CD-5A42-BEB0-15196FD237B4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FC54A372-A615-AD4C-82BA-B6239757A3F4}"/>
              </a:ext>
            </a:extLst>
          </p:cNvPr>
          <p:cNvGrpSpPr/>
          <p:nvPr/>
        </p:nvGrpSpPr>
        <p:grpSpPr>
          <a:xfrm>
            <a:off x="11747006" y="1618896"/>
            <a:ext cx="409401" cy="409401"/>
            <a:chOff x="1540903" y="762744"/>
            <a:chExt cx="548640" cy="548640"/>
          </a:xfrm>
        </p:grpSpPr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92EE8A6C-5F52-5643-A977-0ED85951235C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879EEA34-99A8-EA45-830D-BF0F3DCDE6DC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6768429D-FC4C-F74E-8564-9046782E90C5}"/>
              </a:ext>
            </a:extLst>
          </p:cNvPr>
          <p:cNvGrpSpPr/>
          <p:nvPr/>
        </p:nvGrpSpPr>
        <p:grpSpPr>
          <a:xfrm>
            <a:off x="10189146" y="1101399"/>
            <a:ext cx="192506" cy="192506"/>
            <a:chOff x="1540903" y="762744"/>
            <a:chExt cx="548640" cy="548640"/>
          </a:xfrm>
        </p:grpSpPr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86711994-5463-C142-AD1D-55DAC94E2F60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B962B89F-F5EA-2A42-BAB7-DD161FFA6328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C498444E-C85E-1240-BF3A-D3E9A7FFF25F}"/>
              </a:ext>
            </a:extLst>
          </p:cNvPr>
          <p:cNvGrpSpPr/>
          <p:nvPr/>
        </p:nvGrpSpPr>
        <p:grpSpPr>
          <a:xfrm>
            <a:off x="11371842" y="396902"/>
            <a:ext cx="192506" cy="192506"/>
            <a:chOff x="1540903" y="762744"/>
            <a:chExt cx="548640" cy="548640"/>
          </a:xfrm>
        </p:grpSpPr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B246B2C1-5467-7E4F-A812-47FF6164778D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359DB38B-F4A8-B240-9C8D-BACAAEAE448F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D6B4FDFF-D3DF-C240-9C95-0308540746AE}"/>
              </a:ext>
            </a:extLst>
          </p:cNvPr>
          <p:cNvGrpSpPr/>
          <p:nvPr/>
        </p:nvGrpSpPr>
        <p:grpSpPr>
          <a:xfrm>
            <a:off x="10384144" y="-74779"/>
            <a:ext cx="192506" cy="192506"/>
            <a:chOff x="1540903" y="762744"/>
            <a:chExt cx="548640" cy="548640"/>
          </a:xfrm>
        </p:grpSpPr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021BAFFD-0B69-5342-8CA7-8697E29C7657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12666CD3-99B2-5E49-B2ED-C4BB1E0CAB7A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A6FF6483-9F78-C749-BA63-67B75130D456}"/>
              </a:ext>
            </a:extLst>
          </p:cNvPr>
          <p:cNvGrpSpPr/>
          <p:nvPr/>
        </p:nvGrpSpPr>
        <p:grpSpPr>
          <a:xfrm>
            <a:off x="9037561" y="705407"/>
            <a:ext cx="192506" cy="192506"/>
            <a:chOff x="1540903" y="762744"/>
            <a:chExt cx="548640" cy="548640"/>
          </a:xfrm>
        </p:grpSpPr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18E005BB-E83F-5043-94FE-39DC8A2EFA76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4383BADE-C86F-0143-954E-8B429E9591EA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CB2A40BE-4095-8149-AC0B-687B4341758F}"/>
              </a:ext>
            </a:extLst>
          </p:cNvPr>
          <p:cNvGrpSpPr/>
          <p:nvPr/>
        </p:nvGrpSpPr>
        <p:grpSpPr>
          <a:xfrm>
            <a:off x="8782149" y="352479"/>
            <a:ext cx="192506" cy="192506"/>
            <a:chOff x="1540903" y="762744"/>
            <a:chExt cx="548640" cy="548640"/>
          </a:xfrm>
        </p:grpSpPr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BC8FA985-4246-9747-9654-F014E29F8B23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D36E2E4A-68D1-6943-BDDA-2952685C96A5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9FC4FAE2-FCFB-0C4E-9CBF-2425B9383821}"/>
              </a:ext>
            </a:extLst>
          </p:cNvPr>
          <p:cNvGrpSpPr/>
          <p:nvPr/>
        </p:nvGrpSpPr>
        <p:grpSpPr>
          <a:xfrm>
            <a:off x="6448702" y="460963"/>
            <a:ext cx="320554" cy="320554"/>
            <a:chOff x="1540903" y="762744"/>
            <a:chExt cx="548640" cy="548640"/>
          </a:xfrm>
        </p:grpSpPr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53AD24BF-3BEC-7049-B4FE-E0099F3D02C1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993F9288-5AB0-F54A-828E-74EEFC09FE68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5890B8CC-975F-DC4F-BC79-A6C0C422D28D}"/>
              </a:ext>
            </a:extLst>
          </p:cNvPr>
          <p:cNvSpPr txBox="1"/>
          <p:nvPr/>
        </p:nvSpPr>
        <p:spPr>
          <a:xfrm>
            <a:off x="402250" y="985984"/>
            <a:ext cx="1327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2.1 </a:t>
            </a:r>
            <a:r>
              <a:rPr kumimoji="1" lang="ko-KR" altLang="en-US" sz="14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텐서와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연산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11FF9AD-46E1-9E42-95CB-34E2F623C583}"/>
              </a:ext>
            </a:extLst>
          </p:cNvPr>
          <p:cNvSpPr txBox="1"/>
          <p:nvPr/>
        </p:nvSpPr>
        <p:spPr>
          <a:xfrm>
            <a:off x="402250" y="578695"/>
            <a:ext cx="4382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r>
              <a:rPr kumimoji="1" lang="ko-KR" altLang="en-US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1" lang="ko-KR" altLang="en-US" sz="24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넘파이처럼</a:t>
            </a:r>
            <a:r>
              <a:rPr kumimoji="1" lang="ko-KR" altLang="en-US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1" lang="ko-KR" altLang="en-US" sz="24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텐서플로</a:t>
            </a:r>
            <a:r>
              <a:rPr kumimoji="1" lang="ko-KR" altLang="en-US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사용하기 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2C73B14A-DBCA-1B43-980B-A5FC50E450D0}"/>
              </a:ext>
            </a:extLst>
          </p:cNvPr>
          <p:cNvSpPr txBox="1"/>
          <p:nvPr/>
        </p:nvSpPr>
        <p:spPr>
          <a:xfrm>
            <a:off x="595348" y="1986504"/>
            <a:ext cx="5977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텐서플로</a:t>
            </a:r>
            <a:r>
              <a:rPr kumimoji="1"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 </a:t>
            </a:r>
            <a:r>
              <a:rPr kumimoji="1"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</a:t>
            </a:r>
            <a:r>
              <a:rPr kumimoji="1"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1" lang="ko-KR" altLang="en-US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텐서를</a:t>
            </a:r>
            <a:r>
              <a:rPr kumimoji="1"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순환 시킨다</a:t>
            </a:r>
            <a:r>
              <a:rPr kumimoji="1"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.(</a:t>
            </a:r>
            <a:r>
              <a:rPr kumimoji="1"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 연산 ➡ 다른 연산</a:t>
            </a:r>
            <a:r>
              <a:rPr kumimoji="1"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r>
              <a:rPr kumimoji="1"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➡ </a:t>
            </a:r>
            <a:r>
              <a:rPr kumimoji="1" lang="ko-KR" altLang="en-US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텐서플로</a:t>
            </a:r>
            <a:r>
              <a:rPr kumimoji="1"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kumimoji="1" lang="en-US" altLang="ko-KR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Tensorflow</a:t>
            </a:r>
            <a:r>
              <a:rPr kumimoji="1"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endParaRPr kumimoji="1"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0C2CCCDA-393E-E743-B586-7888706C2B96}"/>
              </a:ext>
            </a:extLst>
          </p:cNvPr>
          <p:cNvSpPr txBox="1"/>
          <p:nvPr/>
        </p:nvSpPr>
        <p:spPr>
          <a:xfrm>
            <a:off x="690664" y="2762297"/>
            <a:ext cx="5829242" cy="3297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4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tf.constant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사용해 상수 </a:t>
            </a:r>
            <a:r>
              <a:rPr kumimoji="1" lang="ko-KR" altLang="en-US" sz="14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텐서를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만든다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kumimoji="1" lang="ko-KR" altLang="en-US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외에도 인덱스 참조도 가능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모든 종류의 </a:t>
            </a:r>
            <a:r>
              <a:rPr kumimoji="1" lang="ko-KR" altLang="en-US" sz="14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텐서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연산도 가능하다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필요한 모든 기본 수학 연산 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(add, multiply, square, exp, sqrt)</a:t>
            </a:r>
          </a:p>
          <a:p>
            <a:pPr>
              <a:lnSpc>
                <a:spcPct val="150000"/>
              </a:lnSpc>
            </a:pPr>
            <a:r>
              <a:rPr kumimoji="1" lang="ko-KR" altLang="en-US" sz="14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넘파이에서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볼 수 있는 대부분의 연산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(reshape, squeeze, title)</a:t>
            </a:r>
          </a:p>
          <a:p>
            <a:pPr>
              <a:lnSpc>
                <a:spcPct val="150000"/>
              </a:lnSpc>
            </a:pPr>
            <a:endParaRPr kumimoji="1"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일부 함수의 이름은 서로 다름 ➡ 이름이 같다고 같은 기능을 수행하지 않음</a:t>
            </a:r>
            <a:endParaRPr kumimoji="1"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33E498A7-F01E-D145-A69F-0C70F3846A91}"/>
              </a:ext>
            </a:extLst>
          </p:cNvPr>
          <p:cNvGrpSpPr>
            <a:grpSpLocks/>
          </p:cNvGrpSpPr>
          <p:nvPr/>
        </p:nvGrpSpPr>
        <p:grpSpPr>
          <a:xfrm>
            <a:off x="6674610" y="1278704"/>
            <a:ext cx="4464000" cy="5436000"/>
            <a:chOff x="1101498" y="2607181"/>
            <a:chExt cx="2304000" cy="3020711"/>
          </a:xfrm>
        </p:grpSpPr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09D7663A-BE55-2D48-AAF9-BAAB9DCD279B}"/>
                </a:ext>
              </a:extLst>
            </p:cNvPr>
            <p:cNvSpPr/>
            <p:nvPr/>
          </p:nvSpPr>
          <p:spPr>
            <a:xfrm>
              <a:off x="1101498" y="2607181"/>
              <a:ext cx="2304000" cy="3020711"/>
            </a:xfrm>
            <a:prstGeom prst="rect">
              <a:avLst/>
            </a:prstGeom>
            <a:solidFill>
              <a:schemeClr val="bg1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076261B2-20D1-6044-A51B-04F941700EAA}"/>
                </a:ext>
              </a:extLst>
            </p:cNvPr>
            <p:cNvSpPr/>
            <p:nvPr/>
          </p:nvSpPr>
          <p:spPr>
            <a:xfrm>
              <a:off x="1259216" y="2793759"/>
              <a:ext cx="1988824" cy="2219112"/>
            </a:xfrm>
            <a:prstGeom prst="rect">
              <a:avLst/>
            </a:prstGeom>
            <a:solidFill>
              <a:schemeClr val="bg1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213" name="그림 212">
            <a:extLst>
              <a:ext uri="{FF2B5EF4-FFF2-40B4-BE49-F238E27FC236}">
                <a16:creationId xmlns:a16="http://schemas.microsoft.com/office/drawing/2014/main" id="{3B77BFFC-F139-644E-8548-F1BEEF212B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19432" t="35896" r="35897" b="36186"/>
          <a:stretch/>
        </p:blipFill>
        <p:spPr>
          <a:xfrm rot="20197823">
            <a:off x="2743247" y="2327526"/>
            <a:ext cx="1405746" cy="878515"/>
          </a:xfrm>
          <a:prstGeom prst="rect">
            <a:avLst/>
          </a:prstGeom>
        </p:spPr>
      </p:pic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628A70AE-7390-4641-B752-0C89BF418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9723" y="1635396"/>
            <a:ext cx="3391373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198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1820125E-BC8F-204D-B592-84A36BEEF568}"/>
              </a:ext>
            </a:extLst>
          </p:cNvPr>
          <p:cNvGrpSpPr/>
          <p:nvPr/>
        </p:nvGrpSpPr>
        <p:grpSpPr>
          <a:xfrm rot="11243128">
            <a:off x="3368748" y="5292774"/>
            <a:ext cx="320554" cy="320554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AE050E2A-C768-ED4B-B9BF-5A0E589BFB4C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58E83CCC-596F-CA42-A357-68C41590C05F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45021F1F-D019-CD4A-8E04-44219D4FC87B}"/>
              </a:ext>
            </a:extLst>
          </p:cNvPr>
          <p:cNvGrpSpPr/>
          <p:nvPr/>
        </p:nvGrpSpPr>
        <p:grpSpPr>
          <a:xfrm rot="11243128">
            <a:off x="1700323" y="5800540"/>
            <a:ext cx="320554" cy="320554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4E1B0F83-4D74-5345-B050-9E929B99F5E4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06AEE828-E8E7-844F-87B2-957C4A19EACE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D36684DB-7BC9-4B49-B3BA-3FE4AE7D844E}"/>
              </a:ext>
            </a:extLst>
          </p:cNvPr>
          <p:cNvGrpSpPr/>
          <p:nvPr/>
        </p:nvGrpSpPr>
        <p:grpSpPr>
          <a:xfrm rot="11243128">
            <a:off x="3610493" y="6385503"/>
            <a:ext cx="320554" cy="320554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06B569C9-9A4B-A44F-968A-57403CF56A35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8BFD850A-DC08-6E4B-8A03-A875D45B5CFF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08EE1E06-1300-5D40-B149-16B429E6047A}"/>
              </a:ext>
            </a:extLst>
          </p:cNvPr>
          <p:cNvGrpSpPr/>
          <p:nvPr/>
        </p:nvGrpSpPr>
        <p:grpSpPr>
          <a:xfrm rot="11243128">
            <a:off x="89328" y="6151120"/>
            <a:ext cx="320554" cy="320554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D5C8DB49-770F-3744-B5ED-E56A6B71C78E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D5DF21F4-CD06-AC48-AFA3-ED609E2EFCA9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1872ED6E-6B7D-3A4D-AD33-8FBEF0A6B2DD}"/>
              </a:ext>
            </a:extLst>
          </p:cNvPr>
          <p:cNvGrpSpPr/>
          <p:nvPr/>
        </p:nvGrpSpPr>
        <p:grpSpPr>
          <a:xfrm rot="11243128">
            <a:off x="677841" y="5195411"/>
            <a:ext cx="409401" cy="409401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09DC1819-9E00-9C40-879C-ECCE16F36F68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1480F319-9085-C844-AC8D-292216078720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74063F14-B6D1-9B44-9B01-9A8598ABBFED}"/>
              </a:ext>
            </a:extLst>
          </p:cNvPr>
          <p:cNvGrpSpPr/>
          <p:nvPr/>
        </p:nvGrpSpPr>
        <p:grpSpPr>
          <a:xfrm rot="11243128">
            <a:off x="70217" y="4033757"/>
            <a:ext cx="409401" cy="409401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1939D5B9-42E4-9341-AFA9-122423241151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9D337CF4-1C3A-1548-B3B2-5A94E737B466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EAF46D7D-1971-C243-BC91-E3DC39472E37}"/>
              </a:ext>
            </a:extLst>
          </p:cNvPr>
          <p:cNvGrpSpPr/>
          <p:nvPr/>
        </p:nvGrpSpPr>
        <p:grpSpPr>
          <a:xfrm rot="11243128">
            <a:off x="5691320" y="6275470"/>
            <a:ext cx="192506" cy="192506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E7793545-1E06-8943-B46E-2A3FF01868E3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DDCB4C41-4A9D-3B42-81D2-F7127465D9C2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78DEFF8B-5E89-FB46-8086-F717A4747E58}"/>
              </a:ext>
            </a:extLst>
          </p:cNvPr>
          <p:cNvGrpSpPr/>
          <p:nvPr/>
        </p:nvGrpSpPr>
        <p:grpSpPr>
          <a:xfrm rot="11243128">
            <a:off x="454856" y="5519575"/>
            <a:ext cx="192506" cy="192506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A92F5A2E-CA26-9445-9DA5-3CB46AC4FA2D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D0A0AB1D-D569-264D-9F1E-2A1A2E4B2601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48B15338-AF53-3242-A5F4-37C2ABE18FE7}"/>
              </a:ext>
            </a:extLst>
          </p:cNvPr>
          <p:cNvGrpSpPr/>
          <p:nvPr/>
        </p:nvGrpSpPr>
        <p:grpSpPr>
          <a:xfrm rot="11243128">
            <a:off x="1373728" y="6114306"/>
            <a:ext cx="192506" cy="192506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A56FF425-9117-234B-A3C1-1500FDF4830C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69332E3A-5D04-2E4A-8212-C41FB2AC5EE1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57945526-31AC-BE45-A7BF-FB2DB5FDC96B}"/>
              </a:ext>
            </a:extLst>
          </p:cNvPr>
          <p:cNvGrpSpPr/>
          <p:nvPr/>
        </p:nvGrpSpPr>
        <p:grpSpPr>
          <a:xfrm rot="11243128">
            <a:off x="2809428" y="5513688"/>
            <a:ext cx="192506" cy="192506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11F440AB-D3B8-7A4B-92B3-3F3DD4B02B36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D89224A1-3F90-AA4C-A915-C9AB640F47D2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3AB08295-212F-B043-BC77-073B7B4EBFE0}"/>
              </a:ext>
            </a:extLst>
          </p:cNvPr>
          <p:cNvGrpSpPr/>
          <p:nvPr/>
        </p:nvGrpSpPr>
        <p:grpSpPr>
          <a:xfrm rot="11243128">
            <a:off x="3017354" y="5896519"/>
            <a:ext cx="192506" cy="192506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C7600E77-C601-9B44-A9A1-58C25FBF6CAC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88533C89-0FF9-854D-B8C2-33A350A72D7A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B3CBC013-D4BC-914A-BD67-B2B7DED87ECD}"/>
              </a:ext>
            </a:extLst>
          </p:cNvPr>
          <p:cNvGrpSpPr/>
          <p:nvPr/>
        </p:nvGrpSpPr>
        <p:grpSpPr>
          <a:xfrm rot="11243128">
            <a:off x="5226100" y="5953139"/>
            <a:ext cx="320554" cy="320554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92306124-A524-9E44-BCD7-2E59AE61F415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6A880747-B463-5942-8A63-F35F3F9D784D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0687DAC-FFA4-9C42-AB81-E42D1806019E}"/>
              </a:ext>
            </a:extLst>
          </p:cNvPr>
          <p:cNvGrpSpPr/>
          <p:nvPr/>
        </p:nvGrpSpPr>
        <p:grpSpPr>
          <a:xfrm>
            <a:off x="8375531" y="877098"/>
            <a:ext cx="320554" cy="320554"/>
            <a:chOff x="1540903" y="762744"/>
            <a:chExt cx="548640" cy="548640"/>
          </a:xfrm>
        </p:grpSpPr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4CBE8E70-1F44-1B4E-BB97-10F739BDEBD8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209D93C4-4803-3748-B115-78BA3DE47F3C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BCB8F467-5DFB-4E4C-B594-236E9C931DF6}"/>
              </a:ext>
            </a:extLst>
          </p:cNvPr>
          <p:cNvGrpSpPr/>
          <p:nvPr/>
        </p:nvGrpSpPr>
        <p:grpSpPr>
          <a:xfrm>
            <a:off x="9964845" y="159079"/>
            <a:ext cx="320554" cy="320554"/>
            <a:chOff x="1540903" y="762744"/>
            <a:chExt cx="548640" cy="548640"/>
          </a:xfrm>
        </p:grpSpPr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C64CD2A1-6DEC-644D-AC46-BD205D1BF60A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8D5B3167-BC34-0C40-AAB2-DB2F7E33FB23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876154D8-580B-3F4D-AFFF-EFAEA17F191A}"/>
              </a:ext>
            </a:extLst>
          </p:cNvPr>
          <p:cNvGrpSpPr/>
          <p:nvPr/>
        </p:nvGrpSpPr>
        <p:grpSpPr>
          <a:xfrm>
            <a:off x="10285399" y="1278704"/>
            <a:ext cx="320554" cy="320554"/>
            <a:chOff x="1540903" y="762744"/>
            <a:chExt cx="548640" cy="548640"/>
          </a:xfrm>
        </p:grpSpPr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E20561D9-36A5-0B44-BA34-96264F76519D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E4FE1BEC-596B-0E42-95F7-F87898EEE1D8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D8BDB50F-8B4C-A14F-A3D7-354460D0FE1E}"/>
              </a:ext>
            </a:extLst>
          </p:cNvPr>
          <p:cNvGrpSpPr/>
          <p:nvPr/>
        </p:nvGrpSpPr>
        <p:grpSpPr>
          <a:xfrm>
            <a:off x="7995328" y="-175490"/>
            <a:ext cx="320554" cy="320554"/>
            <a:chOff x="1540903" y="762744"/>
            <a:chExt cx="548640" cy="548640"/>
          </a:xfrm>
        </p:grpSpPr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FA8E851-C04C-CC48-9E7F-854A7D2AC9CC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5C50D511-C712-0244-B4BE-5EADAB40DEE5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73A3DEF1-A9D5-5F47-9269-C3D61979CA72}"/>
              </a:ext>
            </a:extLst>
          </p:cNvPr>
          <p:cNvGrpSpPr/>
          <p:nvPr/>
        </p:nvGrpSpPr>
        <p:grpSpPr>
          <a:xfrm>
            <a:off x="5284126" y="249213"/>
            <a:ext cx="320554" cy="320554"/>
            <a:chOff x="1540903" y="762744"/>
            <a:chExt cx="548640" cy="548640"/>
          </a:xfrm>
        </p:grpSpPr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5A54A46D-3055-994F-B142-B6C1DBE03824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F70BF8C0-B329-0849-AEA2-578669DD0DF3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D57B83EB-6122-E643-A3E8-2797A780BFAA}"/>
              </a:ext>
            </a:extLst>
          </p:cNvPr>
          <p:cNvGrpSpPr/>
          <p:nvPr/>
        </p:nvGrpSpPr>
        <p:grpSpPr>
          <a:xfrm>
            <a:off x="10962441" y="544985"/>
            <a:ext cx="409401" cy="409401"/>
            <a:chOff x="1540903" y="762744"/>
            <a:chExt cx="548640" cy="548640"/>
          </a:xfrm>
        </p:grpSpPr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FB7683CC-E03A-7043-8AAC-ABCAAD7E6E17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2A820627-80CD-5A42-BEB0-15196FD237B4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FC54A372-A615-AD4C-82BA-B6239757A3F4}"/>
              </a:ext>
            </a:extLst>
          </p:cNvPr>
          <p:cNvGrpSpPr/>
          <p:nvPr/>
        </p:nvGrpSpPr>
        <p:grpSpPr>
          <a:xfrm>
            <a:off x="11747006" y="1618896"/>
            <a:ext cx="409401" cy="409401"/>
            <a:chOff x="1540903" y="762744"/>
            <a:chExt cx="548640" cy="548640"/>
          </a:xfrm>
        </p:grpSpPr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92EE8A6C-5F52-5643-A977-0ED85951235C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879EEA34-99A8-EA45-830D-BF0F3DCDE6DC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6768429D-FC4C-F74E-8564-9046782E90C5}"/>
              </a:ext>
            </a:extLst>
          </p:cNvPr>
          <p:cNvGrpSpPr/>
          <p:nvPr/>
        </p:nvGrpSpPr>
        <p:grpSpPr>
          <a:xfrm>
            <a:off x="10189146" y="1101399"/>
            <a:ext cx="192506" cy="192506"/>
            <a:chOff x="1540903" y="762744"/>
            <a:chExt cx="548640" cy="548640"/>
          </a:xfrm>
        </p:grpSpPr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86711994-5463-C142-AD1D-55DAC94E2F60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B962B89F-F5EA-2A42-BAB7-DD161FFA6328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C498444E-C85E-1240-BF3A-D3E9A7FFF25F}"/>
              </a:ext>
            </a:extLst>
          </p:cNvPr>
          <p:cNvGrpSpPr/>
          <p:nvPr/>
        </p:nvGrpSpPr>
        <p:grpSpPr>
          <a:xfrm>
            <a:off x="11371842" y="396902"/>
            <a:ext cx="192506" cy="192506"/>
            <a:chOff x="1540903" y="762744"/>
            <a:chExt cx="548640" cy="548640"/>
          </a:xfrm>
        </p:grpSpPr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B246B2C1-5467-7E4F-A812-47FF6164778D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359DB38B-F4A8-B240-9C8D-BACAAEAE448F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D6B4FDFF-D3DF-C240-9C95-0308540746AE}"/>
              </a:ext>
            </a:extLst>
          </p:cNvPr>
          <p:cNvGrpSpPr/>
          <p:nvPr/>
        </p:nvGrpSpPr>
        <p:grpSpPr>
          <a:xfrm>
            <a:off x="10384144" y="-74779"/>
            <a:ext cx="192506" cy="192506"/>
            <a:chOff x="1540903" y="762744"/>
            <a:chExt cx="548640" cy="548640"/>
          </a:xfrm>
        </p:grpSpPr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021BAFFD-0B69-5342-8CA7-8697E29C7657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12666CD3-99B2-5E49-B2ED-C4BB1E0CAB7A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A6FF6483-9F78-C749-BA63-67B75130D456}"/>
              </a:ext>
            </a:extLst>
          </p:cNvPr>
          <p:cNvGrpSpPr/>
          <p:nvPr/>
        </p:nvGrpSpPr>
        <p:grpSpPr>
          <a:xfrm>
            <a:off x="9037561" y="705407"/>
            <a:ext cx="192506" cy="192506"/>
            <a:chOff x="1540903" y="762744"/>
            <a:chExt cx="548640" cy="548640"/>
          </a:xfrm>
        </p:grpSpPr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18E005BB-E83F-5043-94FE-39DC8A2EFA76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4383BADE-C86F-0143-954E-8B429E9591EA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CB2A40BE-4095-8149-AC0B-687B4341758F}"/>
              </a:ext>
            </a:extLst>
          </p:cNvPr>
          <p:cNvGrpSpPr/>
          <p:nvPr/>
        </p:nvGrpSpPr>
        <p:grpSpPr>
          <a:xfrm>
            <a:off x="8782149" y="352479"/>
            <a:ext cx="192506" cy="192506"/>
            <a:chOff x="1540903" y="762744"/>
            <a:chExt cx="548640" cy="548640"/>
          </a:xfrm>
        </p:grpSpPr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BC8FA985-4246-9747-9654-F014E29F8B23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D36E2E4A-68D1-6943-BDDA-2952685C96A5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9FC4FAE2-FCFB-0C4E-9CBF-2425B9383821}"/>
              </a:ext>
            </a:extLst>
          </p:cNvPr>
          <p:cNvGrpSpPr/>
          <p:nvPr/>
        </p:nvGrpSpPr>
        <p:grpSpPr>
          <a:xfrm>
            <a:off x="6448702" y="460963"/>
            <a:ext cx="320554" cy="320554"/>
            <a:chOff x="1540903" y="762744"/>
            <a:chExt cx="548640" cy="548640"/>
          </a:xfrm>
        </p:grpSpPr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53AD24BF-3BEC-7049-B4FE-E0099F3D02C1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993F9288-5AB0-F54A-828E-74EEFC09FE68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5890B8CC-975F-DC4F-BC79-A6C0C422D28D}"/>
              </a:ext>
            </a:extLst>
          </p:cNvPr>
          <p:cNvSpPr txBox="1"/>
          <p:nvPr/>
        </p:nvSpPr>
        <p:spPr>
          <a:xfrm>
            <a:off x="402250" y="985984"/>
            <a:ext cx="1487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2.2 </a:t>
            </a:r>
            <a:r>
              <a:rPr kumimoji="1" lang="ko-KR" altLang="en-US" sz="14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텐서와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1" lang="ko-KR" altLang="en-US" sz="14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넘파이</a:t>
            </a:r>
            <a:endParaRPr kumimoji="1" lang="ko-KR" altLang="en-US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11FF9AD-46E1-9E42-95CB-34E2F623C583}"/>
              </a:ext>
            </a:extLst>
          </p:cNvPr>
          <p:cNvSpPr txBox="1"/>
          <p:nvPr/>
        </p:nvSpPr>
        <p:spPr>
          <a:xfrm>
            <a:off x="402250" y="578695"/>
            <a:ext cx="4382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r>
              <a:rPr kumimoji="1" lang="ko-KR" altLang="en-US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1" lang="ko-KR" altLang="en-US" sz="24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넘파이처럼</a:t>
            </a:r>
            <a:r>
              <a:rPr kumimoji="1" lang="ko-KR" altLang="en-US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1" lang="ko-KR" altLang="en-US" sz="24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텐서플로</a:t>
            </a:r>
            <a:r>
              <a:rPr kumimoji="1" lang="ko-KR" altLang="en-US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사용하기 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2C73B14A-DBCA-1B43-980B-A5FC50E450D0}"/>
              </a:ext>
            </a:extLst>
          </p:cNvPr>
          <p:cNvSpPr txBox="1"/>
          <p:nvPr/>
        </p:nvSpPr>
        <p:spPr>
          <a:xfrm>
            <a:off x="595348" y="1986504"/>
            <a:ext cx="4870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텐서와</a:t>
            </a:r>
            <a:r>
              <a:rPr kumimoji="1"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1" lang="ko-KR" altLang="en-US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넘파이는</a:t>
            </a:r>
            <a:r>
              <a:rPr kumimoji="1"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함께 사용할 수 있고 </a:t>
            </a:r>
            <a:endParaRPr kumimoji="1"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kumimoji="1" lang="ko-KR" altLang="en-US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넘파이</a:t>
            </a:r>
            <a:r>
              <a:rPr kumimoji="1"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배열로 </a:t>
            </a:r>
            <a:r>
              <a:rPr kumimoji="1" lang="ko-KR" altLang="en-US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텐서</a:t>
            </a:r>
            <a:r>
              <a:rPr kumimoji="1"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만들기가 가능하며 반대도 가능</a:t>
            </a:r>
            <a:r>
              <a:rPr kumimoji="1"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kumimoji="1"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0C2CCCDA-393E-E743-B586-7888706C2B96}"/>
              </a:ext>
            </a:extLst>
          </p:cNvPr>
          <p:cNvSpPr txBox="1"/>
          <p:nvPr/>
        </p:nvSpPr>
        <p:spPr>
          <a:xfrm>
            <a:off x="638972" y="2751853"/>
            <a:ext cx="2970685" cy="16812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kumimoji="1"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4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넘파이는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64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비트 정밀도를 사용하지만 </a:t>
            </a:r>
            <a:endParaRPr kumimoji="1"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4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텐서플로는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32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비트 정밀도를 사용한다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➡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“</a:t>
            </a:r>
            <a:r>
              <a:rPr kumimoji="1" lang="en-US" altLang="ko-KR" sz="14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dtype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tf.float32” 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지정하기</a:t>
            </a:r>
            <a:endParaRPr kumimoji="1"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33E498A7-F01E-D145-A69F-0C70F3846A91}"/>
              </a:ext>
            </a:extLst>
          </p:cNvPr>
          <p:cNvGrpSpPr>
            <a:grpSpLocks/>
          </p:cNvGrpSpPr>
          <p:nvPr/>
        </p:nvGrpSpPr>
        <p:grpSpPr>
          <a:xfrm>
            <a:off x="6674610" y="1278704"/>
            <a:ext cx="4464000" cy="5436000"/>
            <a:chOff x="1101498" y="2607181"/>
            <a:chExt cx="2304000" cy="3020711"/>
          </a:xfrm>
        </p:grpSpPr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09D7663A-BE55-2D48-AAF9-BAAB9DCD279B}"/>
                </a:ext>
              </a:extLst>
            </p:cNvPr>
            <p:cNvSpPr/>
            <p:nvPr/>
          </p:nvSpPr>
          <p:spPr>
            <a:xfrm>
              <a:off x="1101498" y="2607181"/>
              <a:ext cx="2304000" cy="3020711"/>
            </a:xfrm>
            <a:prstGeom prst="rect">
              <a:avLst/>
            </a:prstGeom>
            <a:solidFill>
              <a:schemeClr val="bg1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076261B2-20D1-6044-A51B-04F941700EAA}"/>
                </a:ext>
              </a:extLst>
            </p:cNvPr>
            <p:cNvSpPr/>
            <p:nvPr/>
          </p:nvSpPr>
          <p:spPr>
            <a:xfrm>
              <a:off x="1259216" y="2793759"/>
              <a:ext cx="1988824" cy="2219112"/>
            </a:xfrm>
            <a:prstGeom prst="rect">
              <a:avLst/>
            </a:prstGeom>
            <a:solidFill>
              <a:schemeClr val="bg1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213" name="그림 212">
            <a:extLst>
              <a:ext uri="{FF2B5EF4-FFF2-40B4-BE49-F238E27FC236}">
                <a16:creationId xmlns:a16="http://schemas.microsoft.com/office/drawing/2014/main" id="{3B77BFFC-F139-644E-8548-F1BEEF212B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19432" t="35896" r="35897" b="36186"/>
          <a:stretch/>
        </p:blipFill>
        <p:spPr>
          <a:xfrm rot="20197823">
            <a:off x="2743247" y="2327526"/>
            <a:ext cx="1405746" cy="878515"/>
          </a:xfrm>
          <a:prstGeom prst="rect">
            <a:avLst/>
          </a:prstGeom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39946EB8-7963-4076-BEF1-A1E546092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7781" y="1882344"/>
            <a:ext cx="3815755" cy="316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152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1820125E-BC8F-204D-B592-84A36BEEF568}"/>
              </a:ext>
            </a:extLst>
          </p:cNvPr>
          <p:cNvGrpSpPr/>
          <p:nvPr/>
        </p:nvGrpSpPr>
        <p:grpSpPr>
          <a:xfrm rot="11243128">
            <a:off x="3368748" y="5292774"/>
            <a:ext cx="320554" cy="320554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AE050E2A-C768-ED4B-B9BF-5A0E589BFB4C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58E83CCC-596F-CA42-A357-68C41590C05F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45021F1F-D019-CD4A-8E04-44219D4FC87B}"/>
              </a:ext>
            </a:extLst>
          </p:cNvPr>
          <p:cNvGrpSpPr/>
          <p:nvPr/>
        </p:nvGrpSpPr>
        <p:grpSpPr>
          <a:xfrm rot="11243128">
            <a:off x="1700323" y="5800540"/>
            <a:ext cx="320554" cy="320554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4E1B0F83-4D74-5345-B050-9E929B99F5E4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06AEE828-E8E7-844F-87B2-957C4A19EACE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D36684DB-7BC9-4B49-B3BA-3FE4AE7D844E}"/>
              </a:ext>
            </a:extLst>
          </p:cNvPr>
          <p:cNvGrpSpPr/>
          <p:nvPr/>
        </p:nvGrpSpPr>
        <p:grpSpPr>
          <a:xfrm rot="11243128">
            <a:off x="3610493" y="6385503"/>
            <a:ext cx="320554" cy="320554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06B569C9-9A4B-A44F-968A-57403CF56A35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8BFD850A-DC08-6E4B-8A03-A875D45B5CFF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08EE1E06-1300-5D40-B149-16B429E6047A}"/>
              </a:ext>
            </a:extLst>
          </p:cNvPr>
          <p:cNvGrpSpPr/>
          <p:nvPr/>
        </p:nvGrpSpPr>
        <p:grpSpPr>
          <a:xfrm rot="11243128">
            <a:off x="89328" y="6151120"/>
            <a:ext cx="320554" cy="320554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D5C8DB49-770F-3744-B5ED-E56A6B71C78E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D5DF21F4-CD06-AC48-AFA3-ED609E2EFCA9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1872ED6E-6B7D-3A4D-AD33-8FBEF0A6B2DD}"/>
              </a:ext>
            </a:extLst>
          </p:cNvPr>
          <p:cNvGrpSpPr/>
          <p:nvPr/>
        </p:nvGrpSpPr>
        <p:grpSpPr>
          <a:xfrm rot="11243128">
            <a:off x="677841" y="5195411"/>
            <a:ext cx="409401" cy="409401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09DC1819-9E00-9C40-879C-ECCE16F36F68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1480F319-9085-C844-AC8D-292216078720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74063F14-B6D1-9B44-9B01-9A8598ABBFED}"/>
              </a:ext>
            </a:extLst>
          </p:cNvPr>
          <p:cNvGrpSpPr/>
          <p:nvPr/>
        </p:nvGrpSpPr>
        <p:grpSpPr>
          <a:xfrm rot="11243128">
            <a:off x="70217" y="4033757"/>
            <a:ext cx="409401" cy="409401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1939D5B9-42E4-9341-AFA9-122423241151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9D337CF4-1C3A-1548-B3B2-5A94E737B466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EAF46D7D-1971-C243-BC91-E3DC39472E37}"/>
              </a:ext>
            </a:extLst>
          </p:cNvPr>
          <p:cNvGrpSpPr/>
          <p:nvPr/>
        </p:nvGrpSpPr>
        <p:grpSpPr>
          <a:xfrm rot="11243128">
            <a:off x="5691320" y="6275470"/>
            <a:ext cx="192506" cy="192506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E7793545-1E06-8943-B46E-2A3FF01868E3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DDCB4C41-4A9D-3B42-81D2-F7127465D9C2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78DEFF8B-5E89-FB46-8086-F717A4747E58}"/>
              </a:ext>
            </a:extLst>
          </p:cNvPr>
          <p:cNvGrpSpPr/>
          <p:nvPr/>
        </p:nvGrpSpPr>
        <p:grpSpPr>
          <a:xfrm rot="11243128">
            <a:off x="454856" y="5519575"/>
            <a:ext cx="192506" cy="192506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A92F5A2E-CA26-9445-9DA5-3CB46AC4FA2D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D0A0AB1D-D569-264D-9F1E-2A1A2E4B2601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48B15338-AF53-3242-A5F4-37C2ABE18FE7}"/>
              </a:ext>
            </a:extLst>
          </p:cNvPr>
          <p:cNvGrpSpPr/>
          <p:nvPr/>
        </p:nvGrpSpPr>
        <p:grpSpPr>
          <a:xfrm rot="11243128">
            <a:off x="1373728" y="6114306"/>
            <a:ext cx="192506" cy="192506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A56FF425-9117-234B-A3C1-1500FDF4830C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69332E3A-5D04-2E4A-8212-C41FB2AC5EE1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57945526-31AC-BE45-A7BF-FB2DB5FDC96B}"/>
              </a:ext>
            </a:extLst>
          </p:cNvPr>
          <p:cNvGrpSpPr/>
          <p:nvPr/>
        </p:nvGrpSpPr>
        <p:grpSpPr>
          <a:xfrm rot="11243128">
            <a:off x="2809428" y="5513688"/>
            <a:ext cx="192506" cy="192506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11F440AB-D3B8-7A4B-92B3-3F3DD4B02B36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D89224A1-3F90-AA4C-A915-C9AB640F47D2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3AB08295-212F-B043-BC77-073B7B4EBFE0}"/>
              </a:ext>
            </a:extLst>
          </p:cNvPr>
          <p:cNvGrpSpPr/>
          <p:nvPr/>
        </p:nvGrpSpPr>
        <p:grpSpPr>
          <a:xfrm rot="11243128">
            <a:off x="3017354" y="5896519"/>
            <a:ext cx="192506" cy="192506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C7600E77-C601-9B44-A9A1-58C25FBF6CAC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88533C89-0FF9-854D-B8C2-33A350A72D7A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B3CBC013-D4BC-914A-BD67-B2B7DED87ECD}"/>
              </a:ext>
            </a:extLst>
          </p:cNvPr>
          <p:cNvGrpSpPr/>
          <p:nvPr/>
        </p:nvGrpSpPr>
        <p:grpSpPr>
          <a:xfrm rot="11243128">
            <a:off x="5226100" y="5953139"/>
            <a:ext cx="320554" cy="320554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92306124-A524-9E44-BCD7-2E59AE61F415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6A880747-B463-5942-8A63-F35F3F9D784D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0687DAC-FFA4-9C42-AB81-E42D1806019E}"/>
              </a:ext>
            </a:extLst>
          </p:cNvPr>
          <p:cNvGrpSpPr/>
          <p:nvPr/>
        </p:nvGrpSpPr>
        <p:grpSpPr>
          <a:xfrm>
            <a:off x="8375531" y="877098"/>
            <a:ext cx="320554" cy="320554"/>
            <a:chOff x="1540903" y="762744"/>
            <a:chExt cx="548640" cy="548640"/>
          </a:xfrm>
        </p:grpSpPr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4CBE8E70-1F44-1B4E-BB97-10F739BDEBD8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209D93C4-4803-3748-B115-78BA3DE47F3C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BCB8F467-5DFB-4E4C-B594-236E9C931DF6}"/>
              </a:ext>
            </a:extLst>
          </p:cNvPr>
          <p:cNvGrpSpPr/>
          <p:nvPr/>
        </p:nvGrpSpPr>
        <p:grpSpPr>
          <a:xfrm>
            <a:off x="9964845" y="159079"/>
            <a:ext cx="320554" cy="320554"/>
            <a:chOff x="1540903" y="762744"/>
            <a:chExt cx="548640" cy="548640"/>
          </a:xfrm>
        </p:grpSpPr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C64CD2A1-6DEC-644D-AC46-BD205D1BF60A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8D5B3167-BC34-0C40-AAB2-DB2F7E33FB23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876154D8-580B-3F4D-AFFF-EFAEA17F191A}"/>
              </a:ext>
            </a:extLst>
          </p:cNvPr>
          <p:cNvGrpSpPr/>
          <p:nvPr/>
        </p:nvGrpSpPr>
        <p:grpSpPr>
          <a:xfrm>
            <a:off x="10285399" y="1278704"/>
            <a:ext cx="320554" cy="320554"/>
            <a:chOff x="1540903" y="762744"/>
            <a:chExt cx="548640" cy="548640"/>
          </a:xfrm>
        </p:grpSpPr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E20561D9-36A5-0B44-BA34-96264F76519D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E4FE1BEC-596B-0E42-95F7-F87898EEE1D8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D8BDB50F-8B4C-A14F-A3D7-354460D0FE1E}"/>
              </a:ext>
            </a:extLst>
          </p:cNvPr>
          <p:cNvGrpSpPr/>
          <p:nvPr/>
        </p:nvGrpSpPr>
        <p:grpSpPr>
          <a:xfrm>
            <a:off x="7995328" y="-175490"/>
            <a:ext cx="320554" cy="320554"/>
            <a:chOff x="1540903" y="762744"/>
            <a:chExt cx="548640" cy="548640"/>
          </a:xfrm>
        </p:grpSpPr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FA8E851-C04C-CC48-9E7F-854A7D2AC9CC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5C50D511-C712-0244-B4BE-5EADAB40DEE5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73A3DEF1-A9D5-5F47-9269-C3D61979CA72}"/>
              </a:ext>
            </a:extLst>
          </p:cNvPr>
          <p:cNvGrpSpPr/>
          <p:nvPr/>
        </p:nvGrpSpPr>
        <p:grpSpPr>
          <a:xfrm>
            <a:off x="5284126" y="249213"/>
            <a:ext cx="320554" cy="320554"/>
            <a:chOff x="1540903" y="762744"/>
            <a:chExt cx="548640" cy="548640"/>
          </a:xfrm>
        </p:grpSpPr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5A54A46D-3055-994F-B142-B6C1DBE03824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F70BF8C0-B329-0849-AEA2-578669DD0DF3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D57B83EB-6122-E643-A3E8-2797A780BFAA}"/>
              </a:ext>
            </a:extLst>
          </p:cNvPr>
          <p:cNvGrpSpPr/>
          <p:nvPr/>
        </p:nvGrpSpPr>
        <p:grpSpPr>
          <a:xfrm>
            <a:off x="10962441" y="544985"/>
            <a:ext cx="409401" cy="409401"/>
            <a:chOff x="1540903" y="762744"/>
            <a:chExt cx="548640" cy="548640"/>
          </a:xfrm>
        </p:grpSpPr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FB7683CC-E03A-7043-8AAC-ABCAAD7E6E17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2A820627-80CD-5A42-BEB0-15196FD237B4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FC54A372-A615-AD4C-82BA-B6239757A3F4}"/>
              </a:ext>
            </a:extLst>
          </p:cNvPr>
          <p:cNvGrpSpPr/>
          <p:nvPr/>
        </p:nvGrpSpPr>
        <p:grpSpPr>
          <a:xfrm>
            <a:off x="11747006" y="1618896"/>
            <a:ext cx="409401" cy="409401"/>
            <a:chOff x="1540903" y="762744"/>
            <a:chExt cx="548640" cy="548640"/>
          </a:xfrm>
        </p:grpSpPr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92EE8A6C-5F52-5643-A977-0ED85951235C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879EEA34-99A8-EA45-830D-BF0F3DCDE6DC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6768429D-FC4C-F74E-8564-9046782E90C5}"/>
              </a:ext>
            </a:extLst>
          </p:cNvPr>
          <p:cNvGrpSpPr/>
          <p:nvPr/>
        </p:nvGrpSpPr>
        <p:grpSpPr>
          <a:xfrm>
            <a:off x="10189146" y="1101399"/>
            <a:ext cx="192506" cy="192506"/>
            <a:chOff x="1540903" y="762744"/>
            <a:chExt cx="548640" cy="548640"/>
          </a:xfrm>
        </p:grpSpPr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86711994-5463-C142-AD1D-55DAC94E2F60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B962B89F-F5EA-2A42-BAB7-DD161FFA6328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C498444E-C85E-1240-BF3A-D3E9A7FFF25F}"/>
              </a:ext>
            </a:extLst>
          </p:cNvPr>
          <p:cNvGrpSpPr/>
          <p:nvPr/>
        </p:nvGrpSpPr>
        <p:grpSpPr>
          <a:xfrm>
            <a:off x="11371842" y="396902"/>
            <a:ext cx="192506" cy="192506"/>
            <a:chOff x="1540903" y="762744"/>
            <a:chExt cx="548640" cy="548640"/>
          </a:xfrm>
        </p:grpSpPr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B246B2C1-5467-7E4F-A812-47FF6164778D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359DB38B-F4A8-B240-9C8D-BACAAEAE448F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D6B4FDFF-D3DF-C240-9C95-0308540746AE}"/>
              </a:ext>
            </a:extLst>
          </p:cNvPr>
          <p:cNvGrpSpPr/>
          <p:nvPr/>
        </p:nvGrpSpPr>
        <p:grpSpPr>
          <a:xfrm>
            <a:off x="10384144" y="-74779"/>
            <a:ext cx="192506" cy="192506"/>
            <a:chOff x="1540903" y="762744"/>
            <a:chExt cx="548640" cy="548640"/>
          </a:xfrm>
        </p:grpSpPr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021BAFFD-0B69-5342-8CA7-8697E29C7657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12666CD3-99B2-5E49-B2ED-C4BB1E0CAB7A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A6FF6483-9F78-C749-BA63-67B75130D456}"/>
              </a:ext>
            </a:extLst>
          </p:cNvPr>
          <p:cNvGrpSpPr/>
          <p:nvPr/>
        </p:nvGrpSpPr>
        <p:grpSpPr>
          <a:xfrm>
            <a:off x="9037561" y="705407"/>
            <a:ext cx="192506" cy="192506"/>
            <a:chOff x="1540903" y="762744"/>
            <a:chExt cx="548640" cy="548640"/>
          </a:xfrm>
        </p:grpSpPr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18E005BB-E83F-5043-94FE-39DC8A2EFA76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4383BADE-C86F-0143-954E-8B429E9591EA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CB2A40BE-4095-8149-AC0B-687B4341758F}"/>
              </a:ext>
            </a:extLst>
          </p:cNvPr>
          <p:cNvGrpSpPr/>
          <p:nvPr/>
        </p:nvGrpSpPr>
        <p:grpSpPr>
          <a:xfrm>
            <a:off x="8782149" y="352479"/>
            <a:ext cx="192506" cy="192506"/>
            <a:chOff x="1540903" y="762744"/>
            <a:chExt cx="548640" cy="548640"/>
          </a:xfrm>
        </p:grpSpPr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BC8FA985-4246-9747-9654-F014E29F8B23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D36E2E4A-68D1-6943-BDDA-2952685C96A5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9FC4FAE2-FCFB-0C4E-9CBF-2425B9383821}"/>
              </a:ext>
            </a:extLst>
          </p:cNvPr>
          <p:cNvGrpSpPr/>
          <p:nvPr/>
        </p:nvGrpSpPr>
        <p:grpSpPr>
          <a:xfrm>
            <a:off x="6448702" y="460963"/>
            <a:ext cx="320554" cy="320554"/>
            <a:chOff x="1540903" y="762744"/>
            <a:chExt cx="548640" cy="548640"/>
          </a:xfrm>
        </p:grpSpPr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53AD24BF-3BEC-7049-B4FE-E0099F3D02C1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993F9288-5AB0-F54A-828E-74EEFC09FE68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5890B8CC-975F-DC4F-BC79-A6C0C422D28D}"/>
              </a:ext>
            </a:extLst>
          </p:cNvPr>
          <p:cNvSpPr txBox="1"/>
          <p:nvPr/>
        </p:nvSpPr>
        <p:spPr>
          <a:xfrm>
            <a:off x="402250" y="985984"/>
            <a:ext cx="1167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2.3 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타입 변환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11FF9AD-46E1-9E42-95CB-34E2F623C583}"/>
              </a:ext>
            </a:extLst>
          </p:cNvPr>
          <p:cNvSpPr txBox="1"/>
          <p:nvPr/>
        </p:nvSpPr>
        <p:spPr>
          <a:xfrm>
            <a:off x="402250" y="578695"/>
            <a:ext cx="4382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r>
              <a:rPr kumimoji="1" lang="ko-KR" altLang="en-US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1" lang="ko-KR" altLang="en-US" sz="24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넘파이처럼</a:t>
            </a:r>
            <a:r>
              <a:rPr kumimoji="1" lang="ko-KR" altLang="en-US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1" lang="ko-KR" altLang="en-US" sz="24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텐서플로</a:t>
            </a:r>
            <a:r>
              <a:rPr kumimoji="1" lang="ko-KR" altLang="en-US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사용하기 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2C73B14A-DBCA-1B43-980B-A5FC50E450D0}"/>
              </a:ext>
            </a:extLst>
          </p:cNvPr>
          <p:cNvSpPr txBox="1"/>
          <p:nvPr/>
        </p:nvSpPr>
        <p:spPr>
          <a:xfrm>
            <a:off x="595348" y="1986504"/>
            <a:ext cx="4544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텐서플로는</a:t>
            </a:r>
            <a:r>
              <a:rPr kumimoji="1"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타입 변환을 자동으로 수행하지 않음</a:t>
            </a:r>
            <a:endParaRPr kumimoji="1"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kumimoji="1"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➡</a:t>
            </a:r>
            <a:r>
              <a:rPr kumimoji="1"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1"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실수와 정수 간의 연산 불가</a:t>
            </a:r>
            <a:endParaRPr kumimoji="1"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0C2CCCDA-393E-E743-B586-7888706C2B96}"/>
              </a:ext>
            </a:extLst>
          </p:cNvPr>
          <p:cNvSpPr txBox="1"/>
          <p:nvPr/>
        </p:nvSpPr>
        <p:spPr>
          <a:xfrm>
            <a:off x="638972" y="2751853"/>
            <a:ext cx="3416769" cy="38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타입 변환이 필요하다면 </a:t>
            </a:r>
            <a:r>
              <a:rPr kumimoji="1" lang="en-US" altLang="ko-KR" sz="14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tf.cast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함수를 사용</a:t>
            </a:r>
            <a:endParaRPr kumimoji="1"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33E498A7-F01E-D145-A69F-0C70F3846A91}"/>
              </a:ext>
            </a:extLst>
          </p:cNvPr>
          <p:cNvGrpSpPr>
            <a:grpSpLocks/>
          </p:cNvGrpSpPr>
          <p:nvPr/>
        </p:nvGrpSpPr>
        <p:grpSpPr>
          <a:xfrm>
            <a:off x="6674610" y="1278704"/>
            <a:ext cx="4464000" cy="5436000"/>
            <a:chOff x="1101498" y="2607181"/>
            <a:chExt cx="2304000" cy="3020711"/>
          </a:xfrm>
        </p:grpSpPr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09D7663A-BE55-2D48-AAF9-BAAB9DCD279B}"/>
                </a:ext>
              </a:extLst>
            </p:cNvPr>
            <p:cNvSpPr/>
            <p:nvPr/>
          </p:nvSpPr>
          <p:spPr>
            <a:xfrm>
              <a:off x="1101498" y="2607181"/>
              <a:ext cx="2304000" cy="3020711"/>
            </a:xfrm>
            <a:prstGeom prst="rect">
              <a:avLst/>
            </a:prstGeom>
            <a:solidFill>
              <a:schemeClr val="bg1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076261B2-20D1-6044-A51B-04F941700EAA}"/>
                </a:ext>
              </a:extLst>
            </p:cNvPr>
            <p:cNvSpPr/>
            <p:nvPr/>
          </p:nvSpPr>
          <p:spPr>
            <a:xfrm>
              <a:off x="1259216" y="2793759"/>
              <a:ext cx="1988824" cy="2219112"/>
            </a:xfrm>
            <a:prstGeom prst="rect">
              <a:avLst/>
            </a:prstGeom>
            <a:solidFill>
              <a:schemeClr val="bg1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213" name="그림 212">
            <a:extLst>
              <a:ext uri="{FF2B5EF4-FFF2-40B4-BE49-F238E27FC236}">
                <a16:creationId xmlns:a16="http://schemas.microsoft.com/office/drawing/2014/main" id="{3B77BFFC-F139-644E-8548-F1BEEF212B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19432" t="35896" r="35897" b="36186"/>
          <a:stretch/>
        </p:blipFill>
        <p:spPr>
          <a:xfrm rot="20197823">
            <a:off x="2743247" y="2327526"/>
            <a:ext cx="1405746" cy="878515"/>
          </a:xfrm>
          <a:prstGeom prst="rect">
            <a:avLst/>
          </a:prstGeom>
        </p:spPr>
      </p:pic>
      <p:pic>
        <p:nvPicPr>
          <p:cNvPr id="8" name="그림 7" descr="텍스트, 테이블이(가) 표시된 사진&#10;&#10;자동 생성된 설명">
            <a:extLst>
              <a:ext uri="{FF2B5EF4-FFF2-40B4-BE49-F238E27FC236}">
                <a16:creationId xmlns:a16="http://schemas.microsoft.com/office/drawing/2014/main" id="{D5484C46-89F5-4FC2-B6C9-07CA93D5A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9936" y="1865570"/>
            <a:ext cx="3853348" cy="30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614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1820125E-BC8F-204D-B592-84A36BEEF568}"/>
              </a:ext>
            </a:extLst>
          </p:cNvPr>
          <p:cNvGrpSpPr/>
          <p:nvPr/>
        </p:nvGrpSpPr>
        <p:grpSpPr>
          <a:xfrm rot="11243128">
            <a:off x="3368748" y="5292774"/>
            <a:ext cx="320554" cy="320554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AE050E2A-C768-ED4B-B9BF-5A0E589BFB4C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58E83CCC-596F-CA42-A357-68C41590C05F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45021F1F-D019-CD4A-8E04-44219D4FC87B}"/>
              </a:ext>
            </a:extLst>
          </p:cNvPr>
          <p:cNvGrpSpPr/>
          <p:nvPr/>
        </p:nvGrpSpPr>
        <p:grpSpPr>
          <a:xfrm rot="11243128">
            <a:off x="1700323" y="5800540"/>
            <a:ext cx="320554" cy="320554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4E1B0F83-4D74-5345-B050-9E929B99F5E4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06AEE828-E8E7-844F-87B2-957C4A19EACE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D36684DB-7BC9-4B49-B3BA-3FE4AE7D844E}"/>
              </a:ext>
            </a:extLst>
          </p:cNvPr>
          <p:cNvGrpSpPr/>
          <p:nvPr/>
        </p:nvGrpSpPr>
        <p:grpSpPr>
          <a:xfrm rot="11243128">
            <a:off x="3610493" y="6385503"/>
            <a:ext cx="320554" cy="320554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06B569C9-9A4B-A44F-968A-57403CF56A35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8BFD850A-DC08-6E4B-8A03-A875D45B5CFF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08EE1E06-1300-5D40-B149-16B429E6047A}"/>
              </a:ext>
            </a:extLst>
          </p:cNvPr>
          <p:cNvGrpSpPr/>
          <p:nvPr/>
        </p:nvGrpSpPr>
        <p:grpSpPr>
          <a:xfrm rot="11243128">
            <a:off x="89328" y="6151120"/>
            <a:ext cx="320554" cy="320554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D5C8DB49-770F-3744-B5ED-E56A6B71C78E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D5DF21F4-CD06-AC48-AFA3-ED609E2EFCA9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1872ED6E-6B7D-3A4D-AD33-8FBEF0A6B2DD}"/>
              </a:ext>
            </a:extLst>
          </p:cNvPr>
          <p:cNvGrpSpPr/>
          <p:nvPr/>
        </p:nvGrpSpPr>
        <p:grpSpPr>
          <a:xfrm rot="11243128">
            <a:off x="677841" y="5195411"/>
            <a:ext cx="409401" cy="409401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09DC1819-9E00-9C40-879C-ECCE16F36F68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1480F319-9085-C844-AC8D-292216078720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74063F14-B6D1-9B44-9B01-9A8598ABBFED}"/>
              </a:ext>
            </a:extLst>
          </p:cNvPr>
          <p:cNvGrpSpPr/>
          <p:nvPr/>
        </p:nvGrpSpPr>
        <p:grpSpPr>
          <a:xfrm rot="11243128">
            <a:off x="70217" y="4033757"/>
            <a:ext cx="409401" cy="409401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1939D5B9-42E4-9341-AFA9-122423241151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9D337CF4-1C3A-1548-B3B2-5A94E737B466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EAF46D7D-1971-C243-BC91-E3DC39472E37}"/>
              </a:ext>
            </a:extLst>
          </p:cNvPr>
          <p:cNvGrpSpPr/>
          <p:nvPr/>
        </p:nvGrpSpPr>
        <p:grpSpPr>
          <a:xfrm rot="11243128">
            <a:off x="5691320" y="6275470"/>
            <a:ext cx="192506" cy="192506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E7793545-1E06-8943-B46E-2A3FF01868E3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DDCB4C41-4A9D-3B42-81D2-F7127465D9C2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78DEFF8B-5E89-FB46-8086-F717A4747E58}"/>
              </a:ext>
            </a:extLst>
          </p:cNvPr>
          <p:cNvGrpSpPr/>
          <p:nvPr/>
        </p:nvGrpSpPr>
        <p:grpSpPr>
          <a:xfrm rot="11243128">
            <a:off x="454856" y="5519575"/>
            <a:ext cx="192506" cy="192506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A92F5A2E-CA26-9445-9DA5-3CB46AC4FA2D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D0A0AB1D-D569-264D-9F1E-2A1A2E4B2601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48B15338-AF53-3242-A5F4-37C2ABE18FE7}"/>
              </a:ext>
            </a:extLst>
          </p:cNvPr>
          <p:cNvGrpSpPr/>
          <p:nvPr/>
        </p:nvGrpSpPr>
        <p:grpSpPr>
          <a:xfrm rot="11243128">
            <a:off x="1373728" y="6114306"/>
            <a:ext cx="192506" cy="192506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A56FF425-9117-234B-A3C1-1500FDF4830C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69332E3A-5D04-2E4A-8212-C41FB2AC5EE1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57945526-31AC-BE45-A7BF-FB2DB5FDC96B}"/>
              </a:ext>
            </a:extLst>
          </p:cNvPr>
          <p:cNvGrpSpPr/>
          <p:nvPr/>
        </p:nvGrpSpPr>
        <p:grpSpPr>
          <a:xfrm rot="11243128">
            <a:off x="2809428" y="5513688"/>
            <a:ext cx="192506" cy="192506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11F440AB-D3B8-7A4B-92B3-3F3DD4B02B36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D89224A1-3F90-AA4C-A915-C9AB640F47D2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3AB08295-212F-B043-BC77-073B7B4EBFE0}"/>
              </a:ext>
            </a:extLst>
          </p:cNvPr>
          <p:cNvGrpSpPr/>
          <p:nvPr/>
        </p:nvGrpSpPr>
        <p:grpSpPr>
          <a:xfrm rot="11243128">
            <a:off x="3017354" y="5896519"/>
            <a:ext cx="192506" cy="192506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C7600E77-C601-9B44-A9A1-58C25FBF6CAC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88533C89-0FF9-854D-B8C2-33A350A72D7A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B3CBC013-D4BC-914A-BD67-B2B7DED87ECD}"/>
              </a:ext>
            </a:extLst>
          </p:cNvPr>
          <p:cNvGrpSpPr/>
          <p:nvPr/>
        </p:nvGrpSpPr>
        <p:grpSpPr>
          <a:xfrm rot="11243128">
            <a:off x="5226100" y="5953139"/>
            <a:ext cx="320554" cy="320554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92306124-A524-9E44-BCD7-2E59AE61F415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6A880747-B463-5942-8A63-F35F3F9D784D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0687DAC-FFA4-9C42-AB81-E42D1806019E}"/>
              </a:ext>
            </a:extLst>
          </p:cNvPr>
          <p:cNvGrpSpPr/>
          <p:nvPr/>
        </p:nvGrpSpPr>
        <p:grpSpPr>
          <a:xfrm>
            <a:off x="8375531" y="877098"/>
            <a:ext cx="320554" cy="320554"/>
            <a:chOff x="1540903" y="762744"/>
            <a:chExt cx="548640" cy="548640"/>
          </a:xfrm>
        </p:grpSpPr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4CBE8E70-1F44-1B4E-BB97-10F739BDEBD8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209D93C4-4803-3748-B115-78BA3DE47F3C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BCB8F467-5DFB-4E4C-B594-236E9C931DF6}"/>
              </a:ext>
            </a:extLst>
          </p:cNvPr>
          <p:cNvGrpSpPr/>
          <p:nvPr/>
        </p:nvGrpSpPr>
        <p:grpSpPr>
          <a:xfrm>
            <a:off x="9964845" y="159079"/>
            <a:ext cx="320554" cy="320554"/>
            <a:chOff x="1540903" y="762744"/>
            <a:chExt cx="548640" cy="548640"/>
          </a:xfrm>
        </p:grpSpPr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C64CD2A1-6DEC-644D-AC46-BD205D1BF60A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8D5B3167-BC34-0C40-AAB2-DB2F7E33FB23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876154D8-580B-3F4D-AFFF-EFAEA17F191A}"/>
              </a:ext>
            </a:extLst>
          </p:cNvPr>
          <p:cNvGrpSpPr/>
          <p:nvPr/>
        </p:nvGrpSpPr>
        <p:grpSpPr>
          <a:xfrm>
            <a:off x="10285399" y="1278704"/>
            <a:ext cx="320554" cy="320554"/>
            <a:chOff x="1540903" y="762744"/>
            <a:chExt cx="548640" cy="548640"/>
          </a:xfrm>
        </p:grpSpPr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E20561D9-36A5-0B44-BA34-96264F76519D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E4FE1BEC-596B-0E42-95F7-F87898EEE1D8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D8BDB50F-8B4C-A14F-A3D7-354460D0FE1E}"/>
              </a:ext>
            </a:extLst>
          </p:cNvPr>
          <p:cNvGrpSpPr/>
          <p:nvPr/>
        </p:nvGrpSpPr>
        <p:grpSpPr>
          <a:xfrm>
            <a:off x="7995328" y="-175490"/>
            <a:ext cx="320554" cy="320554"/>
            <a:chOff x="1540903" y="762744"/>
            <a:chExt cx="548640" cy="548640"/>
          </a:xfrm>
        </p:grpSpPr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FA8E851-C04C-CC48-9E7F-854A7D2AC9CC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5C50D511-C712-0244-B4BE-5EADAB40DEE5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73A3DEF1-A9D5-5F47-9269-C3D61979CA72}"/>
              </a:ext>
            </a:extLst>
          </p:cNvPr>
          <p:cNvGrpSpPr/>
          <p:nvPr/>
        </p:nvGrpSpPr>
        <p:grpSpPr>
          <a:xfrm>
            <a:off x="5284126" y="249213"/>
            <a:ext cx="320554" cy="320554"/>
            <a:chOff x="1540903" y="762744"/>
            <a:chExt cx="548640" cy="548640"/>
          </a:xfrm>
        </p:grpSpPr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5A54A46D-3055-994F-B142-B6C1DBE03824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F70BF8C0-B329-0849-AEA2-578669DD0DF3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D57B83EB-6122-E643-A3E8-2797A780BFAA}"/>
              </a:ext>
            </a:extLst>
          </p:cNvPr>
          <p:cNvGrpSpPr/>
          <p:nvPr/>
        </p:nvGrpSpPr>
        <p:grpSpPr>
          <a:xfrm>
            <a:off x="10962441" y="544985"/>
            <a:ext cx="409401" cy="409401"/>
            <a:chOff x="1540903" y="762744"/>
            <a:chExt cx="548640" cy="548640"/>
          </a:xfrm>
        </p:grpSpPr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FB7683CC-E03A-7043-8AAC-ABCAAD7E6E17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2A820627-80CD-5A42-BEB0-15196FD237B4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FC54A372-A615-AD4C-82BA-B6239757A3F4}"/>
              </a:ext>
            </a:extLst>
          </p:cNvPr>
          <p:cNvGrpSpPr/>
          <p:nvPr/>
        </p:nvGrpSpPr>
        <p:grpSpPr>
          <a:xfrm>
            <a:off x="11747006" y="1618896"/>
            <a:ext cx="409401" cy="409401"/>
            <a:chOff x="1540903" y="762744"/>
            <a:chExt cx="548640" cy="548640"/>
          </a:xfrm>
        </p:grpSpPr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92EE8A6C-5F52-5643-A977-0ED85951235C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879EEA34-99A8-EA45-830D-BF0F3DCDE6DC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6768429D-FC4C-F74E-8564-9046782E90C5}"/>
              </a:ext>
            </a:extLst>
          </p:cNvPr>
          <p:cNvGrpSpPr/>
          <p:nvPr/>
        </p:nvGrpSpPr>
        <p:grpSpPr>
          <a:xfrm>
            <a:off x="10189146" y="1101399"/>
            <a:ext cx="192506" cy="192506"/>
            <a:chOff x="1540903" y="762744"/>
            <a:chExt cx="548640" cy="548640"/>
          </a:xfrm>
        </p:grpSpPr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86711994-5463-C142-AD1D-55DAC94E2F60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B962B89F-F5EA-2A42-BAB7-DD161FFA6328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C498444E-C85E-1240-BF3A-D3E9A7FFF25F}"/>
              </a:ext>
            </a:extLst>
          </p:cNvPr>
          <p:cNvGrpSpPr/>
          <p:nvPr/>
        </p:nvGrpSpPr>
        <p:grpSpPr>
          <a:xfrm>
            <a:off x="11371842" y="396902"/>
            <a:ext cx="192506" cy="192506"/>
            <a:chOff x="1540903" y="762744"/>
            <a:chExt cx="548640" cy="548640"/>
          </a:xfrm>
        </p:grpSpPr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B246B2C1-5467-7E4F-A812-47FF6164778D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359DB38B-F4A8-B240-9C8D-BACAAEAE448F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D6B4FDFF-D3DF-C240-9C95-0308540746AE}"/>
              </a:ext>
            </a:extLst>
          </p:cNvPr>
          <p:cNvGrpSpPr/>
          <p:nvPr/>
        </p:nvGrpSpPr>
        <p:grpSpPr>
          <a:xfrm>
            <a:off x="10384144" y="-74779"/>
            <a:ext cx="192506" cy="192506"/>
            <a:chOff x="1540903" y="762744"/>
            <a:chExt cx="548640" cy="548640"/>
          </a:xfrm>
        </p:grpSpPr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021BAFFD-0B69-5342-8CA7-8697E29C7657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12666CD3-99B2-5E49-B2ED-C4BB1E0CAB7A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A6FF6483-9F78-C749-BA63-67B75130D456}"/>
              </a:ext>
            </a:extLst>
          </p:cNvPr>
          <p:cNvGrpSpPr/>
          <p:nvPr/>
        </p:nvGrpSpPr>
        <p:grpSpPr>
          <a:xfrm>
            <a:off x="9037561" y="705407"/>
            <a:ext cx="192506" cy="192506"/>
            <a:chOff x="1540903" y="762744"/>
            <a:chExt cx="548640" cy="548640"/>
          </a:xfrm>
        </p:grpSpPr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18E005BB-E83F-5043-94FE-39DC8A2EFA76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4383BADE-C86F-0143-954E-8B429E9591EA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CB2A40BE-4095-8149-AC0B-687B4341758F}"/>
              </a:ext>
            </a:extLst>
          </p:cNvPr>
          <p:cNvGrpSpPr/>
          <p:nvPr/>
        </p:nvGrpSpPr>
        <p:grpSpPr>
          <a:xfrm>
            <a:off x="8782149" y="352479"/>
            <a:ext cx="192506" cy="192506"/>
            <a:chOff x="1540903" y="762744"/>
            <a:chExt cx="548640" cy="548640"/>
          </a:xfrm>
        </p:grpSpPr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BC8FA985-4246-9747-9654-F014E29F8B23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D36E2E4A-68D1-6943-BDDA-2952685C96A5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9FC4FAE2-FCFB-0C4E-9CBF-2425B9383821}"/>
              </a:ext>
            </a:extLst>
          </p:cNvPr>
          <p:cNvGrpSpPr/>
          <p:nvPr/>
        </p:nvGrpSpPr>
        <p:grpSpPr>
          <a:xfrm>
            <a:off x="6448702" y="460963"/>
            <a:ext cx="320554" cy="320554"/>
            <a:chOff x="1540903" y="762744"/>
            <a:chExt cx="548640" cy="548640"/>
          </a:xfrm>
        </p:grpSpPr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53AD24BF-3BEC-7049-B4FE-E0099F3D02C1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993F9288-5AB0-F54A-828E-74EEFC09FE68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5890B8CC-975F-DC4F-BC79-A6C0C422D28D}"/>
              </a:ext>
            </a:extLst>
          </p:cNvPr>
          <p:cNvSpPr txBox="1"/>
          <p:nvPr/>
        </p:nvSpPr>
        <p:spPr>
          <a:xfrm>
            <a:off x="402250" y="985984"/>
            <a:ext cx="806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2.4 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11FF9AD-46E1-9E42-95CB-34E2F623C583}"/>
              </a:ext>
            </a:extLst>
          </p:cNvPr>
          <p:cNvSpPr txBox="1"/>
          <p:nvPr/>
        </p:nvSpPr>
        <p:spPr>
          <a:xfrm>
            <a:off x="402250" y="578695"/>
            <a:ext cx="4382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r>
              <a:rPr kumimoji="1" lang="ko-KR" altLang="en-US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1" lang="ko-KR" altLang="en-US" sz="24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넘파이처럼</a:t>
            </a:r>
            <a:r>
              <a:rPr kumimoji="1" lang="ko-KR" altLang="en-US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1" lang="ko-KR" altLang="en-US" sz="24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텐서플로</a:t>
            </a:r>
            <a:r>
              <a:rPr kumimoji="1" lang="ko-KR" altLang="en-US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사용하기 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2C73B14A-DBCA-1B43-980B-A5FC50E450D0}"/>
              </a:ext>
            </a:extLst>
          </p:cNvPr>
          <p:cNvSpPr txBox="1"/>
          <p:nvPr/>
        </p:nvSpPr>
        <p:spPr>
          <a:xfrm>
            <a:off x="595348" y="1986504"/>
            <a:ext cx="4618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일반적으로 </a:t>
            </a:r>
            <a:r>
              <a:rPr kumimoji="1" lang="en-US" altLang="ko-KR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tf.Tensor</a:t>
            </a:r>
            <a:r>
              <a:rPr kumimoji="1"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변경이 불가능한 객체임</a:t>
            </a:r>
            <a:endParaRPr kumimoji="1"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kumimoji="1"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변경이 가능하게 하기 위해선 </a:t>
            </a:r>
            <a:r>
              <a:rPr kumimoji="1" lang="en-US" altLang="ko-KR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tf.Variable</a:t>
            </a:r>
            <a:r>
              <a:rPr kumimoji="1"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사용</a:t>
            </a:r>
            <a:endParaRPr kumimoji="1"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0C2CCCDA-393E-E743-B586-7888706C2B96}"/>
              </a:ext>
            </a:extLst>
          </p:cNvPr>
          <p:cNvSpPr txBox="1"/>
          <p:nvPr/>
        </p:nvSpPr>
        <p:spPr>
          <a:xfrm>
            <a:off x="638972" y="2751853"/>
            <a:ext cx="5943230" cy="711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4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tf.Variable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값을 바꾸기 위해선 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assign()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메서드를 사용한다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scatter_update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(),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1" lang="en-US" altLang="ko-KR" sz="14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scatter_nd_update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 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메서드를 사용해 슬라이스 수정 가능</a:t>
            </a:r>
            <a:endParaRPr kumimoji="1"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33E498A7-F01E-D145-A69F-0C70F3846A91}"/>
              </a:ext>
            </a:extLst>
          </p:cNvPr>
          <p:cNvGrpSpPr>
            <a:grpSpLocks/>
          </p:cNvGrpSpPr>
          <p:nvPr/>
        </p:nvGrpSpPr>
        <p:grpSpPr>
          <a:xfrm>
            <a:off x="6674610" y="1278704"/>
            <a:ext cx="4464000" cy="5436000"/>
            <a:chOff x="1101498" y="2607181"/>
            <a:chExt cx="2304000" cy="3020711"/>
          </a:xfrm>
        </p:grpSpPr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09D7663A-BE55-2D48-AAF9-BAAB9DCD279B}"/>
                </a:ext>
              </a:extLst>
            </p:cNvPr>
            <p:cNvSpPr/>
            <p:nvPr/>
          </p:nvSpPr>
          <p:spPr>
            <a:xfrm>
              <a:off x="1101498" y="2607181"/>
              <a:ext cx="2304000" cy="3020711"/>
            </a:xfrm>
            <a:prstGeom prst="rect">
              <a:avLst/>
            </a:prstGeom>
            <a:solidFill>
              <a:schemeClr val="bg1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076261B2-20D1-6044-A51B-04F941700EAA}"/>
                </a:ext>
              </a:extLst>
            </p:cNvPr>
            <p:cNvSpPr/>
            <p:nvPr/>
          </p:nvSpPr>
          <p:spPr>
            <a:xfrm>
              <a:off x="1259216" y="2793759"/>
              <a:ext cx="1988824" cy="2219112"/>
            </a:xfrm>
            <a:prstGeom prst="rect">
              <a:avLst/>
            </a:prstGeom>
            <a:solidFill>
              <a:schemeClr val="bg1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213" name="그림 212">
            <a:extLst>
              <a:ext uri="{FF2B5EF4-FFF2-40B4-BE49-F238E27FC236}">
                <a16:creationId xmlns:a16="http://schemas.microsoft.com/office/drawing/2014/main" id="{3B77BFFC-F139-644E-8548-F1BEEF212B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19432" t="35896" r="35897" b="36186"/>
          <a:stretch/>
        </p:blipFill>
        <p:spPr>
          <a:xfrm rot="20197823">
            <a:off x="2743247" y="2327526"/>
            <a:ext cx="1405746" cy="878515"/>
          </a:xfrm>
          <a:prstGeom prst="rect">
            <a:avLst/>
          </a:prstGeom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DAC733F4-C4C0-4AC1-988E-149412B082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2695"/>
          <a:stretch/>
        </p:blipFill>
        <p:spPr>
          <a:xfrm>
            <a:off x="6992152" y="1629445"/>
            <a:ext cx="3805911" cy="2562527"/>
          </a:xfrm>
          <a:prstGeom prst="rect">
            <a:avLst/>
          </a:prstGeom>
        </p:spPr>
      </p:pic>
      <p:pic>
        <p:nvPicPr>
          <p:cNvPr id="88" name="그림 87" descr="텍스트이(가) 표시된 사진&#10;&#10;자동 생성된 설명">
            <a:extLst>
              <a:ext uri="{FF2B5EF4-FFF2-40B4-BE49-F238E27FC236}">
                <a16:creationId xmlns:a16="http://schemas.microsoft.com/office/drawing/2014/main" id="{DB6D0E95-E7D2-411C-B2DA-4C9540A631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5375" b="19354"/>
          <a:stretch/>
        </p:blipFill>
        <p:spPr>
          <a:xfrm>
            <a:off x="7003654" y="4343538"/>
            <a:ext cx="3805911" cy="82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102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1820125E-BC8F-204D-B592-84A36BEEF568}"/>
              </a:ext>
            </a:extLst>
          </p:cNvPr>
          <p:cNvGrpSpPr/>
          <p:nvPr/>
        </p:nvGrpSpPr>
        <p:grpSpPr>
          <a:xfrm rot="11243128">
            <a:off x="3368748" y="5292774"/>
            <a:ext cx="320554" cy="320554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AE050E2A-C768-ED4B-B9BF-5A0E589BFB4C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58E83CCC-596F-CA42-A357-68C41590C05F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45021F1F-D019-CD4A-8E04-44219D4FC87B}"/>
              </a:ext>
            </a:extLst>
          </p:cNvPr>
          <p:cNvGrpSpPr/>
          <p:nvPr/>
        </p:nvGrpSpPr>
        <p:grpSpPr>
          <a:xfrm rot="11243128">
            <a:off x="1700323" y="5800540"/>
            <a:ext cx="320554" cy="320554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4E1B0F83-4D74-5345-B050-9E929B99F5E4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06AEE828-E8E7-844F-87B2-957C4A19EACE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D36684DB-7BC9-4B49-B3BA-3FE4AE7D844E}"/>
              </a:ext>
            </a:extLst>
          </p:cNvPr>
          <p:cNvGrpSpPr/>
          <p:nvPr/>
        </p:nvGrpSpPr>
        <p:grpSpPr>
          <a:xfrm rot="11243128">
            <a:off x="3610493" y="6385503"/>
            <a:ext cx="320554" cy="320554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06B569C9-9A4B-A44F-968A-57403CF56A35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8BFD850A-DC08-6E4B-8A03-A875D45B5CFF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08EE1E06-1300-5D40-B149-16B429E6047A}"/>
              </a:ext>
            </a:extLst>
          </p:cNvPr>
          <p:cNvGrpSpPr/>
          <p:nvPr/>
        </p:nvGrpSpPr>
        <p:grpSpPr>
          <a:xfrm rot="11243128">
            <a:off x="89328" y="6151120"/>
            <a:ext cx="320554" cy="320554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D5C8DB49-770F-3744-B5ED-E56A6B71C78E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D5DF21F4-CD06-AC48-AFA3-ED609E2EFCA9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1872ED6E-6B7D-3A4D-AD33-8FBEF0A6B2DD}"/>
              </a:ext>
            </a:extLst>
          </p:cNvPr>
          <p:cNvGrpSpPr/>
          <p:nvPr/>
        </p:nvGrpSpPr>
        <p:grpSpPr>
          <a:xfrm rot="11243128">
            <a:off x="677841" y="5195411"/>
            <a:ext cx="409401" cy="409401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09DC1819-9E00-9C40-879C-ECCE16F36F68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1480F319-9085-C844-AC8D-292216078720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74063F14-B6D1-9B44-9B01-9A8598ABBFED}"/>
              </a:ext>
            </a:extLst>
          </p:cNvPr>
          <p:cNvGrpSpPr/>
          <p:nvPr/>
        </p:nvGrpSpPr>
        <p:grpSpPr>
          <a:xfrm rot="11243128">
            <a:off x="70217" y="4033757"/>
            <a:ext cx="409401" cy="409401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1939D5B9-42E4-9341-AFA9-122423241151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9D337CF4-1C3A-1548-B3B2-5A94E737B466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EAF46D7D-1971-C243-BC91-E3DC39472E37}"/>
              </a:ext>
            </a:extLst>
          </p:cNvPr>
          <p:cNvGrpSpPr/>
          <p:nvPr/>
        </p:nvGrpSpPr>
        <p:grpSpPr>
          <a:xfrm rot="11243128">
            <a:off x="5691320" y="6275470"/>
            <a:ext cx="192506" cy="192506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E7793545-1E06-8943-B46E-2A3FF01868E3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DDCB4C41-4A9D-3B42-81D2-F7127465D9C2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78DEFF8B-5E89-FB46-8086-F717A4747E58}"/>
              </a:ext>
            </a:extLst>
          </p:cNvPr>
          <p:cNvGrpSpPr/>
          <p:nvPr/>
        </p:nvGrpSpPr>
        <p:grpSpPr>
          <a:xfrm rot="11243128">
            <a:off x="454856" y="5519575"/>
            <a:ext cx="192506" cy="192506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A92F5A2E-CA26-9445-9DA5-3CB46AC4FA2D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D0A0AB1D-D569-264D-9F1E-2A1A2E4B2601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48B15338-AF53-3242-A5F4-37C2ABE18FE7}"/>
              </a:ext>
            </a:extLst>
          </p:cNvPr>
          <p:cNvGrpSpPr/>
          <p:nvPr/>
        </p:nvGrpSpPr>
        <p:grpSpPr>
          <a:xfrm rot="11243128">
            <a:off x="1373728" y="6114306"/>
            <a:ext cx="192506" cy="192506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A56FF425-9117-234B-A3C1-1500FDF4830C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69332E3A-5D04-2E4A-8212-C41FB2AC5EE1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57945526-31AC-BE45-A7BF-FB2DB5FDC96B}"/>
              </a:ext>
            </a:extLst>
          </p:cNvPr>
          <p:cNvGrpSpPr/>
          <p:nvPr/>
        </p:nvGrpSpPr>
        <p:grpSpPr>
          <a:xfrm rot="11243128">
            <a:off x="2809428" y="5513688"/>
            <a:ext cx="192506" cy="192506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11F440AB-D3B8-7A4B-92B3-3F3DD4B02B36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D89224A1-3F90-AA4C-A915-C9AB640F47D2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3AB08295-212F-B043-BC77-073B7B4EBFE0}"/>
              </a:ext>
            </a:extLst>
          </p:cNvPr>
          <p:cNvGrpSpPr/>
          <p:nvPr/>
        </p:nvGrpSpPr>
        <p:grpSpPr>
          <a:xfrm rot="11243128">
            <a:off x="3017354" y="5896519"/>
            <a:ext cx="192506" cy="192506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C7600E77-C601-9B44-A9A1-58C25FBF6CAC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88533C89-0FF9-854D-B8C2-33A350A72D7A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B3CBC013-D4BC-914A-BD67-B2B7DED87ECD}"/>
              </a:ext>
            </a:extLst>
          </p:cNvPr>
          <p:cNvGrpSpPr/>
          <p:nvPr/>
        </p:nvGrpSpPr>
        <p:grpSpPr>
          <a:xfrm rot="11243128">
            <a:off x="5226100" y="5953139"/>
            <a:ext cx="320554" cy="320554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92306124-A524-9E44-BCD7-2E59AE61F415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6A880747-B463-5942-8A63-F35F3F9D784D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0687DAC-FFA4-9C42-AB81-E42D1806019E}"/>
              </a:ext>
            </a:extLst>
          </p:cNvPr>
          <p:cNvGrpSpPr/>
          <p:nvPr/>
        </p:nvGrpSpPr>
        <p:grpSpPr>
          <a:xfrm>
            <a:off x="8375531" y="877098"/>
            <a:ext cx="320554" cy="320554"/>
            <a:chOff x="1540903" y="762744"/>
            <a:chExt cx="548640" cy="548640"/>
          </a:xfrm>
        </p:grpSpPr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4CBE8E70-1F44-1B4E-BB97-10F739BDEBD8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209D93C4-4803-3748-B115-78BA3DE47F3C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BCB8F467-5DFB-4E4C-B594-236E9C931DF6}"/>
              </a:ext>
            </a:extLst>
          </p:cNvPr>
          <p:cNvGrpSpPr/>
          <p:nvPr/>
        </p:nvGrpSpPr>
        <p:grpSpPr>
          <a:xfrm>
            <a:off x="9964845" y="159079"/>
            <a:ext cx="320554" cy="320554"/>
            <a:chOff x="1540903" y="762744"/>
            <a:chExt cx="548640" cy="548640"/>
          </a:xfrm>
        </p:grpSpPr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C64CD2A1-6DEC-644D-AC46-BD205D1BF60A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8D5B3167-BC34-0C40-AAB2-DB2F7E33FB23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D8BDB50F-8B4C-A14F-A3D7-354460D0FE1E}"/>
              </a:ext>
            </a:extLst>
          </p:cNvPr>
          <p:cNvGrpSpPr/>
          <p:nvPr/>
        </p:nvGrpSpPr>
        <p:grpSpPr>
          <a:xfrm>
            <a:off x="7995328" y="-175490"/>
            <a:ext cx="320554" cy="320554"/>
            <a:chOff x="1540903" y="762744"/>
            <a:chExt cx="548640" cy="548640"/>
          </a:xfrm>
        </p:grpSpPr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FA8E851-C04C-CC48-9E7F-854A7D2AC9CC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5C50D511-C712-0244-B4BE-5EADAB40DEE5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73A3DEF1-A9D5-5F47-9269-C3D61979CA72}"/>
              </a:ext>
            </a:extLst>
          </p:cNvPr>
          <p:cNvGrpSpPr/>
          <p:nvPr/>
        </p:nvGrpSpPr>
        <p:grpSpPr>
          <a:xfrm>
            <a:off x="5284126" y="249213"/>
            <a:ext cx="320554" cy="320554"/>
            <a:chOff x="1540903" y="762744"/>
            <a:chExt cx="548640" cy="548640"/>
          </a:xfrm>
        </p:grpSpPr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5A54A46D-3055-994F-B142-B6C1DBE03824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F70BF8C0-B329-0849-AEA2-578669DD0DF3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D57B83EB-6122-E643-A3E8-2797A780BFAA}"/>
              </a:ext>
            </a:extLst>
          </p:cNvPr>
          <p:cNvGrpSpPr/>
          <p:nvPr/>
        </p:nvGrpSpPr>
        <p:grpSpPr>
          <a:xfrm>
            <a:off x="10962441" y="544985"/>
            <a:ext cx="409401" cy="409401"/>
            <a:chOff x="1540903" y="762744"/>
            <a:chExt cx="548640" cy="548640"/>
          </a:xfrm>
        </p:grpSpPr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FB7683CC-E03A-7043-8AAC-ABCAAD7E6E17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2A820627-80CD-5A42-BEB0-15196FD237B4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FC54A372-A615-AD4C-82BA-B6239757A3F4}"/>
              </a:ext>
            </a:extLst>
          </p:cNvPr>
          <p:cNvGrpSpPr/>
          <p:nvPr/>
        </p:nvGrpSpPr>
        <p:grpSpPr>
          <a:xfrm>
            <a:off x="11747006" y="1618896"/>
            <a:ext cx="409401" cy="409401"/>
            <a:chOff x="1540903" y="762744"/>
            <a:chExt cx="548640" cy="548640"/>
          </a:xfrm>
        </p:grpSpPr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92EE8A6C-5F52-5643-A977-0ED85951235C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879EEA34-99A8-EA45-830D-BF0F3DCDE6DC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C498444E-C85E-1240-BF3A-D3E9A7FFF25F}"/>
              </a:ext>
            </a:extLst>
          </p:cNvPr>
          <p:cNvGrpSpPr/>
          <p:nvPr/>
        </p:nvGrpSpPr>
        <p:grpSpPr>
          <a:xfrm>
            <a:off x="11371842" y="396902"/>
            <a:ext cx="192506" cy="192506"/>
            <a:chOff x="1540903" y="762744"/>
            <a:chExt cx="548640" cy="548640"/>
          </a:xfrm>
        </p:grpSpPr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B246B2C1-5467-7E4F-A812-47FF6164778D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359DB38B-F4A8-B240-9C8D-BACAAEAE448F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D6B4FDFF-D3DF-C240-9C95-0308540746AE}"/>
              </a:ext>
            </a:extLst>
          </p:cNvPr>
          <p:cNvGrpSpPr/>
          <p:nvPr/>
        </p:nvGrpSpPr>
        <p:grpSpPr>
          <a:xfrm>
            <a:off x="10384144" y="-74779"/>
            <a:ext cx="192506" cy="192506"/>
            <a:chOff x="1540903" y="762744"/>
            <a:chExt cx="548640" cy="548640"/>
          </a:xfrm>
        </p:grpSpPr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021BAFFD-0B69-5342-8CA7-8697E29C7657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12666CD3-99B2-5E49-B2ED-C4BB1E0CAB7A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A6FF6483-9F78-C749-BA63-67B75130D456}"/>
              </a:ext>
            </a:extLst>
          </p:cNvPr>
          <p:cNvGrpSpPr/>
          <p:nvPr/>
        </p:nvGrpSpPr>
        <p:grpSpPr>
          <a:xfrm>
            <a:off x="9037561" y="705407"/>
            <a:ext cx="192506" cy="192506"/>
            <a:chOff x="1540903" y="762744"/>
            <a:chExt cx="548640" cy="548640"/>
          </a:xfrm>
        </p:grpSpPr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18E005BB-E83F-5043-94FE-39DC8A2EFA76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4383BADE-C86F-0143-954E-8B429E9591EA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CB2A40BE-4095-8149-AC0B-687B4341758F}"/>
              </a:ext>
            </a:extLst>
          </p:cNvPr>
          <p:cNvGrpSpPr/>
          <p:nvPr/>
        </p:nvGrpSpPr>
        <p:grpSpPr>
          <a:xfrm>
            <a:off x="8782149" y="352479"/>
            <a:ext cx="192506" cy="192506"/>
            <a:chOff x="1540903" y="762744"/>
            <a:chExt cx="548640" cy="548640"/>
          </a:xfrm>
        </p:grpSpPr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BC8FA985-4246-9747-9654-F014E29F8B23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D36E2E4A-68D1-6943-BDDA-2952685C96A5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9FC4FAE2-FCFB-0C4E-9CBF-2425B9383821}"/>
              </a:ext>
            </a:extLst>
          </p:cNvPr>
          <p:cNvGrpSpPr/>
          <p:nvPr/>
        </p:nvGrpSpPr>
        <p:grpSpPr>
          <a:xfrm>
            <a:off x="6448702" y="460963"/>
            <a:ext cx="320554" cy="320554"/>
            <a:chOff x="1540903" y="762744"/>
            <a:chExt cx="548640" cy="548640"/>
          </a:xfrm>
        </p:grpSpPr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53AD24BF-3BEC-7049-B4FE-E0099F3D02C1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993F9288-5AB0-F54A-828E-74EEFC09FE68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5890B8CC-975F-DC4F-BC79-A6C0C422D28D}"/>
              </a:ext>
            </a:extLst>
          </p:cNvPr>
          <p:cNvSpPr txBox="1"/>
          <p:nvPr/>
        </p:nvSpPr>
        <p:spPr>
          <a:xfrm>
            <a:off x="402250" y="985984"/>
            <a:ext cx="1688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2.5 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다른 데이터 구조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11FF9AD-46E1-9E42-95CB-34E2F623C583}"/>
              </a:ext>
            </a:extLst>
          </p:cNvPr>
          <p:cNvSpPr txBox="1"/>
          <p:nvPr/>
        </p:nvSpPr>
        <p:spPr>
          <a:xfrm>
            <a:off x="402250" y="578695"/>
            <a:ext cx="4382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r>
              <a:rPr kumimoji="1" lang="ko-KR" altLang="en-US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1" lang="ko-KR" altLang="en-US" sz="24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넘파이처럼</a:t>
            </a:r>
            <a:r>
              <a:rPr kumimoji="1" lang="ko-KR" altLang="en-US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1" lang="ko-KR" altLang="en-US" sz="24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텐서플로</a:t>
            </a:r>
            <a:r>
              <a:rPr kumimoji="1" lang="ko-KR" altLang="en-US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사용하기 </a:t>
            </a:r>
          </a:p>
        </p:txBody>
      </p:sp>
      <p:pic>
        <p:nvPicPr>
          <p:cNvPr id="213" name="그림 212">
            <a:extLst>
              <a:ext uri="{FF2B5EF4-FFF2-40B4-BE49-F238E27FC236}">
                <a16:creationId xmlns:a16="http://schemas.microsoft.com/office/drawing/2014/main" id="{3B77BFFC-F139-644E-8548-F1BEEF212B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19432" t="35896" r="35897" b="36186"/>
          <a:stretch/>
        </p:blipFill>
        <p:spPr>
          <a:xfrm rot="20197823">
            <a:off x="2743247" y="2327526"/>
            <a:ext cx="1405746" cy="878515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BB118FB9-979B-4BE3-B920-3E282067CFFD}"/>
              </a:ext>
            </a:extLst>
          </p:cNvPr>
          <p:cNvSpPr txBox="1"/>
          <p:nvPr/>
        </p:nvSpPr>
        <p:spPr>
          <a:xfrm>
            <a:off x="1070497" y="1979748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희소 </a:t>
            </a:r>
            <a:r>
              <a:rPr kumimoji="1" lang="ko-KR" altLang="en-US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텐서</a:t>
            </a:r>
            <a:r>
              <a:rPr kumimoji="1"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1" lang="en-US" altLang="ko-KR" sz="1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sparse tensor</a:t>
            </a:r>
            <a:endParaRPr kumimoji="1" lang="ko-KR" altLang="en-US" sz="1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5F019B3-7113-40D1-987A-A68309FE8BF7}"/>
              </a:ext>
            </a:extLst>
          </p:cNvPr>
          <p:cNvSpPr txBox="1"/>
          <p:nvPr/>
        </p:nvSpPr>
        <p:spPr>
          <a:xfrm>
            <a:off x="1104136" y="2521852"/>
            <a:ext cx="2840842" cy="623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2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tf.SparseTensor</a:t>
            </a:r>
            <a:endParaRPr kumimoji="1" lang="en-US" altLang="ko-KR" sz="1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r>
              <a:rPr kumimoji="1"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채워진 </a:t>
            </a:r>
            <a:r>
              <a:rPr kumimoji="1" lang="ko-KR" altLang="en-US" sz="12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텐서를</a:t>
            </a:r>
            <a:r>
              <a:rPr kumimoji="1"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효율적으로 나타낸다</a:t>
            </a:r>
            <a:r>
              <a:rPr kumimoji="1"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kumimoji="1" lang="ko-KR" altLang="en-US" sz="1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88" name="직선 연결선[R] 3">
            <a:extLst>
              <a:ext uri="{FF2B5EF4-FFF2-40B4-BE49-F238E27FC236}">
                <a16:creationId xmlns:a16="http://schemas.microsoft.com/office/drawing/2014/main" id="{DC9D893B-3B1F-4FA5-8467-D909F0F5A599}"/>
              </a:ext>
            </a:extLst>
          </p:cNvPr>
          <p:cNvCxnSpPr/>
          <p:nvPr/>
        </p:nvCxnSpPr>
        <p:spPr>
          <a:xfrm>
            <a:off x="1185480" y="2416812"/>
            <a:ext cx="22053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DC37DABA-941F-4744-8252-09910862B09E}"/>
              </a:ext>
            </a:extLst>
          </p:cNvPr>
          <p:cNvSpPr txBox="1"/>
          <p:nvPr/>
        </p:nvSpPr>
        <p:spPr>
          <a:xfrm>
            <a:off x="1050800" y="3840204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문자열</a:t>
            </a:r>
            <a:r>
              <a:rPr kumimoji="1"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1" lang="ko-KR" altLang="en-US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텐서</a:t>
            </a:r>
            <a:r>
              <a:rPr kumimoji="1"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1" lang="en-US" altLang="ko-KR" sz="1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string tensor</a:t>
            </a:r>
            <a:endParaRPr kumimoji="1" lang="ko-KR" altLang="en-US" sz="1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E881EDF-AD4A-4AF8-8766-0A6F0F5F66E4}"/>
              </a:ext>
            </a:extLst>
          </p:cNvPr>
          <p:cNvSpPr txBox="1"/>
          <p:nvPr/>
        </p:nvSpPr>
        <p:spPr>
          <a:xfrm>
            <a:off x="1084439" y="4382308"/>
            <a:ext cx="2082621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2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tf.string</a:t>
            </a:r>
            <a:r>
              <a:rPr kumimoji="1"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kumimoji="1"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유니코드가 아닌 바이트 문자열</a:t>
            </a:r>
            <a:endParaRPr kumimoji="1" lang="en-US" altLang="ko-KR" sz="1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kumimoji="1" lang="ko-KR" altLang="en-US" sz="1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91" name="직선 연결선[R] 114">
            <a:extLst>
              <a:ext uri="{FF2B5EF4-FFF2-40B4-BE49-F238E27FC236}">
                <a16:creationId xmlns:a16="http://schemas.microsoft.com/office/drawing/2014/main" id="{AD59195C-C60E-496E-A782-293187EFB643}"/>
              </a:ext>
            </a:extLst>
          </p:cNvPr>
          <p:cNvCxnSpPr/>
          <p:nvPr/>
        </p:nvCxnSpPr>
        <p:spPr>
          <a:xfrm>
            <a:off x="1165783" y="4277268"/>
            <a:ext cx="22053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B0567D8-168A-4656-AA4E-C5D6AC4879AA}"/>
              </a:ext>
            </a:extLst>
          </p:cNvPr>
          <p:cNvSpPr txBox="1"/>
          <p:nvPr/>
        </p:nvSpPr>
        <p:spPr>
          <a:xfrm>
            <a:off x="4826509" y="1988745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텐서</a:t>
            </a:r>
            <a:r>
              <a:rPr kumimoji="1"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1"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 </a:t>
            </a:r>
            <a:r>
              <a:rPr kumimoji="1" lang="en-US" altLang="ko-KR" sz="1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tensor array</a:t>
            </a:r>
            <a:endParaRPr kumimoji="1" lang="ko-KR" altLang="en-US" sz="1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DDC9A79-1D23-4571-9B34-06AF6B364B95}"/>
              </a:ext>
            </a:extLst>
          </p:cNvPr>
          <p:cNvSpPr txBox="1"/>
          <p:nvPr/>
        </p:nvSpPr>
        <p:spPr>
          <a:xfrm>
            <a:off x="4860148" y="2530849"/>
            <a:ext cx="3291286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2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tf.TensorArray</a:t>
            </a:r>
            <a:endParaRPr kumimoji="1" lang="en-US" altLang="ko-KR" sz="1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2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텐서의</a:t>
            </a:r>
            <a:r>
              <a:rPr kumimoji="1"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리스트</a:t>
            </a:r>
            <a:endParaRPr kumimoji="1" lang="en-US" altLang="ko-KR" sz="1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리스트의 </a:t>
            </a:r>
            <a:r>
              <a:rPr kumimoji="1" lang="ko-KR" altLang="en-US" sz="12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텐서는</a:t>
            </a:r>
            <a:r>
              <a:rPr kumimoji="1"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크기와 데이터 타입이 동일해야 함</a:t>
            </a:r>
            <a:endParaRPr kumimoji="1" lang="en-US" altLang="ko-KR" sz="1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94" name="직선 연결선[R] 3">
            <a:extLst>
              <a:ext uri="{FF2B5EF4-FFF2-40B4-BE49-F238E27FC236}">
                <a16:creationId xmlns:a16="http://schemas.microsoft.com/office/drawing/2014/main" id="{21AEF364-F88C-4F18-BCF8-BE54E478D8A1}"/>
              </a:ext>
            </a:extLst>
          </p:cNvPr>
          <p:cNvCxnSpPr/>
          <p:nvPr/>
        </p:nvCxnSpPr>
        <p:spPr>
          <a:xfrm>
            <a:off x="4941492" y="2425809"/>
            <a:ext cx="22053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2AD24674-176D-4CA2-B83F-2DA9B17CF1C2}"/>
              </a:ext>
            </a:extLst>
          </p:cNvPr>
          <p:cNvSpPr txBox="1"/>
          <p:nvPr/>
        </p:nvSpPr>
        <p:spPr>
          <a:xfrm>
            <a:off x="4806812" y="384920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집합 </a:t>
            </a:r>
            <a:r>
              <a:rPr kumimoji="1" lang="en-US" altLang="ko-KR" sz="1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set</a:t>
            </a:r>
            <a:endParaRPr kumimoji="1" lang="ko-KR" altLang="en-US" sz="1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0E3BC27-72C3-4961-ACA8-FA8F7F9E99C4}"/>
              </a:ext>
            </a:extLst>
          </p:cNvPr>
          <p:cNvSpPr txBox="1"/>
          <p:nvPr/>
        </p:nvSpPr>
        <p:spPr>
          <a:xfrm>
            <a:off x="4840451" y="4391305"/>
            <a:ext cx="2642070" cy="11772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일반적인 </a:t>
            </a:r>
            <a:r>
              <a:rPr kumimoji="1" lang="ko-KR" altLang="en-US" sz="12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텐서의</a:t>
            </a:r>
            <a:r>
              <a:rPr kumimoji="1"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집합</a:t>
            </a:r>
            <a:endParaRPr kumimoji="1" lang="en-US" altLang="ko-KR" sz="1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2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tf.constant</a:t>
            </a:r>
            <a:r>
              <a:rPr kumimoji="1"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([[1,2],[3,4]])</a:t>
            </a:r>
            <a:r>
              <a:rPr kumimoji="1"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</a:t>
            </a:r>
            <a:endParaRPr kumimoji="1" lang="en-US" altLang="ko-KR" sz="1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집합 </a:t>
            </a:r>
            <a:r>
              <a:rPr kumimoji="1"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{1,2}</a:t>
            </a:r>
            <a:r>
              <a:rPr kumimoji="1"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kumimoji="1"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{3,4}</a:t>
            </a:r>
            <a:r>
              <a:rPr kumimoji="1"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나타냄 </a:t>
            </a:r>
            <a:endParaRPr kumimoji="1" lang="en-US" altLang="ko-KR" sz="1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1" lang="en-US" altLang="ko-KR" sz="12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tf.sets</a:t>
            </a:r>
            <a:r>
              <a:rPr kumimoji="1"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패키지로 집합의 연산을 다룬다</a:t>
            </a:r>
            <a:r>
              <a:rPr kumimoji="1"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kumimoji="1" lang="ko-KR" altLang="en-US" sz="1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97" name="직선 연결선[R] 114">
            <a:extLst>
              <a:ext uri="{FF2B5EF4-FFF2-40B4-BE49-F238E27FC236}">
                <a16:creationId xmlns:a16="http://schemas.microsoft.com/office/drawing/2014/main" id="{D1D8634E-4507-44E6-B7B0-672DD27AC4AC}"/>
              </a:ext>
            </a:extLst>
          </p:cNvPr>
          <p:cNvCxnSpPr/>
          <p:nvPr/>
        </p:nvCxnSpPr>
        <p:spPr>
          <a:xfrm>
            <a:off x="4921795" y="4286265"/>
            <a:ext cx="22053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30E12703-F872-438E-BF8A-B74F89DCCB96}"/>
              </a:ext>
            </a:extLst>
          </p:cNvPr>
          <p:cNvSpPr txBox="1"/>
          <p:nvPr/>
        </p:nvSpPr>
        <p:spPr>
          <a:xfrm>
            <a:off x="8499677" y="1969243"/>
            <a:ext cx="214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래그드</a:t>
            </a:r>
            <a:r>
              <a:rPr kumimoji="1"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1" lang="ko-KR" altLang="en-US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텐서</a:t>
            </a:r>
            <a:r>
              <a:rPr kumimoji="1"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1" lang="en-US" altLang="ko-KR" sz="1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ragged tensor</a:t>
            </a:r>
            <a:endParaRPr kumimoji="1" lang="ko-KR" altLang="en-US" sz="1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4EBB6FB-2916-4382-BF5D-AF5DE2F76787}"/>
              </a:ext>
            </a:extLst>
          </p:cNvPr>
          <p:cNvSpPr txBox="1"/>
          <p:nvPr/>
        </p:nvSpPr>
        <p:spPr>
          <a:xfrm>
            <a:off x="8533316" y="2511347"/>
            <a:ext cx="3235181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2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tf.RaggedTensor</a:t>
            </a:r>
            <a:endParaRPr kumimoji="1" lang="en-US" altLang="ko-KR" sz="1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리스트의 리스트</a:t>
            </a:r>
            <a:endParaRPr kumimoji="1" lang="en-US" altLang="ko-KR" sz="1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동일한 </a:t>
            </a:r>
            <a:r>
              <a:rPr kumimoji="1" lang="ko-KR" altLang="en-US" sz="12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테이터</a:t>
            </a:r>
            <a:r>
              <a:rPr kumimoji="1"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타입을 가지며</a:t>
            </a:r>
            <a:r>
              <a:rPr kumimoji="1"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kumimoji="1"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 길이는 상관 없음</a:t>
            </a:r>
          </a:p>
        </p:txBody>
      </p:sp>
      <p:cxnSp>
        <p:nvCxnSpPr>
          <p:cNvPr id="106" name="직선 연결선[R] 3">
            <a:extLst>
              <a:ext uri="{FF2B5EF4-FFF2-40B4-BE49-F238E27FC236}">
                <a16:creationId xmlns:a16="http://schemas.microsoft.com/office/drawing/2014/main" id="{77E9CFDB-3B55-4F62-8BB0-DE28851EC5A9}"/>
              </a:ext>
            </a:extLst>
          </p:cNvPr>
          <p:cNvCxnSpPr/>
          <p:nvPr/>
        </p:nvCxnSpPr>
        <p:spPr>
          <a:xfrm>
            <a:off x="8614660" y="2406307"/>
            <a:ext cx="22053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A4640DA4-70FC-4984-9730-D60B662EDDCE}"/>
              </a:ext>
            </a:extLst>
          </p:cNvPr>
          <p:cNvSpPr txBox="1"/>
          <p:nvPr/>
        </p:nvSpPr>
        <p:spPr>
          <a:xfrm>
            <a:off x="8479980" y="3829699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큐 </a:t>
            </a:r>
            <a:r>
              <a:rPr kumimoji="1" lang="en-US" altLang="ko-KR" sz="1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queue</a:t>
            </a:r>
            <a:endParaRPr kumimoji="1" lang="ko-KR" altLang="en-US" sz="1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D3B7640-BC23-49B2-A2E4-D6902E5E877E}"/>
              </a:ext>
            </a:extLst>
          </p:cNvPr>
          <p:cNvSpPr txBox="1"/>
          <p:nvPr/>
        </p:nvSpPr>
        <p:spPr>
          <a:xfrm>
            <a:off x="8513619" y="4371803"/>
            <a:ext cx="1906997" cy="14542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단계별로 </a:t>
            </a:r>
            <a:r>
              <a:rPr kumimoji="1" lang="ko-KR" altLang="en-US" sz="12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텐서를</a:t>
            </a:r>
            <a:r>
              <a:rPr kumimoji="1"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저장</a:t>
            </a:r>
            <a:endParaRPr kumimoji="1" lang="en-US" altLang="ko-KR" sz="1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2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FIFOQueue</a:t>
            </a:r>
            <a:endParaRPr kumimoji="1" lang="en-US" altLang="ko-KR" sz="1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2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PriorityQueue</a:t>
            </a:r>
            <a:endParaRPr kumimoji="1" lang="en-US" altLang="ko-KR" sz="1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2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RandomShuffleQueue</a:t>
            </a:r>
            <a:endParaRPr kumimoji="1" lang="en-US" altLang="ko-KR" sz="1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2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PaddingFIFOQueue</a:t>
            </a:r>
            <a:endParaRPr kumimoji="1" lang="ko-KR" altLang="en-US" sz="1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48" name="직선 연결선[R] 114">
            <a:extLst>
              <a:ext uri="{FF2B5EF4-FFF2-40B4-BE49-F238E27FC236}">
                <a16:creationId xmlns:a16="http://schemas.microsoft.com/office/drawing/2014/main" id="{62ACBA40-6D0C-4346-81A2-4AFFDF40CF3E}"/>
              </a:ext>
            </a:extLst>
          </p:cNvPr>
          <p:cNvCxnSpPr/>
          <p:nvPr/>
        </p:nvCxnSpPr>
        <p:spPr>
          <a:xfrm>
            <a:off x="8594963" y="4266763"/>
            <a:ext cx="22053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884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1820125E-BC8F-204D-B592-84A36BEEF568}"/>
              </a:ext>
            </a:extLst>
          </p:cNvPr>
          <p:cNvGrpSpPr/>
          <p:nvPr/>
        </p:nvGrpSpPr>
        <p:grpSpPr>
          <a:xfrm rot="11243128">
            <a:off x="3368748" y="5292774"/>
            <a:ext cx="320554" cy="320554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AE050E2A-C768-ED4B-B9BF-5A0E589BFB4C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58E83CCC-596F-CA42-A357-68C41590C05F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45021F1F-D019-CD4A-8E04-44219D4FC87B}"/>
              </a:ext>
            </a:extLst>
          </p:cNvPr>
          <p:cNvGrpSpPr/>
          <p:nvPr/>
        </p:nvGrpSpPr>
        <p:grpSpPr>
          <a:xfrm rot="11243128">
            <a:off x="1700323" y="5800540"/>
            <a:ext cx="320554" cy="320554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4E1B0F83-4D74-5345-B050-9E929B99F5E4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06AEE828-E8E7-844F-87B2-957C4A19EACE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D36684DB-7BC9-4B49-B3BA-3FE4AE7D844E}"/>
              </a:ext>
            </a:extLst>
          </p:cNvPr>
          <p:cNvGrpSpPr/>
          <p:nvPr/>
        </p:nvGrpSpPr>
        <p:grpSpPr>
          <a:xfrm rot="11243128">
            <a:off x="3610493" y="6385503"/>
            <a:ext cx="320554" cy="320554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06B569C9-9A4B-A44F-968A-57403CF56A35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8BFD850A-DC08-6E4B-8A03-A875D45B5CFF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08EE1E06-1300-5D40-B149-16B429E6047A}"/>
              </a:ext>
            </a:extLst>
          </p:cNvPr>
          <p:cNvGrpSpPr/>
          <p:nvPr/>
        </p:nvGrpSpPr>
        <p:grpSpPr>
          <a:xfrm rot="11243128">
            <a:off x="89328" y="6151120"/>
            <a:ext cx="320554" cy="320554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D5C8DB49-770F-3744-B5ED-E56A6B71C78E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D5DF21F4-CD06-AC48-AFA3-ED609E2EFCA9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1872ED6E-6B7D-3A4D-AD33-8FBEF0A6B2DD}"/>
              </a:ext>
            </a:extLst>
          </p:cNvPr>
          <p:cNvGrpSpPr/>
          <p:nvPr/>
        </p:nvGrpSpPr>
        <p:grpSpPr>
          <a:xfrm rot="11243128">
            <a:off x="677841" y="5195411"/>
            <a:ext cx="409401" cy="409401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09DC1819-9E00-9C40-879C-ECCE16F36F68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1480F319-9085-C844-AC8D-292216078720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74063F14-B6D1-9B44-9B01-9A8598ABBFED}"/>
              </a:ext>
            </a:extLst>
          </p:cNvPr>
          <p:cNvGrpSpPr/>
          <p:nvPr/>
        </p:nvGrpSpPr>
        <p:grpSpPr>
          <a:xfrm rot="11243128">
            <a:off x="70217" y="4033757"/>
            <a:ext cx="409401" cy="409401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1939D5B9-42E4-9341-AFA9-122423241151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9D337CF4-1C3A-1548-B3B2-5A94E737B466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EAF46D7D-1971-C243-BC91-E3DC39472E37}"/>
              </a:ext>
            </a:extLst>
          </p:cNvPr>
          <p:cNvGrpSpPr/>
          <p:nvPr/>
        </p:nvGrpSpPr>
        <p:grpSpPr>
          <a:xfrm rot="11243128">
            <a:off x="5691320" y="6275470"/>
            <a:ext cx="192506" cy="192506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E7793545-1E06-8943-B46E-2A3FF01868E3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DDCB4C41-4A9D-3B42-81D2-F7127465D9C2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78DEFF8B-5E89-FB46-8086-F717A4747E58}"/>
              </a:ext>
            </a:extLst>
          </p:cNvPr>
          <p:cNvGrpSpPr/>
          <p:nvPr/>
        </p:nvGrpSpPr>
        <p:grpSpPr>
          <a:xfrm rot="11243128">
            <a:off x="454856" y="5519575"/>
            <a:ext cx="192506" cy="192506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A92F5A2E-CA26-9445-9DA5-3CB46AC4FA2D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D0A0AB1D-D569-264D-9F1E-2A1A2E4B2601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48B15338-AF53-3242-A5F4-37C2ABE18FE7}"/>
              </a:ext>
            </a:extLst>
          </p:cNvPr>
          <p:cNvGrpSpPr/>
          <p:nvPr/>
        </p:nvGrpSpPr>
        <p:grpSpPr>
          <a:xfrm rot="11243128">
            <a:off x="1373728" y="6114306"/>
            <a:ext cx="192506" cy="192506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A56FF425-9117-234B-A3C1-1500FDF4830C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69332E3A-5D04-2E4A-8212-C41FB2AC5EE1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57945526-31AC-BE45-A7BF-FB2DB5FDC96B}"/>
              </a:ext>
            </a:extLst>
          </p:cNvPr>
          <p:cNvGrpSpPr/>
          <p:nvPr/>
        </p:nvGrpSpPr>
        <p:grpSpPr>
          <a:xfrm rot="11243128">
            <a:off x="2809428" y="5513688"/>
            <a:ext cx="192506" cy="192506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11F440AB-D3B8-7A4B-92B3-3F3DD4B02B36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D89224A1-3F90-AA4C-A915-C9AB640F47D2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3AB08295-212F-B043-BC77-073B7B4EBFE0}"/>
              </a:ext>
            </a:extLst>
          </p:cNvPr>
          <p:cNvGrpSpPr/>
          <p:nvPr/>
        </p:nvGrpSpPr>
        <p:grpSpPr>
          <a:xfrm rot="11243128">
            <a:off x="3017354" y="5896519"/>
            <a:ext cx="192506" cy="192506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C7600E77-C601-9B44-A9A1-58C25FBF6CAC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88533C89-0FF9-854D-B8C2-33A350A72D7A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B3CBC013-D4BC-914A-BD67-B2B7DED87ECD}"/>
              </a:ext>
            </a:extLst>
          </p:cNvPr>
          <p:cNvGrpSpPr/>
          <p:nvPr/>
        </p:nvGrpSpPr>
        <p:grpSpPr>
          <a:xfrm rot="11243128">
            <a:off x="5226100" y="5953139"/>
            <a:ext cx="320554" cy="320554"/>
            <a:chOff x="1540903" y="762744"/>
            <a:chExt cx="548640" cy="548640"/>
          </a:xfrm>
          <a:solidFill>
            <a:schemeClr val="bg1"/>
          </a:solidFill>
        </p:grpSpPr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92306124-A524-9E44-BCD7-2E59AE61F415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6A880747-B463-5942-8A63-F35F3F9D784D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0687DAC-FFA4-9C42-AB81-E42D1806019E}"/>
              </a:ext>
            </a:extLst>
          </p:cNvPr>
          <p:cNvGrpSpPr/>
          <p:nvPr/>
        </p:nvGrpSpPr>
        <p:grpSpPr>
          <a:xfrm>
            <a:off x="8375531" y="877098"/>
            <a:ext cx="320554" cy="320554"/>
            <a:chOff x="1540903" y="762744"/>
            <a:chExt cx="548640" cy="548640"/>
          </a:xfrm>
        </p:grpSpPr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4CBE8E70-1F44-1B4E-BB97-10F739BDEBD8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209D93C4-4803-3748-B115-78BA3DE47F3C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BCB8F467-5DFB-4E4C-B594-236E9C931DF6}"/>
              </a:ext>
            </a:extLst>
          </p:cNvPr>
          <p:cNvGrpSpPr/>
          <p:nvPr/>
        </p:nvGrpSpPr>
        <p:grpSpPr>
          <a:xfrm>
            <a:off x="9964845" y="159079"/>
            <a:ext cx="320554" cy="320554"/>
            <a:chOff x="1540903" y="762744"/>
            <a:chExt cx="548640" cy="548640"/>
          </a:xfrm>
        </p:grpSpPr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C64CD2A1-6DEC-644D-AC46-BD205D1BF60A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8D5B3167-BC34-0C40-AAB2-DB2F7E33FB23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876154D8-580B-3F4D-AFFF-EFAEA17F191A}"/>
              </a:ext>
            </a:extLst>
          </p:cNvPr>
          <p:cNvGrpSpPr/>
          <p:nvPr/>
        </p:nvGrpSpPr>
        <p:grpSpPr>
          <a:xfrm>
            <a:off x="10285399" y="1278704"/>
            <a:ext cx="320554" cy="320554"/>
            <a:chOff x="1540903" y="762744"/>
            <a:chExt cx="548640" cy="548640"/>
          </a:xfrm>
        </p:grpSpPr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E20561D9-36A5-0B44-BA34-96264F76519D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E4FE1BEC-596B-0E42-95F7-F87898EEE1D8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D8BDB50F-8B4C-A14F-A3D7-354460D0FE1E}"/>
              </a:ext>
            </a:extLst>
          </p:cNvPr>
          <p:cNvGrpSpPr/>
          <p:nvPr/>
        </p:nvGrpSpPr>
        <p:grpSpPr>
          <a:xfrm>
            <a:off x="7995328" y="-175490"/>
            <a:ext cx="320554" cy="320554"/>
            <a:chOff x="1540903" y="762744"/>
            <a:chExt cx="548640" cy="548640"/>
          </a:xfrm>
        </p:grpSpPr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FA8E851-C04C-CC48-9E7F-854A7D2AC9CC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5C50D511-C712-0244-B4BE-5EADAB40DEE5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73A3DEF1-A9D5-5F47-9269-C3D61979CA72}"/>
              </a:ext>
            </a:extLst>
          </p:cNvPr>
          <p:cNvGrpSpPr/>
          <p:nvPr/>
        </p:nvGrpSpPr>
        <p:grpSpPr>
          <a:xfrm>
            <a:off x="5284126" y="249213"/>
            <a:ext cx="320554" cy="320554"/>
            <a:chOff x="1540903" y="762744"/>
            <a:chExt cx="548640" cy="548640"/>
          </a:xfrm>
        </p:grpSpPr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5A54A46D-3055-994F-B142-B6C1DBE03824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F70BF8C0-B329-0849-AEA2-578669DD0DF3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D57B83EB-6122-E643-A3E8-2797A780BFAA}"/>
              </a:ext>
            </a:extLst>
          </p:cNvPr>
          <p:cNvGrpSpPr/>
          <p:nvPr/>
        </p:nvGrpSpPr>
        <p:grpSpPr>
          <a:xfrm>
            <a:off x="10962441" y="544985"/>
            <a:ext cx="409401" cy="409401"/>
            <a:chOff x="1540903" y="762744"/>
            <a:chExt cx="548640" cy="548640"/>
          </a:xfrm>
        </p:grpSpPr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FB7683CC-E03A-7043-8AAC-ABCAAD7E6E17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2A820627-80CD-5A42-BEB0-15196FD237B4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FC54A372-A615-AD4C-82BA-B6239757A3F4}"/>
              </a:ext>
            </a:extLst>
          </p:cNvPr>
          <p:cNvGrpSpPr/>
          <p:nvPr/>
        </p:nvGrpSpPr>
        <p:grpSpPr>
          <a:xfrm>
            <a:off x="11747006" y="1618896"/>
            <a:ext cx="409401" cy="409401"/>
            <a:chOff x="1540903" y="762744"/>
            <a:chExt cx="548640" cy="548640"/>
          </a:xfrm>
        </p:grpSpPr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92EE8A6C-5F52-5643-A977-0ED85951235C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879EEA34-99A8-EA45-830D-BF0F3DCDE6DC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6768429D-FC4C-F74E-8564-9046782E90C5}"/>
              </a:ext>
            </a:extLst>
          </p:cNvPr>
          <p:cNvGrpSpPr/>
          <p:nvPr/>
        </p:nvGrpSpPr>
        <p:grpSpPr>
          <a:xfrm>
            <a:off x="10189146" y="1101399"/>
            <a:ext cx="192506" cy="192506"/>
            <a:chOff x="1540903" y="762744"/>
            <a:chExt cx="548640" cy="548640"/>
          </a:xfrm>
        </p:grpSpPr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86711994-5463-C142-AD1D-55DAC94E2F60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B962B89F-F5EA-2A42-BAB7-DD161FFA6328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C498444E-C85E-1240-BF3A-D3E9A7FFF25F}"/>
              </a:ext>
            </a:extLst>
          </p:cNvPr>
          <p:cNvGrpSpPr/>
          <p:nvPr/>
        </p:nvGrpSpPr>
        <p:grpSpPr>
          <a:xfrm>
            <a:off x="11371842" y="396902"/>
            <a:ext cx="192506" cy="192506"/>
            <a:chOff x="1540903" y="762744"/>
            <a:chExt cx="548640" cy="548640"/>
          </a:xfrm>
        </p:grpSpPr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B246B2C1-5467-7E4F-A812-47FF6164778D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359DB38B-F4A8-B240-9C8D-BACAAEAE448F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D6B4FDFF-D3DF-C240-9C95-0308540746AE}"/>
              </a:ext>
            </a:extLst>
          </p:cNvPr>
          <p:cNvGrpSpPr/>
          <p:nvPr/>
        </p:nvGrpSpPr>
        <p:grpSpPr>
          <a:xfrm>
            <a:off x="10384144" y="-74779"/>
            <a:ext cx="192506" cy="192506"/>
            <a:chOff x="1540903" y="762744"/>
            <a:chExt cx="548640" cy="548640"/>
          </a:xfrm>
        </p:grpSpPr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021BAFFD-0B69-5342-8CA7-8697E29C7657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12666CD3-99B2-5E49-B2ED-C4BB1E0CAB7A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A6FF6483-9F78-C749-BA63-67B75130D456}"/>
              </a:ext>
            </a:extLst>
          </p:cNvPr>
          <p:cNvGrpSpPr/>
          <p:nvPr/>
        </p:nvGrpSpPr>
        <p:grpSpPr>
          <a:xfrm>
            <a:off x="9037561" y="705407"/>
            <a:ext cx="192506" cy="192506"/>
            <a:chOff x="1540903" y="762744"/>
            <a:chExt cx="548640" cy="548640"/>
          </a:xfrm>
        </p:grpSpPr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18E005BB-E83F-5043-94FE-39DC8A2EFA76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4383BADE-C86F-0143-954E-8B429E9591EA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CB2A40BE-4095-8149-AC0B-687B4341758F}"/>
              </a:ext>
            </a:extLst>
          </p:cNvPr>
          <p:cNvGrpSpPr/>
          <p:nvPr/>
        </p:nvGrpSpPr>
        <p:grpSpPr>
          <a:xfrm>
            <a:off x="8782149" y="352479"/>
            <a:ext cx="192506" cy="192506"/>
            <a:chOff x="1540903" y="762744"/>
            <a:chExt cx="548640" cy="548640"/>
          </a:xfrm>
        </p:grpSpPr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BC8FA985-4246-9747-9654-F014E29F8B23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D36E2E4A-68D1-6943-BDDA-2952685C96A5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9FC4FAE2-FCFB-0C4E-9CBF-2425B9383821}"/>
              </a:ext>
            </a:extLst>
          </p:cNvPr>
          <p:cNvGrpSpPr/>
          <p:nvPr/>
        </p:nvGrpSpPr>
        <p:grpSpPr>
          <a:xfrm>
            <a:off x="6448702" y="460963"/>
            <a:ext cx="320554" cy="320554"/>
            <a:chOff x="1540903" y="762744"/>
            <a:chExt cx="548640" cy="548640"/>
          </a:xfrm>
        </p:grpSpPr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53AD24BF-3BEC-7049-B4FE-E0099F3D02C1}"/>
                </a:ext>
              </a:extLst>
            </p:cNvPr>
            <p:cNvSpPr/>
            <p:nvPr/>
          </p:nvSpPr>
          <p:spPr>
            <a:xfrm>
              <a:off x="1540903" y="762744"/>
              <a:ext cx="548640" cy="5486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993F9288-5AB0-F54A-828E-74EEFC09FE68}"/>
                </a:ext>
              </a:extLst>
            </p:cNvPr>
            <p:cNvSpPr/>
            <p:nvPr/>
          </p:nvSpPr>
          <p:spPr>
            <a:xfrm>
              <a:off x="1753383" y="980814"/>
              <a:ext cx="112499" cy="11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5890B8CC-975F-DC4F-BC79-A6C0C422D28D}"/>
              </a:ext>
            </a:extLst>
          </p:cNvPr>
          <p:cNvSpPr txBox="1"/>
          <p:nvPr/>
        </p:nvSpPr>
        <p:spPr>
          <a:xfrm>
            <a:off x="402250" y="985984"/>
            <a:ext cx="2048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3.1 </a:t>
            </a:r>
            <a:r>
              <a:rPr kumimoji="1" lang="ko-KR" altLang="en-US" sz="14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정의 손실 함수</a:t>
            </a:r>
            <a:endParaRPr kumimoji="1" lang="ko-KR" altLang="en-US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11FF9AD-46E1-9E42-95CB-34E2F623C583}"/>
              </a:ext>
            </a:extLst>
          </p:cNvPr>
          <p:cNvSpPr txBox="1"/>
          <p:nvPr/>
        </p:nvSpPr>
        <p:spPr>
          <a:xfrm>
            <a:off x="402250" y="578695"/>
            <a:ext cx="4794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kumimoji="1" lang="ko-KR" altLang="en-US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  <a:r>
              <a:rPr kumimoji="1"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1" lang="ko-KR" altLang="en-US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정의 모델과 훈련 알고리즘 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2C73B14A-DBCA-1B43-980B-A5FC50E450D0}"/>
              </a:ext>
            </a:extLst>
          </p:cNvPr>
          <p:cNvSpPr txBox="1"/>
          <p:nvPr/>
        </p:nvSpPr>
        <p:spPr>
          <a:xfrm>
            <a:off x="595348" y="1986504"/>
            <a:ext cx="4852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회귀 모델의 훈련에서 손실 함수로 후버 손실을 채택</a:t>
            </a:r>
            <a:endParaRPr kumimoji="1" lang="en-US" altLang="ko-KR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0C2CCCDA-393E-E743-B586-7888706C2B96}"/>
              </a:ext>
            </a:extLst>
          </p:cNvPr>
          <p:cNvSpPr txBox="1"/>
          <p:nvPr/>
        </p:nvSpPr>
        <p:spPr>
          <a:xfrm>
            <a:off x="658937" y="2746947"/>
            <a:ext cx="5382051" cy="16812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하지만 공식 </a:t>
            </a:r>
            <a:r>
              <a:rPr kumimoji="1" lang="ko-KR" altLang="en-US" sz="14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케라스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지원 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</a:t>
            </a:r>
          </a:p>
          <a:p>
            <a:pPr>
              <a:lnSpc>
                <a:spcPct val="150000"/>
              </a:lnSpc>
            </a:pP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후버 손실은 </a:t>
            </a:r>
            <a:r>
              <a:rPr kumimoji="1" lang="en-US" altLang="ko-KR" sz="14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tf.keras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지원하긴 하는데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일단 없는 생각하고 만들어 보자</a:t>
            </a:r>
            <a:endParaRPr kumimoji="1"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오차가 </a:t>
            </a:r>
            <a:r>
              <a:rPr kumimoji="1" lang="ko-KR" altLang="en-US" sz="14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임계값보다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1" lang="ko-KR" altLang="en-US" sz="14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작을때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이차 함수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kumimoji="1" lang="ko-KR" altLang="en-US" sz="14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임계값</a:t>
            </a:r>
            <a:r>
              <a:rPr kumimoji="1"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보다 크면 선형 함수를 이용하는 간단한 함수로 구현했다</a:t>
            </a:r>
            <a:r>
              <a:rPr kumimoji="1"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33E498A7-F01E-D145-A69F-0C70F3846A91}"/>
              </a:ext>
            </a:extLst>
          </p:cNvPr>
          <p:cNvGrpSpPr>
            <a:grpSpLocks/>
          </p:cNvGrpSpPr>
          <p:nvPr/>
        </p:nvGrpSpPr>
        <p:grpSpPr>
          <a:xfrm>
            <a:off x="6674610" y="1278704"/>
            <a:ext cx="4464000" cy="5436000"/>
            <a:chOff x="1101498" y="2607181"/>
            <a:chExt cx="2304000" cy="3020711"/>
          </a:xfrm>
        </p:grpSpPr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09D7663A-BE55-2D48-AAF9-BAAB9DCD279B}"/>
                </a:ext>
              </a:extLst>
            </p:cNvPr>
            <p:cNvSpPr/>
            <p:nvPr/>
          </p:nvSpPr>
          <p:spPr>
            <a:xfrm>
              <a:off x="1101498" y="2607181"/>
              <a:ext cx="2304000" cy="3020711"/>
            </a:xfrm>
            <a:prstGeom prst="rect">
              <a:avLst/>
            </a:prstGeom>
            <a:solidFill>
              <a:schemeClr val="bg1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076261B2-20D1-6044-A51B-04F941700EAA}"/>
                </a:ext>
              </a:extLst>
            </p:cNvPr>
            <p:cNvSpPr/>
            <p:nvPr/>
          </p:nvSpPr>
          <p:spPr>
            <a:xfrm>
              <a:off x="1259216" y="2793759"/>
              <a:ext cx="1988824" cy="2219112"/>
            </a:xfrm>
            <a:prstGeom prst="rect">
              <a:avLst/>
            </a:prstGeom>
            <a:solidFill>
              <a:schemeClr val="bg1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213" name="그림 212">
            <a:extLst>
              <a:ext uri="{FF2B5EF4-FFF2-40B4-BE49-F238E27FC236}">
                <a16:creationId xmlns:a16="http://schemas.microsoft.com/office/drawing/2014/main" id="{3B77BFFC-F139-644E-8548-F1BEEF212B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19432" t="35896" r="35897" b="36186"/>
          <a:stretch/>
        </p:blipFill>
        <p:spPr>
          <a:xfrm rot="20197823">
            <a:off x="2743247" y="2327526"/>
            <a:ext cx="1405746" cy="878515"/>
          </a:xfrm>
          <a:prstGeom prst="rect">
            <a:avLst/>
          </a:prstGeom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1DEDACCD-0190-4187-9BC0-B3C38BBE0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8538" y="1674696"/>
            <a:ext cx="3715804" cy="93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029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4079</TotalTime>
  <Words>2222</Words>
  <Application>Microsoft Office PowerPoint</Application>
  <PresentationFormat>와이드스크린</PresentationFormat>
  <Paragraphs>346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7" baseType="lpstr">
      <vt:lpstr>DXPnMStd</vt:lpstr>
      <vt:lpstr>NanumBarunGothic</vt:lpstr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 yeon kim</dc:creator>
  <cp:lastModifiedBy>Min Eunkyoung</cp:lastModifiedBy>
  <cp:revision>25</cp:revision>
  <dcterms:created xsi:type="dcterms:W3CDTF">2019-05-11T12:56:11Z</dcterms:created>
  <dcterms:modified xsi:type="dcterms:W3CDTF">2021-08-16T16:20:16Z</dcterms:modified>
</cp:coreProperties>
</file>