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image" Target="../media/image35.png"/><Relationship Id="rId20" Type="http://schemas.openxmlformats.org/officeDocument/2006/relationships/image" Target="../media/image36.png"/><Relationship Id="rId21" Type="http://schemas.openxmlformats.org/officeDocument/2006/relationships/image" Target="../media/image3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8.png"/><Relationship Id="rId14" Type="http://schemas.openxmlformats.org/officeDocument/2006/relationships/image" Target="../media/image5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Relationship Id="rId9" Type="http://schemas.openxmlformats.org/officeDocument/2006/relationships/image" Target="../media/image9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89393" y="1453336"/>
            <a:ext cx="8293656" cy="54426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1111" y="3426580"/>
            <a:ext cx="16773569" cy="54422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15843" y="7725136"/>
            <a:ext cx="1182824" cy="667762"/>
            <a:chOff x="8015843" y="7725136"/>
            <a:chExt cx="1182824" cy="6677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37636" y="7404071"/>
              <a:ext cx="2371429" cy="1342857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15843" y="7725136"/>
              <a:ext cx="1182824" cy="66776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37783" y="7741764"/>
            <a:ext cx="1145933" cy="75536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89730" y="7443597"/>
            <a:ext cx="3655159" cy="194804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041031" y="7725136"/>
            <a:ext cx="1182824" cy="667762"/>
            <a:chOff x="3041031" y="7725136"/>
            <a:chExt cx="1182824" cy="6677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62824" y="7404071"/>
              <a:ext cx="2371429" cy="1342857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41031" y="7725136"/>
              <a:ext cx="1182824" cy="66776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62972" y="7741764"/>
            <a:ext cx="1155475" cy="75536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014921" y="7443597"/>
            <a:ext cx="4223669" cy="194804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576091" y="7725136"/>
            <a:ext cx="1182824" cy="667762"/>
            <a:chOff x="12576091" y="7725136"/>
            <a:chExt cx="1182824" cy="6677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997884" y="7404071"/>
              <a:ext cx="2371429" cy="1342857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576091" y="7725136"/>
              <a:ext cx="1182824" cy="66776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598031" y="7741764"/>
            <a:ext cx="1145933" cy="75536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550006" y="7443597"/>
            <a:ext cx="2633432" cy="194804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118384" y="3158554"/>
            <a:ext cx="908804" cy="865881"/>
            <a:chOff x="12118384" y="3158554"/>
            <a:chExt cx="908804" cy="86588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118384" y="3158554"/>
              <a:ext cx="908804" cy="8658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431800" y="1387028"/>
            <a:ext cx="622106" cy="784161"/>
            <a:chOff x="11431800" y="1387028"/>
            <a:chExt cx="622106" cy="78416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431800" y="1387028"/>
              <a:ext cx="622106" cy="7841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53835" y="1918025"/>
            <a:ext cx="1405786" cy="2098189"/>
            <a:chOff x="4753835" y="1918025"/>
            <a:chExt cx="1405786" cy="209818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53835" y="1918025"/>
              <a:ext cx="1405786" cy="20981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49223" y="2336020"/>
            <a:ext cx="8708623" cy="47871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8522" y="4269134"/>
            <a:ext cx="7431990" cy="50118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960984" y="5333613"/>
            <a:ext cx="747311" cy="712015"/>
            <a:chOff x="12960984" y="5333613"/>
            <a:chExt cx="747311" cy="71201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0984" y="5333613"/>
              <a:ext cx="747311" cy="7120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53835" y="3385318"/>
            <a:ext cx="914799" cy="1365371"/>
            <a:chOff x="4753835" y="3385318"/>
            <a:chExt cx="914799" cy="13653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53835" y="3385318"/>
              <a:ext cx="914799" cy="13653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421576" y="3867283"/>
            <a:ext cx="517191" cy="651916"/>
            <a:chOff x="12421576" y="3867283"/>
            <a:chExt cx="517191" cy="65191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21576" y="3867283"/>
              <a:ext cx="517191" cy="6519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67390" y="6254156"/>
            <a:ext cx="755080" cy="951773"/>
            <a:chOff x="6067390" y="6254156"/>
            <a:chExt cx="755080" cy="95177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67390" y="6254156"/>
              <a:ext cx="755080" cy="9517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0888" y="477321"/>
            <a:ext cx="17343938" cy="9331072"/>
            <a:chOff x="470888" y="477321"/>
            <a:chExt cx="17343938" cy="93310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888" y="477321"/>
              <a:ext cx="17343938" cy="93310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2820" y="2438544"/>
            <a:ext cx="8194718" cy="345872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7582" y="772830"/>
            <a:ext cx="5532121" cy="34587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688210" y="1183507"/>
            <a:ext cx="982537" cy="1684432"/>
            <a:chOff x="15688210" y="1183507"/>
            <a:chExt cx="982537" cy="168443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88210" y="1183507"/>
              <a:ext cx="982537" cy="168443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22920" y="4325070"/>
            <a:ext cx="1196185" cy="111828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58517" y="4325070"/>
            <a:ext cx="1234635" cy="111828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487089" y="5198662"/>
            <a:ext cx="3183657" cy="161159"/>
            <a:chOff x="13487089" y="5198662"/>
            <a:chExt cx="3183657" cy="16115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7089" y="5198662"/>
              <a:ext cx="3183657" cy="1611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19048" y="5198662"/>
            <a:ext cx="3183657" cy="161159"/>
            <a:chOff x="9619048" y="5198662"/>
            <a:chExt cx="3183657" cy="16115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19048" y="5198662"/>
              <a:ext cx="3183657" cy="16115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82858" y="5510391"/>
            <a:ext cx="3309600" cy="124854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450134" y="5510391"/>
            <a:ext cx="3197361" cy="124854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489550" y="4744211"/>
            <a:ext cx="2589784" cy="52587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451248" y="4744211"/>
            <a:ext cx="1662438" cy="52587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522920" y="6839045"/>
            <a:ext cx="1234635" cy="111828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358539" y="6839044"/>
            <a:ext cx="1228588" cy="111828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487089" y="7712637"/>
            <a:ext cx="3183657" cy="161159"/>
            <a:chOff x="13487089" y="7712637"/>
            <a:chExt cx="3183657" cy="16115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487089" y="7712637"/>
              <a:ext cx="3183657" cy="1611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619048" y="7712637"/>
            <a:ext cx="3183657" cy="161159"/>
            <a:chOff x="9619048" y="7712637"/>
            <a:chExt cx="3183657" cy="16115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619048" y="7712637"/>
              <a:ext cx="3183657" cy="161159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582858" y="8005315"/>
            <a:ext cx="3362894" cy="124854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450134" y="8005315"/>
            <a:ext cx="2994991" cy="50062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489550" y="7259649"/>
            <a:ext cx="2589784" cy="525873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451210" y="7219742"/>
            <a:ext cx="1513441" cy="5555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0888" y="477321"/>
            <a:ext cx="17343938" cy="9331072"/>
            <a:chOff x="470888" y="477321"/>
            <a:chExt cx="17343938" cy="93310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888" y="477321"/>
              <a:ext cx="17343938" cy="93310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4997" y="3002588"/>
            <a:ext cx="6022720" cy="306746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4997" y="1568312"/>
            <a:ext cx="5801142" cy="30674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38095" y="1447619"/>
            <a:ext cx="2199734" cy="413435"/>
            <a:chOff x="1638095" y="1447619"/>
            <a:chExt cx="2199734" cy="41343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8095" y="1447619"/>
              <a:ext cx="2199734" cy="41343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19658" y="1440687"/>
            <a:ext cx="1979573" cy="49603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98096" y="6566591"/>
            <a:ext cx="5670796" cy="251727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92382" y="5870915"/>
            <a:ext cx="1801097" cy="6216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57" y="1443569"/>
            <a:ext cx="8010204" cy="5163021"/>
            <a:chOff x="9142857" y="1443569"/>
            <a:chExt cx="8010204" cy="516302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2857" y="1443569"/>
              <a:ext cx="8010204" cy="516302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102858" y="7315201"/>
            <a:ext cx="5771593" cy="17279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0888" y="477321"/>
            <a:ext cx="17343938" cy="9331072"/>
            <a:chOff x="470888" y="477321"/>
            <a:chExt cx="17343938" cy="93310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888" y="477321"/>
              <a:ext cx="17343938" cy="93310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10930" y="2187585"/>
            <a:ext cx="8656192" cy="1364029"/>
            <a:chOff x="3510930" y="2187585"/>
            <a:chExt cx="8656192" cy="13640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6120" y="1806642"/>
              <a:ext cx="6803830" cy="276183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2268" y="2028923"/>
              <a:ext cx="2603359" cy="200971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42990" y="1447619"/>
            <a:ext cx="2199734" cy="413435"/>
            <a:chOff x="8042990" y="1447619"/>
            <a:chExt cx="2199734" cy="4134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42990" y="1447619"/>
              <a:ext cx="2199734" cy="41343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45687" y="1440687"/>
            <a:ext cx="1872721" cy="49603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99673" y="6098364"/>
            <a:ext cx="4420837" cy="101743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63496" y="5270613"/>
            <a:ext cx="3529434" cy="62169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11915" y="3987811"/>
            <a:ext cx="2672258" cy="62169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857626" y="4601743"/>
            <a:ext cx="4570461" cy="3659905"/>
            <a:chOff x="6857626" y="4601743"/>
            <a:chExt cx="4570461" cy="365990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57626" y="4601743"/>
              <a:ext cx="4570461" cy="365990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096160" y="8451046"/>
            <a:ext cx="4180848" cy="10174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09811" y="3987811"/>
            <a:ext cx="3732062" cy="62169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072597" y="4601743"/>
            <a:ext cx="4570461" cy="3659905"/>
            <a:chOff x="12072597" y="4601743"/>
            <a:chExt cx="4570461" cy="365990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72597" y="4601743"/>
              <a:ext cx="4570461" cy="365990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25218" y="8683770"/>
            <a:ext cx="4538152" cy="5405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0888" y="477321"/>
            <a:ext cx="17343938" cy="9331072"/>
            <a:chOff x="470888" y="477321"/>
            <a:chExt cx="17343938" cy="93310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888" y="477321"/>
              <a:ext cx="17343938" cy="93310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4997" y="3002588"/>
            <a:ext cx="6022720" cy="306746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4997" y="1568312"/>
            <a:ext cx="5801142" cy="30674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38095" y="1447619"/>
            <a:ext cx="2199734" cy="413435"/>
            <a:chOff x="1638095" y="1447619"/>
            <a:chExt cx="2199734" cy="41343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8095" y="1447619"/>
              <a:ext cx="2199734" cy="41343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19658" y="1440687"/>
            <a:ext cx="1979573" cy="49603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28822" y="6229857"/>
            <a:ext cx="5676396" cy="330658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53482" y="5472956"/>
            <a:ext cx="1801097" cy="6216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57" y="1443569"/>
            <a:ext cx="8010204" cy="5163021"/>
            <a:chOff x="9142857" y="1443569"/>
            <a:chExt cx="8010204" cy="516302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2857" y="1443569"/>
              <a:ext cx="8010204" cy="516302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101525" y="6798758"/>
            <a:ext cx="5784660" cy="29119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0888" y="477321"/>
            <a:ext cx="17343938" cy="9331072"/>
            <a:chOff x="470888" y="477321"/>
            <a:chExt cx="17343938" cy="93310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888" y="477321"/>
              <a:ext cx="17343938" cy="93310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1946" y="3495546"/>
            <a:ext cx="7923306" cy="31424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63679" y="3495546"/>
            <a:ext cx="5026297" cy="314247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77030" y="5922887"/>
            <a:ext cx="9810514" cy="6317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621236" y="3081374"/>
            <a:ext cx="2950966" cy="554628"/>
            <a:chOff x="7621236" y="3081374"/>
            <a:chExt cx="2950966" cy="5546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1236" y="3081374"/>
              <a:ext cx="2950966" cy="55462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84485" y="3053561"/>
            <a:ext cx="2655615" cy="6654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0888" y="477321"/>
            <a:ext cx="17343938" cy="9331072"/>
            <a:chOff x="470888" y="477321"/>
            <a:chExt cx="17343938" cy="93310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888" y="477321"/>
              <a:ext cx="17343938" cy="93310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16912" y="3495546"/>
            <a:ext cx="8178410" cy="31424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51873" y="3495546"/>
            <a:ext cx="3436589" cy="314247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77030" y="5922887"/>
            <a:ext cx="10738744" cy="10698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621236" y="3081374"/>
            <a:ext cx="2950966" cy="554628"/>
            <a:chOff x="7621236" y="3081374"/>
            <a:chExt cx="2950966" cy="5546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1236" y="3081374"/>
              <a:ext cx="2950966" cy="55462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84485" y="3053561"/>
            <a:ext cx="2655615" cy="6654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0888" y="477321"/>
            <a:ext cx="17343938" cy="9331072"/>
            <a:chOff x="470888" y="477321"/>
            <a:chExt cx="17343938" cy="93310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888" y="477321"/>
              <a:ext cx="17343938" cy="93310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1946" y="3495546"/>
            <a:ext cx="7597139" cy="31424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63679" y="3495546"/>
            <a:ext cx="5026297" cy="314247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77030" y="5922887"/>
            <a:ext cx="12587426" cy="10698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621236" y="3081374"/>
            <a:ext cx="2950966" cy="554628"/>
            <a:chOff x="7621236" y="3081374"/>
            <a:chExt cx="2950966" cy="5546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1236" y="3081374"/>
              <a:ext cx="2950966" cy="55462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84485" y="3053561"/>
            <a:ext cx="2666122" cy="6654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0888" y="477321"/>
            <a:ext cx="17343938" cy="9331072"/>
            <a:chOff x="470888" y="477321"/>
            <a:chExt cx="17343938" cy="93310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888" y="477321"/>
              <a:ext cx="17343938" cy="93310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09412" y="3495546"/>
            <a:ext cx="6169740" cy="31424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63679" y="3495546"/>
            <a:ext cx="5927253" cy="314247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77030" y="5922887"/>
            <a:ext cx="8917363" cy="6317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621236" y="3081374"/>
            <a:ext cx="2950966" cy="554628"/>
            <a:chOff x="7621236" y="3081374"/>
            <a:chExt cx="2950966" cy="5546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1236" y="3081374"/>
              <a:ext cx="2950966" cy="55462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84485" y="3053561"/>
            <a:ext cx="2666122" cy="66543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096720" y="6759182"/>
            <a:ext cx="6973935" cy="2497402"/>
            <a:chOff x="9096720" y="6759182"/>
            <a:chExt cx="6973935" cy="249740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96720" y="6759182"/>
              <a:ext cx="6973935" cy="249740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16662" y="6759182"/>
            <a:ext cx="6973935" cy="2497402"/>
            <a:chOff x="1816662" y="6759182"/>
            <a:chExt cx="6973935" cy="249740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16662" y="6759182"/>
              <a:ext cx="6973935" cy="24974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2021-08-10T09:27:41Z</dcterms:created>
  <dcterms:modified xsi:type="dcterms:W3CDTF">2021-08-10T09:27:41Z</dcterms:modified>
</cp:coreProperties>
</file>