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7E65-69F9-41FE-817C-CAD51FAE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9BA5-7A39-47BB-B4E0-F92DE992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8DAA-0472-4136-BA02-054A13FF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F570-4725-4431-B4F3-F05E735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7C9D7-BAD4-4A27-BAE2-91AECE2B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6EF1-9AF4-42C0-A8F9-B309ABD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68E39-9F80-4C9A-AF4B-1CB03467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13819-921A-40CE-82EA-13D87E60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CAB64-D427-4A99-B02F-05BF0DB3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58A6-3B90-4C78-89A3-17A0C3C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4A689-D5E2-4A25-AEB5-1F5E69B4E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F5995-D063-4689-87EE-F2E4BD96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F6362-810E-42E6-8E2F-024C04B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C1B70-D1DE-43B0-A3B2-C2E6422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04708-AF0D-44F1-99C5-14BA204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B1F6-0982-4F87-AAB0-8354160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2DE3-EF15-4221-BDCE-1B685C69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B140C-7D7B-4CB4-AE78-7BDB302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3C015-9F7D-47EC-A122-D9C4C9DF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1C9A6-6334-42AF-9AB9-B4453DD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2DD-71E8-413B-9BCE-790B555B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2B844-60E2-45D6-84E2-482643B8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18822-A13B-45CA-A476-720A042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23C4D-7F4F-4720-9830-036862A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F88E-B4B2-4154-AE20-6E31756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0EDF-800B-4421-B3A8-50019660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F2C88-0794-410E-A539-F54F957B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79321-3CBC-4EED-A6A1-3AF3E681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9056D-11DE-4A14-B7C1-14BDB5C5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6E1F-DFEE-40EA-AA12-E1BE906A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79AE6-F5DD-4AEE-8139-956C54E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6581-D747-4C81-98A1-50E09147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68540-2FBD-4AD8-85B9-BC6C3F4C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D2F92-2AA0-4810-B04A-77319063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57396-F742-4CA7-A79F-B567FBAB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4D424-FF33-43AF-BA8F-6DC9A9488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76D0A-CB9A-461D-90C8-7EC45AED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7C76-A2A0-4B43-8D26-06722FB4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F437B-7A72-4CEE-A200-C2D018D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3420-67B1-4ADE-8775-5DA98A1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35BA6-B817-4C24-83E5-422EA2E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5E4D3-C559-486B-BE25-8E3C0FB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5D3B9-A050-4B0B-8ECA-411E08F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6EA9E9-C62D-4F1B-9A1B-F08BE8E7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921D8-66CF-4B02-8CE9-7C483F5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A1099-861B-4561-9F4B-8368DBA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B199-BABF-47DC-84ED-48CB75B3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82CF-5223-4AC3-A17D-84CAA399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FAB2D-6C6D-4D57-A253-FDBBBDF5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B3968-8285-48BF-B517-7ECFF32A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1507C-5D0D-4FB0-9CE5-BA55765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9614-060E-491E-85CD-62B2F5CD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8471-5676-4DC2-9D69-C06C6814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E7580-824C-438C-AC52-249DC0E1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BF81E-A8F0-49F4-94D4-E61349FF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B859-30C8-4D39-8879-6035440B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5381D-674D-4DDE-9908-7CCA4ED7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5EC-F4CF-4A14-8E60-3265010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9CDA2-FBAB-497E-82AA-61751886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EE380-4053-4351-A6B3-651A6029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27BD-5FD4-4A36-A1C7-EC7D640D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C4A9-7A6E-4890-8494-6C073B92A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024F2-6A55-46F6-9FCC-70DF1DF1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80AC-D5B0-4661-B49F-1F04CE60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8364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1" dirty="0" err="1"/>
              <a:t>텐서플로에서</a:t>
            </a:r>
            <a:r>
              <a:rPr lang="ko-KR" altLang="en-US" sz="5400" b="1" dirty="0"/>
              <a:t> 데이터 적재와 전처리하기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62E59-80B8-4F0A-ABBF-E176A93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510" y="5648897"/>
            <a:ext cx="1044271" cy="372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최용현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D5901E-E9C3-4A87-812C-9E05F00346F4}"/>
              </a:ext>
            </a:extLst>
          </p:cNvPr>
          <p:cNvSpPr txBox="1">
            <a:spLocks/>
          </p:cNvSpPr>
          <p:nvPr/>
        </p:nvSpPr>
        <p:spPr>
          <a:xfrm>
            <a:off x="792480" y="5198703"/>
            <a:ext cx="4463332" cy="822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/>
              <a:t>CHAPTER 13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68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57373-10B5-4F40-B06D-A00D13344F2C}"/>
              </a:ext>
            </a:extLst>
          </p:cNvPr>
          <p:cNvSpPr txBox="1"/>
          <p:nvPr/>
        </p:nvSpPr>
        <p:spPr>
          <a:xfrm>
            <a:off x="2557991" y="314871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데이터 적재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D7BF5-0EAC-4E87-9825-1686275BC857}"/>
              </a:ext>
            </a:extLst>
          </p:cNvPr>
          <p:cNvSpPr txBox="1"/>
          <p:nvPr/>
        </p:nvSpPr>
        <p:spPr>
          <a:xfrm>
            <a:off x="1569755" y="3410329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CSV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5DECC-CABC-4200-B545-46C72649C749}"/>
              </a:ext>
            </a:extLst>
          </p:cNvPr>
          <p:cNvSpPr txBox="1"/>
          <p:nvPr/>
        </p:nvSpPr>
        <p:spPr>
          <a:xfrm>
            <a:off x="3885630" y="251210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JSON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8CC85-2BFD-4683-8B63-45A128F0BE34}"/>
              </a:ext>
            </a:extLst>
          </p:cNvPr>
          <p:cNvSpPr txBox="1"/>
          <p:nvPr/>
        </p:nvSpPr>
        <p:spPr>
          <a:xfrm>
            <a:off x="3509490" y="3933549"/>
            <a:ext cx="168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TFRecord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B9C7A-A9DC-4A99-B322-135D3A73F634}"/>
              </a:ext>
            </a:extLst>
          </p:cNvPr>
          <p:cNvSpPr txBox="1"/>
          <p:nvPr/>
        </p:nvSpPr>
        <p:spPr>
          <a:xfrm>
            <a:off x="3203989" y="4308557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Protocol buffer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7E2E0-09F9-4B39-8A8A-D3160F2DE600}"/>
              </a:ext>
            </a:extLst>
          </p:cNvPr>
          <p:cNvSpPr txBox="1"/>
          <p:nvPr/>
        </p:nvSpPr>
        <p:spPr>
          <a:xfrm>
            <a:off x="7883522" y="314871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4223C-3377-4989-95F9-E1C3A5C230F4}"/>
              </a:ext>
            </a:extLst>
          </p:cNvPr>
          <p:cNvSpPr txBox="1"/>
          <p:nvPr/>
        </p:nvSpPr>
        <p:spPr>
          <a:xfrm>
            <a:off x="6613921" y="26798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정규화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8D4AA-11B1-4AA8-9E24-79AD8622F2BF}"/>
              </a:ext>
            </a:extLst>
          </p:cNvPr>
          <p:cNvSpPr txBox="1"/>
          <p:nvPr/>
        </p:nvSpPr>
        <p:spPr>
          <a:xfrm>
            <a:off x="8514464" y="24408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원</a:t>
            </a:r>
            <a:r>
              <a:rPr lang="en-US" altLang="ko-KR" sz="2800" dirty="0"/>
              <a:t>-</a:t>
            </a:r>
            <a:r>
              <a:rPr lang="ko-KR" altLang="en-US" sz="2800" dirty="0"/>
              <a:t>핫 인코딩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DFBA-5F23-483A-B84B-129D43A5CAAF}"/>
              </a:ext>
            </a:extLst>
          </p:cNvPr>
          <p:cNvSpPr txBox="1"/>
          <p:nvPr/>
        </p:nvSpPr>
        <p:spPr>
          <a:xfrm>
            <a:off x="7603212" y="39335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임베딩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91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13.1 </a:t>
            </a:r>
            <a:r>
              <a:rPr lang="ko-KR" altLang="en-US" sz="3200" b="1" dirty="0"/>
              <a:t>데이터 </a:t>
            </a:r>
            <a:r>
              <a:rPr lang="en-US" altLang="ko-KR" sz="3200" b="1" dirty="0"/>
              <a:t>API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08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13.2 </a:t>
            </a:r>
            <a:r>
              <a:rPr lang="en-US" altLang="ko-KR" sz="3200" b="1" dirty="0" err="1"/>
              <a:t>TFRecord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875"/>
            <a:ext cx="10515600" cy="2613414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TFRecord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파일은 </a:t>
            </a:r>
            <a:r>
              <a:rPr lang="ko-KR" altLang="en-US" sz="1800" b="0" i="0" u="none" strike="noStrike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텐서플로우의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학습 데이터 등을 저장하기 위한 바이너리 데이터 포맷으로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구글의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Protocol Buffer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포맷으로 데이터를 파일에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Serialize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하여 저장</a:t>
            </a:r>
            <a:endParaRPr lang="en-US" altLang="ko-KR" sz="1800" b="0" i="0" u="none" strike="noStrike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ko-KR" altLang="en-US" sz="1800" b="0" i="0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CSV </a:t>
            </a:r>
            <a:r>
              <a:rPr lang="ko-KR" altLang="en-US" sz="1800" b="0" i="0" u="none" strike="noStrike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파일에서와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같이 숫자나 텍스트 데이터를 읽을 때는 크게 지장이 없지만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이미지를 데이터를 읽을 경우 이미지는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JPEG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나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PNG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형태의 파일로 저장되어 있고 이에 대한 메타 데이터와 라벨은 별도의 파일에 저장되어 있기 때문에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학습 데이터를 읽을 때 메타데이터나 라벨용 파일 하나만 읽는 것이 아니라 이미지 파일도 별도로 읽어야 하기 때문에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코드가 복잡해짐</a:t>
            </a:r>
            <a:endParaRPr lang="en-US" altLang="ko-KR" sz="1800" b="0" i="0" u="none" strike="noStrike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각 레코드는 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“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레코드 길이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길이가 </a:t>
            </a:r>
            <a:r>
              <a:rPr lang="ko-KR" altLang="en-US" sz="1800" b="0" i="0" dirty="0" err="1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올바른지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체크하는 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CRC Checksum, 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실제 데이터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데이터를 위한 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CRC Checksum”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으로 이루어짐</a:t>
            </a:r>
          </a:p>
        </p:txBody>
      </p:sp>
    </p:spTree>
    <p:extLst>
      <p:ext uri="{BB962C8B-B14F-4D97-AF65-F5344CB8AC3E}">
        <p14:creationId xmlns:p14="http://schemas.microsoft.com/office/powerpoint/2010/main" val="114612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13.1.5 Prefetch</a:t>
            </a:r>
            <a:endParaRPr lang="ko-KR" altLang="en-US" sz="32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F62DAA-205A-43D2-B626-B82CA5C8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42" y="1253331"/>
            <a:ext cx="570802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62AC8-3560-4FCA-AFA4-9595667BCEBF}"/>
              </a:ext>
            </a:extLst>
          </p:cNvPr>
          <p:cNvSpPr txBox="1"/>
          <p:nvPr/>
        </p:nvSpPr>
        <p:spPr>
          <a:xfrm>
            <a:off x="6850870" y="3105834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prefetch(1) </a:t>
            </a:r>
            <a:r>
              <a:rPr lang="ko-KR" altLang="en-US" dirty="0"/>
              <a:t>호출하면 데이터셋은 항상</a:t>
            </a:r>
            <a:endParaRPr lang="en-US" altLang="ko-KR" dirty="0"/>
          </a:p>
          <a:p>
            <a:r>
              <a:rPr lang="ko-KR" altLang="en-US" dirty="0"/>
              <a:t>한 배치가 미리 준비되도록 최선을 다함</a:t>
            </a:r>
          </a:p>
        </p:txBody>
      </p:sp>
    </p:spTree>
    <p:extLst>
      <p:ext uri="{BB962C8B-B14F-4D97-AF65-F5344CB8AC3E}">
        <p14:creationId xmlns:p14="http://schemas.microsoft.com/office/powerpoint/2010/main" val="32569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9634-5A88-4B97-B91C-F7E9D9A8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13.3 </a:t>
            </a:r>
            <a:r>
              <a:rPr lang="ko-KR" altLang="en-US" sz="3200" b="1" dirty="0"/>
              <a:t>입력 특성 전처리</a:t>
            </a:r>
            <a:r>
              <a:rPr lang="ko-KR" altLang="en-US" sz="2400" b="1" dirty="0"/>
              <a:t>에 들어가기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E2740-0AB8-4654-9224-981F5044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8088"/>
            <a:ext cx="10515600" cy="1661824"/>
          </a:xfrm>
        </p:spPr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 자료형</a:t>
            </a:r>
            <a:endParaRPr lang="en-US" altLang="ko-KR" dirty="0"/>
          </a:p>
          <a:p>
            <a:pPr lvl="1"/>
            <a:r>
              <a:rPr lang="en-US" altLang="ko-KR" dirty="0"/>
              <a:t>Constant	</a:t>
            </a:r>
            <a:r>
              <a:rPr lang="ko-KR" altLang="en-US" sz="2000" dirty="0"/>
              <a:t>미리 주어진 값으로 고정된 </a:t>
            </a:r>
            <a:r>
              <a:rPr lang="ko-KR" altLang="en-US" sz="2000" dirty="0" err="1"/>
              <a:t>텐서</a:t>
            </a:r>
            <a:endParaRPr lang="en-US" altLang="ko-KR" sz="2000" dirty="0"/>
          </a:p>
          <a:p>
            <a:pPr lvl="1"/>
            <a:r>
              <a:rPr lang="en-US" altLang="ko-KR" dirty="0"/>
              <a:t>Variable		</a:t>
            </a:r>
            <a:r>
              <a:rPr lang="ko-KR" altLang="en-US" sz="2000" dirty="0"/>
              <a:t>세션 내에서 값이 바뀔 수 있는 </a:t>
            </a:r>
            <a:r>
              <a:rPr lang="ko-KR" altLang="en-US" sz="2000" dirty="0" err="1"/>
              <a:t>텐서</a:t>
            </a:r>
            <a:endParaRPr lang="en-US" altLang="ko-KR" sz="2000" dirty="0"/>
          </a:p>
          <a:p>
            <a:pPr lvl="1"/>
            <a:r>
              <a:rPr lang="en-US" altLang="ko-KR" dirty="0"/>
              <a:t>Placeholder	</a:t>
            </a:r>
            <a:r>
              <a:rPr lang="ko-KR" altLang="en-US" sz="2000" dirty="0"/>
              <a:t>고정된 값을 가지지만 미리 주어지지 않고 이후 넣을 수 있는 </a:t>
            </a:r>
            <a:r>
              <a:rPr lang="ko-KR" altLang="en-US" sz="2000" dirty="0" err="1"/>
              <a:t>텐서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27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181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돋움</vt:lpstr>
      <vt:lpstr>맑은 고딕</vt:lpstr>
      <vt:lpstr>Arial</vt:lpstr>
      <vt:lpstr>Office 테마</vt:lpstr>
      <vt:lpstr>텐서플로에서 데이터 적재와 전처리하기</vt:lpstr>
      <vt:lpstr>PowerPoint 프레젠테이션</vt:lpstr>
      <vt:lpstr>13.1 데이터 API</vt:lpstr>
      <vt:lpstr>13.2 TFRecord 포맷</vt:lpstr>
      <vt:lpstr>13.1.5 Prefetch</vt:lpstr>
      <vt:lpstr>13.3 입력 특성 전처리에 들어가기 앞서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텐서플로에서 데이터 적재와 전처리하기</dc:title>
  <dc:creator>최용현</dc:creator>
  <cp:lastModifiedBy>최용현</cp:lastModifiedBy>
  <cp:revision>1</cp:revision>
  <dcterms:created xsi:type="dcterms:W3CDTF">2021-08-19T19:18:55Z</dcterms:created>
  <dcterms:modified xsi:type="dcterms:W3CDTF">2021-08-20T02:36:06Z</dcterms:modified>
</cp:coreProperties>
</file>