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54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4934E-3338-44EC-A5DB-D38101176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C01903-BE1D-4FC5-8E17-774EC9039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209F0-15B9-4516-A222-C903D919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F636C-4488-4FC3-AD5F-8C173DB1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0D9E6-3E2A-4CCE-9722-C434483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6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83BB1-D72A-4DCA-A35B-819B3A9B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411F73-7321-4A6E-A114-B601388D3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470A1-38FF-4F76-8D9D-3191F08E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C147F-E531-4D3A-8AA1-3FA5BE09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B92A6-9D02-4548-84A3-617FF729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69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174E1-2F76-41A9-BD4A-E9355F8F0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09F3E0-C12F-41D5-9336-3105C8053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16F64-FEA2-40AD-930A-ECE7D1F9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7727B-BC3C-4D52-9E56-CC99730F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15458-CF2D-441B-8EB1-FD3BB8F2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2D314-0BBE-4304-B69C-AB4C7D55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0B64D-AC53-4312-ACC4-8A6131D8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49588-922E-40D6-85FB-BD265AD4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E3174-5AB2-472D-8D02-B8722737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FEE11-5B6E-4C13-98C1-74192C2A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8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7EDDC-79E4-44F4-906C-CAB107C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99E46-1FF3-44AB-A21F-41F44878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2C6F9-98BA-44E4-9C05-C3D8A46B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912D6-AC06-4A3E-9091-4DED82BC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51557-DA10-4620-B394-886E9708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1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A1E7C-87C0-4A7A-973B-33271981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6AFE5-4BA5-4807-9FA2-5971EC97B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A0C4C-CDDC-4C63-A18C-671FE5D9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8AB65-27BF-45E8-B4AA-A5A83E6E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1BED0-8485-4A7C-A947-971AA691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24AF8-7BAC-4BF1-953B-8E3DF48D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0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9DF6-5D0B-4A22-A9AA-F2C6C90B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78D5E-9819-4D6C-86FB-BF45CFD6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C295D-2D25-4F27-B2F4-5F37C3E4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F7357-85AA-4173-A9C1-2B820D597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F42AB8-D04A-4143-B9AA-316786E44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BEDD0-B719-4D07-969A-20BFC274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2A81AE-2F90-4AB8-AD66-3FAF1F56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E7DB32-D74A-4CAE-8C68-691CEE2E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48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ACBE-4CDF-4180-9757-ABEACB5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63D271-A173-4FB0-9927-CF93D313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D1C3B8-0C96-42AE-89CA-D11AD2E3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5A814-7870-41D6-8CDB-CCA2BDC4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72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D83362-A444-4426-B020-CC92C630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269109-3A78-40B1-8C13-7B3BF482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F4C5C-2F15-4487-9A39-65466D6D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6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D0A11-8222-4DCF-8A63-3BD056F1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45F32-1114-4E4E-B9B0-47D56420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C9102-569F-4ABD-9B91-0BBDCABD7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B3F34-1BEB-4BA5-B1C3-A8F0136A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9403A-B209-4497-ACB5-D8C9F3B5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CD5E0-737B-479D-9644-CFCE10DC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65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B3A91-F4C4-41B1-84B5-E0CF0B39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D58736-CCD6-4D7A-9641-A0278DB39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D1EEA-1EE2-40C4-9D0D-76E6F612A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C8E8C-8973-4287-AA05-EBAC4740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4CF90-DD38-44E5-AD6F-83D5FDB8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A2F63-6D01-43B7-AC5A-87E89F03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4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1B0CF9-DDE7-43B6-85F7-56D6E89F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0F705-6833-4DCD-9856-52C58D93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FF753-EF3B-450E-97CE-5FD8CDEB6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D490-455A-4588-A679-73F65CCB1D8A}" type="datetimeFigureOut">
              <a:rPr lang="ko-KR" altLang="en-US" smtClean="0"/>
              <a:t>2021-12-19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9E337-56E8-4C2B-B096-B88FD7562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B7C19-037A-417A-8DD5-C22459AC8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59C8-FFE9-471D-A1FF-2A48704900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8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C13-6175-4771-890F-A769E5A60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NDSLab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3DD00-0521-4342-B551-812F5F176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201720982 </a:t>
            </a:r>
            <a:r>
              <a:rPr lang="ko-KR" altLang="en-US" dirty="0"/>
              <a:t>최용현</a:t>
            </a:r>
          </a:p>
        </p:txBody>
      </p:sp>
    </p:spTree>
    <p:extLst>
      <p:ext uri="{BB962C8B-B14F-4D97-AF65-F5344CB8AC3E}">
        <p14:creationId xmlns:p14="http://schemas.microsoft.com/office/powerpoint/2010/main" val="17741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31A8121-ACD2-437B-A827-5C4EC2C1AEBA}"/>
              </a:ext>
            </a:extLst>
          </p:cNvPr>
          <p:cNvSpPr txBox="1"/>
          <p:nvPr/>
        </p:nvSpPr>
        <p:spPr>
          <a:xfrm>
            <a:off x="2169995" y="2828835"/>
            <a:ext cx="2424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203.237.183.42:7166</a:t>
            </a:r>
          </a:p>
          <a:p>
            <a:pPr algn="ctr"/>
            <a:r>
              <a:rPr lang="ko-KR" altLang="en-US" b="1" dirty="0"/>
              <a:t>교수님 임시 계정</a:t>
            </a:r>
            <a:endParaRPr lang="en-US" altLang="ko-KR" b="1" dirty="0"/>
          </a:p>
          <a:p>
            <a:pPr algn="ctr"/>
            <a:r>
              <a:rPr lang="en-US" altLang="ko-KR" b="1" dirty="0"/>
              <a:t>User : professor</a:t>
            </a:r>
          </a:p>
          <a:p>
            <a:pPr algn="ctr"/>
            <a:r>
              <a:rPr lang="en-US" altLang="ko-KR" b="1" dirty="0"/>
              <a:t>Pwd : 123456</a:t>
            </a:r>
            <a:endParaRPr lang="ko-KR" altLang="en-US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E97C0D-4F47-4B0E-9A01-D3BC7CD8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구동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1789-A26C-490F-8AD4-27EC1996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MongoDB / DB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169455-3498-4B8E-9D40-F6610E89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11" y="1423191"/>
            <a:ext cx="5709089" cy="43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5295FB0-3BF0-4667-95AD-E35DB399C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31" y="365125"/>
            <a:ext cx="6944694" cy="61444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E97C0D-4F47-4B0E-9A01-D3BC7CD8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구동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1789-A26C-490F-8AD4-27EC1996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 / front-end</a:t>
            </a:r>
          </a:p>
          <a:p>
            <a:r>
              <a:rPr lang="en-US" altLang="ko-KR" dirty="0"/>
              <a:t>Admin</a:t>
            </a:r>
            <a:r>
              <a:rPr lang="ko-KR" altLang="en-US" dirty="0"/>
              <a:t>은 </a:t>
            </a:r>
            <a:r>
              <a:rPr lang="en-US" altLang="ko-KR" dirty="0"/>
              <a:t>PC </a:t>
            </a:r>
            <a:r>
              <a:rPr lang="ko-KR" altLang="en-US" dirty="0"/>
              <a:t>전용</a:t>
            </a:r>
            <a:endParaRPr lang="en-US" altLang="ko-KR" dirty="0"/>
          </a:p>
          <a:p>
            <a:r>
              <a:rPr lang="en-US" altLang="ko-KR" dirty="0"/>
              <a:t>User</a:t>
            </a:r>
            <a:r>
              <a:rPr lang="ko-KR" altLang="en-US" dirty="0"/>
              <a:t>는 모바일 전용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CC044-6DC1-4A3B-A613-0F382A8BC3B9}"/>
              </a:ext>
            </a:extLst>
          </p:cNvPr>
          <p:cNvSpPr txBox="1"/>
          <p:nvPr/>
        </p:nvSpPr>
        <p:spPr>
          <a:xfrm>
            <a:off x="1365385" y="3437366"/>
            <a:ext cx="24240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203.237.183.42:7165</a:t>
            </a:r>
          </a:p>
          <a:p>
            <a:pPr algn="ctr"/>
            <a:r>
              <a:rPr lang="ko-KR" altLang="en-US" b="1" dirty="0"/>
              <a:t>교수님 임시 계정</a:t>
            </a:r>
            <a:endParaRPr lang="en-US" altLang="ko-KR" b="1" dirty="0"/>
          </a:p>
          <a:p>
            <a:pPr algn="ctr"/>
            <a:r>
              <a:rPr lang="en-US" altLang="ko-KR" b="1" dirty="0"/>
              <a:t>User : test_admin</a:t>
            </a:r>
          </a:p>
          <a:p>
            <a:pPr algn="ctr"/>
            <a:r>
              <a:rPr lang="en-US" altLang="ko-KR" b="1" dirty="0"/>
              <a:t>Pwd : 123456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User: test_account</a:t>
            </a:r>
          </a:p>
          <a:p>
            <a:pPr algn="ctr"/>
            <a:r>
              <a:rPr lang="en-US" altLang="ko-KR" b="1" dirty="0"/>
              <a:t>Pwd : 123456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094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16064-2A11-4475-A3A9-F269EA87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0C19CD-E78E-42DE-A6D2-3937751A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54" y="1304802"/>
            <a:ext cx="8382692" cy="503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7A41A-E98C-4585-A096-8618FAA426E9}"/>
              </a:ext>
            </a:extLst>
          </p:cNvPr>
          <p:cNvSpPr txBox="1"/>
          <p:nvPr/>
        </p:nvSpPr>
        <p:spPr>
          <a:xfrm>
            <a:off x="4883969" y="2807976"/>
            <a:ext cx="2424062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203.237.183.42:7165</a:t>
            </a:r>
          </a:p>
          <a:p>
            <a:pPr algn="ctr"/>
            <a:r>
              <a:rPr lang="ko-KR" altLang="en-US" b="1" dirty="0"/>
              <a:t>교수님 임시 계정</a:t>
            </a:r>
            <a:endParaRPr lang="en-US" altLang="ko-KR" b="1" dirty="0"/>
          </a:p>
          <a:p>
            <a:pPr algn="ctr"/>
            <a:r>
              <a:rPr lang="en-US" altLang="ko-KR" b="1" dirty="0"/>
              <a:t>User : test_admin</a:t>
            </a:r>
          </a:p>
          <a:p>
            <a:pPr algn="ctr"/>
            <a:r>
              <a:rPr lang="en-US" altLang="ko-KR" b="1" dirty="0"/>
              <a:t>Pwd : 123456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User: test_account</a:t>
            </a:r>
          </a:p>
          <a:p>
            <a:pPr algn="ctr"/>
            <a:r>
              <a:rPr lang="en-US" altLang="ko-KR" b="1" dirty="0"/>
              <a:t>Pwd : 123456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830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9E25-0332-4DEE-9833-BDB4C988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웹서버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5C1AB-BEE2-47E9-8577-890AF924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https://github.com/Yonghyeon-Choi/Library/tree/main/back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94ADBF-5193-4FF9-8737-7A2ADDDA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24" y="2288006"/>
            <a:ext cx="9867151" cy="38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7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9E25-0332-4DEE-9833-BDB4C988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부하테스트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5C1AB-BEE2-47E9-8577-890AF924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https://github.com/Yonghyeon-Choi/Library/tree/main/loadtest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D1BFBE-5462-46AA-BA83-ACB89CFC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42" y="2246007"/>
            <a:ext cx="4382112" cy="43725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99D569-BBF9-41CB-B6EB-41196E59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54" y="2246007"/>
            <a:ext cx="3960706" cy="45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858D5-8393-43AD-A456-5EA394FD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286CE-B947-401B-A6E1-4B1771EA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를 이용해 웹서버</a:t>
            </a:r>
            <a:r>
              <a:rPr lang="en-US" altLang="ko-KR" dirty="0"/>
              <a:t>, </a:t>
            </a:r>
            <a:r>
              <a:rPr lang="ko-KR" altLang="en-US" dirty="0"/>
              <a:t>웹 구현</a:t>
            </a:r>
            <a:endParaRPr lang="en-US" altLang="ko-KR" dirty="0"/>
          </a:p>
          <a:p>
            <a:r>
              <a:rPr lang="en-US" altLang="ko-KR" dirty="0"/>
              <a:t>mongoDB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 err="1"/>
              <a:t>bcrypt</a:t>
            </a:r>
            <a:r>
              <a:rPr lang="ko-KR" altLang="en-US" dirty="0"/>
              <a:t>를 이용한 회원가입</a:t>
            </a:r>
            <a:r>
              <a:rPr lang="en-US" altLang="ko-KR" dirty="0"/>
              <a:t>, </a:t>
            </a:r>
            <a:r>
              <a:rPr lang="ko-KR" altLang="en-US" dirty="0"/>
              <a:t>로그인 구현</a:t>
            </a:r>
            <a:endParaRPr lang="en-US" altLang="ko-KR" dirty="0"/>
          </a:p>
          <a:p>
            <a:r>
              <a:rPr lang="ko-KR" altLang="en-US" dirty="0"/>
              <a:t>수집된 데이터를 외부로 보내주는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Books, </a:t>
            </a:r>
            <a:r>
              <a:rPr lang="ko-KR" altLang="en-US" dirty="0"/>
              <a:t>이미지 다이렉트 링크</a:t>
            </a:r>
            <a:endParaRPr lang="en-US" altLang="ko-KR" dirty="0"/>
          </a:p>
          <a:p>
            <a:r>
              <a:rPr lang="ko-KR" altLang="en-US" dirty="0"/>
              <a:t>부하테스트 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561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568A2-3999-465A-B41C-92B9B57D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C0C5-9296-4A37-A0A2-D03165BF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추후 </a:t>
            </a:r>
            <a:r>
              <a:rPr lang="en-US" altLang="ko-KR" dirty="0"/>
              <a:t>QR</a:t>
            </a:r>
            <a:r>
              <a:rPr lang="ko-KR" altLang="en-US" dirty="0"/>
              <a:t>코드 대출</a:t>
            </a:r>
            <a:r>
              <a:rPr lang="en-US" altLang="ko-KR" dirty="0"/>
              <a:t> / </a:t>
            </a:r>
            <a:r>
              <a:rPr lang="ko-KR" altLang="en-US" dirty="0"/>
              <a:t>반납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전체적인 코드 다듬기가 끝나면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연구실 홈페이지 </a:t>
            </a:r>
            <a:r>
              <a:rPr lang="en-US" altLang="ko-KR" dirty="0"/>
              <a:t>cosmos.smu.ac.kr</a:t>
            </a:r>
            <a:r>
              <a:rPr lang="ko-KR" altLang="en-US" dirty="0"/>
              <a:t>에 한 탭으로 찾아 뵙겠습니다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8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8824C-15F4-48A0-8F66-8925E678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7F18C-83CA-4702-B18A-0FD2887A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en-US" altLang="ko-KR" dirty="0"/>
          </a:p>
          <a:p>
            <a:r>
              <a:rPr lang="ko-KR" altLang="en-US" dirty="0"/>
              <a:t>사용한 프레임워크</a:t>
            </a:r>
            <a:endParaRPr lang="en-US" altLang="ko-KR" dirty="0"/>
          </a:p>
          <a:p>
            <a:r>
              <a:rPr lang="ko-KR" altLang="en-US" dirty="0"/>
              <a:t>개발 환경 및 구동 환경</a:t>
            </a:r>
            <a:endParaRPr lang="en-US" altLang="ko-KR" dirty="0"/>
          </a:p>
          <a:p>
            <a:r>
              <a:rPr lang="ko-KR" altLang="en-US" dirty="0"/>
              <a:t>구동 현황</a:t>
            </a: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r>
              <a:rPr lang="ko-KR" altLang="en-US" dirty="0"/>
              <a:t>웹서버 구조</a:t>
            </a:r>
            <a:endParaRPr lang="en-US" altLang="ko-KR" dirty="0"/>
          </a:p>
          <a:p>
            <a:r>
              <a:rPr lang="ko-KR" altLang="en-US" dirty="0"/>
              <a:t>부하테스트</a:t>
            </a:r>
            <a:endParaRPr lang="en-US" altLang="ko-KR" dirty="0"/>
          </a:p>
          <a:p>
            <a:r>
              <a:rPr lang="ko-KR" altLang="en-US" dirty="0"/>
              <a:t>필수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767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E4F80-948B-42DB-965A-2BAC54C2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E03C3-6766-4DF4-BB9E-E0738F1B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0145"/>
            <a:ext cx="10515600" cy="85681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연구실 보유 </a:t>
            </a:r>
            <a:r>
              <a:rPr lang="en-US" altLang="ko-KR" dirty="0"/>
              <a:t>266</a:t>
            </a:r>
            <a:r>
              <a:rPr lang="ko-KR" altLang="en-US" dirty="0"/>
              <a:t>개의 도서를 관리하고 다른 학과생들에게 대출을 장려하고자 해당프로젝트를 시행했음</a:t>
            </a:r>
          </a:p>
        </p:txBody>
      </p:sp>
      <p:pic>
        <p:nvPicPr>
          <p:cNvPr id="7" name="그림 6" descr="텍스트, 선반, 책, 실내이(가) 표시된 사진&#10;&#10;자동 생성된 설명">
            <a:extLst>
              <a:ext uri="{FF2B5EF4-FFF2-40B4-BE49-F238E27FC236}">
                <a16:creationId xmlns:a16="http://schemas.microsoft.com/office/drawing/2014/main" id="{91C5D7F6-A1DC-42D5-82AA-241BD9E92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53" y="1053067"/>
            <a:ext cx="3113601" cy="4152165"/>
          </a:xfrm>
          <a:prstGeom prst="rect">
            <a:avLst/>
          </a:prstGeom>
        </p:spPr>
      </p:pic>
      <p:pic>
        <p:nvPicPr>
          <p:cNvPr id="9" name="그림 8" descr="텍스트, 선반, 책, 실내이(가) 표시된 사진&#10;&#10;자동 생성된 설명">
            <a:extLst>
              <a:ext uri="{FF2B5EF4-FFF2-40B4-BE49-F238E27FC236}">
                <a16:creationId xmlns:a16="http://schemas.microsoft.com/office/drawing/2014/main" id="{1AB76DB1-DBB7-41E8-9E75-EA0740CA4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54" y="1053066"/>
            <a:ext cx="3066166" cy="4152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8B3A66-33E3-450A-B0F3-6157FBA70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774" y="1974103"/>
            <a:ext cx="4689299" cy="26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9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5B7C-5113-40B3-98CE-BAF9EBE8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8ADA2-5547-476A-AEAF-5CFE3260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MongoDB,</a:t>
            </a:r>
            <a:r>
              <a:rPr lang="ko-KR" altLang="en-US" dirty="0"/>
              <a:t> </a:t>
            </a:r>
            <a:r>
              <a:rPr lang="en-US" altLang="ko-KR" dirty="0"/>
              <a:t>Express,</a:t>
            </a:r>
            <a:r>
              <a:rPr lang="ko-KR" altLang="en-US" dirty="0"/>
              <a:t> </a:t>
            </a:r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3FF3F-3CF7-4469-9DEE-E47862251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483438"/>
            <a:ext cx="4914900" cy="18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97C0D-4F47-4B0E-9A01-D3BC7CD8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구동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1789-A26C-490F-8AD4-27EC1996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전체 웹서버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데이터 수집</a:t>
            </a:r>
            <a:r>
              <a:rPr lang="en-US" altLang="ko-KR" dirty="0"/>
              <a:t>, </a:t>
            </a:r>
            <a:r>
              <a:rPr lang="ko-KR" altLang="en-US" dirty="0"/>
              <a:t>부하테스트에 대한 코드는</a:t>
            </a:r>
            <a:br>
              <a:rPr lang="en-US" altLang="ko-KR" dirty="0"/>
            </a:br>
            <a:r>
              <a:rPr lang="en-US" altLang="ko-KR" dirty="0"/>
              <a:t>github.com/Yonghyeon-Choi/Library</a:t>
            </a:r>
          </a:p>
          <a:p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: MacBook Air, </a:t>
            </a:r>
            <a:r>
              <a:rPr lang="ko-KR" altLang="en-US" dirty="0"/>
              <a:t>데스크톱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구동 환경</a:t>
            </a:r>
            <a:endParaRPr lang="en-US" altLang="ko-KR" dirty="0"/>
          </a:p>
          <a:p>
            <a:pPr lvl="1"/>
            <a:r>
              <a:rPr lang="ko-KR" altLang="en-US" dirty="0"/>
              <a:t>연구실 서버 컴퓨터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endParaRPr lang="en-US" altLang="ko-KR" dirty="0"/>
          </a:p>
          <a:p>
            <a:pPr lvl="2"/>
            <a:r>
              <a:rPr lang="en-US" altLang="ko-KR" dirty="0"/>
              <a:t>CPU : Intel(R) Core(TM) i5-2400 CPU @ 3.10GHz</a:t>
            </a:r>
          </a:p>
          <a:p>
            <a:pPr lvl="2"/>
            <a:r>
              <a:rPr lang="en-US" altLang="ko-KR" dirty="0"/>
              <a:t>Memory = 4GB</a:t>
            </a:r>
          </a:p>
          <a:p>
            <a:pPr lvl="2"/>
            <a:r>
              <a:rPr lang="en-US" altLang="ko-KR" dirty="0"/>
              <a:t>Hard Disk =500GB</a:t>
            </a:r>
          </a:p>
        </p:txBody>
      </p:sp>
    </p:spTree>
    <p:extLst>
      <p:ext uri="{BB962C8B-B14F-4D97-AF65-F5344CB8AC3E}">
        <p14:creationId xmlns:p14="http://schemas.microsoft.com/office/powerpoint/2010/main" val="110850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97C0D-4F47-4B0E-9A01-D3BC7CD8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구동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1789-A26C-490F-8AD4-27EC1996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구동 환경</a:t>
            </a:r>
            <a:endParaRPr lang="en-US" altLang="ko-KR" dirty="0"/>
          </a:p>
          <a:p>
            <a:pPr lvl="1"/>
            <a:r>
              <a:rPr lang="en-US" altLang="ko-KR" dirty="0"/>
              <a:t>Ubuntu 20.04.3 LTS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DCE032-400A-48C9-B7AD-E05625C6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2829555"/>
            <a:ext cx="590632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4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97C0D-4F47-4B0E-9A01-D3BC7CD8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구동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1789-A26C-490F-8AD4-27EC1996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031"/>
            <a:ext cx="10515600" cy="4351338"/>
          </a:xfrm>
        </p:spPr>
        <p:txBody>
          <a:bodyPr/>
          <a:lstStyle/>
          <a:p>
            <a:r>
              <a:rPr lang="ko-KR" altLang="en-US" dirty="0"/>
              <a:t>구동 환경</a:t>
            </a:r>
            <a:endParaRPr lang="en-US" altLang="ko-KR" dirty="0"/>
          </a:p>
          <a:p>
            <a:pPr lvl="1"/>
            <a:r>
              <a:rPr lang="en-US" altLang="ko-KR" dirty="0"/>
              <a:t>Docker container =&gt; Ubuntu 18.04.5 LTS</a:t>
            </a:r>
          </a:p>
          <a:p>
            <a:pPr lvl="1"/>
            <a:r>
              <a:rPr lang="ko-KR" altLang="en-US" dirty="0"/>
              <a:t>컨테이너 환경으로 클라우드 서버에 이미지를 옮기기에 용이</a:t>
            </a:r>
            <a:r>
              <a:rPr lang="en-US" altLang="ko-KR" dirty="0"/>
              <a:t>, AWS</a:t>
            </a:r>
            <a:r>
              <a:rPr lang="ko-KR" altLang="en-US" dirty="0"/>
              <a:t>는 아니지만 </a:t>
            </a:r>
            <a:r>
              <a:rPr lang="en-US" altLang="ko-KR" dirty="0"/>
              <a:t>Azure</a:t>
            </a:r>
            <a:r>
              <a:rPr lang="ko-KR" altLang="en-US" dirty="0"/>
              <a:t>에서 구동 확인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8A22E-B0FF-4904-B67E-1D9A2141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3155835"/>
            <a:ext cx="9488224" cy="1638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9B8F5B-8881-4685-A8B9-2C28C868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785" y="4514964"/>
            <a:ext cx="630643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8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97C0D-4F47-4B0E-9A01-D3BC7CD8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구동 현황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6348B-E42A-44B7-BAE8-301D713B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50" y="2444750"/>
            <a:ext cx="9735700" cy="1200150"/>
          </a:xfrm>
          <a:prstGeom prst="rect">
            <a:avLst/>
          </a:prstGeom>
        </p:spPr>
      </p:pic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A6F12F21-37DD-44B9-9E00-729CDA8696A5}"/>
              </a:ext>
            </a:extLst>
          </p:cNvPr>
          <p:cNvCxnSpPr/>
          <p:nvPr/>
        </p:nvCxnSpPr>
        <p:spPr>
          <a:xfrm flipV="1">
            <a:off x="4279900" y="2197100"/>
            <a:ext cx="2425700" cy="533400"/>
          </a:xfrm>
          <a:prstGeom prst="curvedConnector3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A6AD25C1-F2CC-4508-B331-3D0809DE4FCD}"/>
              </a:ext>
            </a:extLst>
          </p:cNvPr>
          <p:cNvCxnSpPr>
            <a:cxnSpLocks/>
          </p:cNvCxnSpPr>
          <p:nvPr/>
        </p:nvCxnSpPr>
        <p:spPr>
          <a:xfrm>
            <a:off x="4279900" y="2956719"/>
            <a:ext cx="2527300" cy="935831"/>
          </a:xfrm>
          <a:prstGeom prst="curvedConnector3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6AE0D94-1B89-4ACE-B862-0580C155D438}"/>
              </a:ext>
            </a:extLst>
          </p:cNvPr>
          <p:cNvCxnSpPr>
            <a:cxnSpLocks/>
          </p:cNvCxnSpPr>
          <p:nvPr/>
        </p:nvCxnSpPr>
        <p:spPr>
          <a:xfrm>
            <a:off x="4279900" y="3159920"/>
            <a:ext cx="1981200" cy="1704844"/>
          </a:xfrm>
          <a:prstGeom prst="curvedConnector3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512460-0A2B-4FED-AED7-83D4696EA1EC}"/>
              </a:ext>
            </a:extLst>
          </p:cNvPr>
          <p:cNvCxnSpPr>
            <a:cxnSpLocks/>
          </p:cNvCxnSpPr>
          <p:nvPr/>
        </p:nvCxnSpPr>
        <p:spPr>
          <a:xfrm rot="5400000">
            <a:off x="2708263" y="3410711"/>
            <a:ext cx="1199713" cy="1062062"/>
          </a:xfrm>
          <a:prstGeom prst="curvedConnector3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96DCAA-4225-448C-9C0E-9E58D1AB5D0F}"/>
              </a:ext>
            </a:extLst>
          </p:cNvPr>
          <p:cNvSpPr txBox="1"/>
          <p:nvPr/>
        </p:nvSpPr>
        <p:spPr>
          <a:xfrm>
            <a:off x="6807200" y="1825625"/>
            <a:ext cx="2158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Express / back-end</a:t>
            </a:r>
          </a:p>
          <a:p>
            <a:pPr algn="ctr"/>
            <a:r>
              <a:rPr lang="en-US" altLang="ko-KR" dirty="0"/>
              <a:t>Outbound 7163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D283B5-42A6-429F-AF3A-8370370F5B5C}"/>
              </a:ext>
            </a:extLst>
          </p:cNvPr>
          <p:cNvSpPr txBox="1"/>
          <p:nvPr/>
        </p:nvSpPr>
        <p:spPr>
          <a:xfrm>
            <a:off x="6807200" y="3660021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ssh</a:t>
            </a:r>
          </a:p>
          <a:p>
            <a:pPr algn="ctr"/>
            <a:r>
              <a:rPr lang="en-US" altLang="ko-KR" dirty="0"/>
              <a:t>Outbound 7167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04CDC-8D78-4B29-8EDE-E5E6D9A2506E}"/>
              </a:ext>
            </a:extLst>
          </p:cNvPr>
          <p:cNvSpPr txBox="1"/>
          <p:nvPr/>
        </p:nvSpPr>
        <p:spPr>
          <a:xfrm>
            <a:off x="6261100" y="4556719"/>
            <a:ext cx="198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React / front-end</a:t>
            </a:r>
          </a:p>
          <a:p>
            <a:pPr algn="ctr"/>
            <a:r>
              <a:rPr lang="en-US" altLang="ko-KR" dirty="0"/>
              <a:t>Outbound 7165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29835E-D9C9-4467-9A9E-D9420959301F}"/>
              </a:ext>
            </a:extLst>
          </p:cNvPr>
          <p:cNvSpPr txBox="1"/>
          <p:nvPr/>
        </p:nvSpPr>
        <p:spPr>
          <a:xfrm>
            <a:off x="1755073" y="4541599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MongoDB / DB</a:t>
            </a:r>
          </a:p>
          <a:p>
            <a:pPr algn="ctr"/>
            <a:r>
              <a:rPr lang="en-US" altLang="ko-KR" dirty="0"/>
              <a:t>Outbound 7166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563461-DB0D-4D2B-A5DC-AE029B712021}"/>
              </a:ext>
            </a:extLst>
          </p:cNvPr>
          <p:cNvSpPr txBox="1"/>
          <p:nvPr/>
        </p:nvSpPr>
        <p:spPr>
          <a:xfrm>
            <a:off x="5192118" y="539871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203.237.183.42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651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31A8121-ACD2-437B-A827-5C4EC2C1AEBA}"/>
              </a:ext>
            </a:extLst>
          </p:cNvPr>
          <p:cNvSpPr txBox="1"/>
          <p:nvPr/>
        </p:nvSpPr>
        <p:spPr>
          <a:xfrm>
            <a:off x="4887795" y="540752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203.237.183.42:7163</a:t>
            </a:r>
            <a:endParaRPr lang="ko-KR" altLang="en-US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E97C0D-4F47-4B0E-9A01-D3BC7CD8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구동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1789-A26C-490F-8AD4-27EC1996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Express / back-end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6B8F5E-2BAA-471D-962F-1A5C667D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33" y="2565399"/>
            <a:ext cx="6213533" cy="26452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694CC4-7863-47BE-B1C7-C796D397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66" y="4330701"/>
            <a:ext cx="4209268" cy="7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2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332</Words>
  <Application>Microsoft Office PowerPoint</Application>
  <PresentationFormat>와이드스크린</PresentationFormat>
  <Paragraphs>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NDSLab Library</vt:lpstr>
      <vt:lpstr>목차</vt:lpstr>
      <vt:lpstr>주제</vt:lpstr>
      <vt:lpstr>사용한 프레임워크</vt:lpstr>
      <vt:lpstr>개발 환경 및 구동 환경</vt:lpstr>
      <vt:lpstr>개발 환경 및 구동 환경</vt:lpstr>
      <vt:lpstr>개발 환경 및 구동 환경</vt:lpstr>
      <vt:lpstr>구동 현황</vt:lpstr>
      <vt:lpstr>구동 현황</vt:lpstr>
      <vt:lpstr>구동 현황</vt:lpstr>
      <vt:lpstr>구동 현황</vt:lpstr>
      <vt:lpstr>시연</vt:lpstr>
      <vt:lpstr>웹서버 구조</vt:lpstr>
      <vt:lpstr>부하테스트</vt:lpstr>
      <vt:lpstr>필수 기능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NDSLab Library</dc:title>
  <dc:creator>최용현</dc:creator>
  <cp:lastModifiedBy>최용현</cp:lastModifiedBy>
  <cp:revision>2</cp:revision>
  <dcterms:created xsi:type="dcterms:W3CDTF">2021-12-18T22:21:48Z</dcterms:created>
  <dcterms:modified xsi:type="dcterms:W3CDTF">2021-12-19T00:25:12Z</dcterms:modified>
</cp:coreProperties>
</file>