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10693400" cx="7556500"/>
  <p:notesSz cx="7556500" cy="10693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E5FA8B5-5DDD-458C-8308-369D98696344}">
  <a:tblStyle styleId="{CE5FA8B5-5DDD-458C-8308-369D98696344}"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74F605E-FBC2-4E00-AC53-B6953E737FC7}"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10: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11: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12: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2: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3: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4: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5: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6: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8: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9: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21: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p2: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26: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6: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27: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28: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8: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32: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2: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33: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3: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34: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4: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35: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5: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3: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4: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5: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6: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7: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8: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9: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9: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1377188" y="1340611"/>
            <a:ext cx="4808473" cy="7874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50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1067053" y="1955545"/>
            <a:ext cx="5426075" cy="24638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b="0" i="0" sz="150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 name="Google Shape;14;p2"/>
          <p:cNvSpPr txBox="1"/>
          <p:nvPr>
            <p:ph idx="11" type="ftr"/>
          </p:nvPr>
        </p:nvSpPr>
        <p:spPr>
          <a:xfrm>
            <a:off x="2571369" y="9944862"/>
            <a:ext cx="2420112" cy="53467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0" type="dt"/>
          </p:nvPr>
        </p:nvSpPr>
        <p:spPr>
          <a:xfrm>
            <a:off x="378142" y="9944862"/>
            <a:ext cx="1739455" cy="53467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lvl1pPr indent="0" lvl="0" marL="12700" marR="0" algn="l">
              <a:lnSpc>
                <a:spcPct val="116000"/>
              </a:lnSpc>
              <a:spcBef>
                <a:spcPts val="0"/>
              </a:spcBef>
              <a:buNone/>
              <a:defRPr b="0" i="0" sz="1000" u="none" cap="none" strike="noStrike">
                <a:solidFill>
                  <a:schemeClr val="dk1"/>
                </a:solidFill>
                <a:latin typeface="Arial"/>
                <a:ea typeface="Arial"/>
                <a:cs typeface="Arial"/>
                <a:sym typeface="Arial"/>
              </a:defRPr>
            </a:lvl1pPr>
            <a:lvl2pPr indent="0" lvl="1" marL="12700" marR="0" algn="l">
              <a:lnSpc>
                <a:spcPct val="116000"/>
              </a:lnSpc>
              <a:spcBef>
                <a:spcPts val="0"/>
              </a:spcBef>
              <a:buNone/>
              <a:defRPr b="0" i="0" sz="1000" u="none" cap="none" strike="noStrike">
                <a:solidFill>
                  <a:schemeClr val="dk1"/>
                </a:solidFill>
                <a:latin typeface="Arial"/>
                <a:ea typeface="Arial"/>
                <a:cs typeface="Arial"/>
                <a:sym typeface="Arial"/>
              </a:defRPr>
            </a:lvl2pPr>
            <a:lvl3pPr indent="0" lvl="2" marL="12700" marR="0" algn="l">
              <a:lnSpc>
                <a:spcPct val="116000"/>
              </a:lnSpc>
              <a:spcBef>
                <a:spcPts val="0"/>
              </a:spcBef>
              <a:buNone/>
              <a:defRPr b="0" i="0" sz="1000" u="none" cap="none" strike="noStrike">
                <a:solidFill>
                  <a:schemeClr val="dk1"/>
                </a:solidFill>
                <a:latin typeface="Arial"/>
                <a:ea typeface="Arial"/>
                <a:cs typeface="Arial"/>
                <a:sym typeface="Arial"/>
              </a:defRPr>
            </a:lvl3pPr>
            <a:lvl4pPr indent="0" lvl="3" marL="12700" marR="0" algn="l">
              <a:lnSpc>
                <a:spcPct val="116000"/>
              </a:lnSpc>
              <a:spcBef>
                <a:spcPts val="0"/>
              </a:spcBef>
              <a:buNone/>
              <a:defRPr b="0" i="0" sz="1000" u="none" cap="none" strike="noStrike">
                <a:solidFill>
                  <a:schemeClr val="dk1"/>
                </a:solidFill>
                <a:latin typeface="Arial"/>
                <a:ea typeface="Arial"/>
                <a:cs typeface="Arial"/>
                <a:sym typeface="Arial"/>
              </a:defRPr>
            </a:lvl4pPr>
            <a:lvl5pPr indent="0" lvl="4" marL="12700" marR="0" algn="l">
              <a:lnSpc>
                <a:spcPct val="116000"/>
              </a:lnSpc>
              <a:spcBef>
                <a:spcPts val="0"/>
              </a:spcBef>
              <a:buNone/>
              <a:defRPr b="0" i="0" sz="1000" u="none" cap="none" strike="noStrike">
                <a:solidFill>
                  <a:schemeClr val="dk1"/>
                </a:solidFill>
                <a:latin typeface="Arial"/>
                <a:ea typeface="Arial"/>
                <a:cs typeface="Arial"/>
                <a:sym typeface="Arial"/>
              </a:defRPr>
            </a:lvl5pPr>
            <a:lvl6pPr indent="0" lvl="5" marL="12700" marR="0" algn="l">
              <a:lnSpc>
                <a:spcPct val="116000"/>
              </a:lnSpc>
              <a:spcBef>
                <a:spcPts val="0"/>
              </a:spcBef>
              <a:buNone/>
              <a:defRPr b="0" i="0" sz="1000" u="none" cap="none" strike="noStrike">
                <a:solidFill>
                  <a:schemeClr val="dk1"/>
                </a:solidFill>
                <a:latin typeface="Arial"/>
                <a:ea typeface="Arial"/>
                <a:cs typeface="Arial"/>
                <a:sym typeface="Arial"/>
              </a:defRPr>
            </a:lvl6pPr>
            <a:lvl7pPr indent="0" lvl="6" marL="12700" marR="0" algn="l">
              <a:lnSpc>
                <a:spcPct val="116000"/>
              </a:lnSpc>
              <a:spcBef>
                <a:spcPts val="0"/>
              </a:spcBef>
              <a:buNone/>
              <a:defRPr b="0" i="0" sz="1000" u="none" cap="none" strike="noStrike">
                <a:solidFill>
                  <a:schemeClr val="dk1"/>
                </a:solidFill>
                <a:latin typeface="Arial"/>
                <a:ea typeface="Arial"/>
                <a:cs typeface="Arial"/>
                <a:sym typeface="Arial"/>
              </a:defRPr>
            </a:lvl7pPr>
            <a:lvl8pPr indent="0" lvl="7" marL="12700" marR="0" algn="l">
              <a:lnSpc>
                <a:spcPct val="116000"/>
              </a:lnSpc>
              <a:spcBef>
                <a:spcPts val="0"/>
              </a:spcBef>
              <a:buNone/>
              <a:defRPr b="0" i="0" sz="1000" u="none" cap="none" strike="noStrike">
                <a:solidFill>
                  <a:schemeClr val="dk1"/>
                </a:solidFill>
                <a:latin typeface="Arial"/>
                <a:ea typeface="Arial"/>
                <a:cs typeface="Arial"/>
                <a:sym typeface="Arial"/>
              </a:defRPr>
            </a:lvl8pPr>
            <a:lvl9pPr indent="0" lvl="8" marL="12700" marR="0" algn="l">
              <a:lnSpc>
                <a:spcPct val="116000"/>
              </a:lnSpc>
              <a:spcBef>
                <a:spcPts val="0"/>
              </a:spcBef>
              <a:buNone/>
              <a:defRPr b="0" i="0" sz="1000" u="none" cap="none" strike="noStrike">
                <a:solidFill>
                  <a:schemeClr val="dk1"/>
                </a:solidFill>
                <a:latin typeface="Arial"/>
                <a:ea typeface="Arial"/>
                <a:cs typeface="Arial"/>
                <a:sym typeface="Arial"/>
              </a:defRPr>
            </a:lvl9pPr>
          </a:lstStyle>
          <a:p>
            <a:pPr indent="0" lvl="0" marL="12700" rtl="0" algn="l">
              <a:spcBef>
                <a:spcPts val="0"/>
              </a:spcBef>
              <a:spcAft>
                <a:spcPts val="0"/>
              </a:spcAft>
              <a:buNone/>
            </a:pPr>
            <a:r>
              <a:rPr lang="en-US"/>
              <a:t>- </a:t>
            </a:r>
            <a:fld id="{00000000-1234-1234-1234-123412341234}" type="slidenum">
              <a:rPr lang="en-US"/>
              <a:t>‹#›</a:t>
            </a:fld>
            <a:r>
              <a:rPr lang="en-US"/>
              <a:t>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17" name="Shape 17"/>
        <p:cNvGrpSpPr/>
        <p:nvPr/>
      </p:nvGrpSpPr>
      <p:grpSpPr>
        <a:xfrm>
          <a:off x="0" y="0"/>
          <a:ext cx="0" cy="0"/>
          <a:chOff x="0" y="0"/>
          <a:chExt cx="0" cy="0"/>
        </a:xfrm>
      </p:grpSpPr>
      <p:sp>
        <p:nvSpPr>
          <p:cNvPr id="18" name="Google Shape;18;p3"/>
          <p:cNvSpPr txBox="1"/>
          <p:nvPr>
            <p:ph idx="11" type="ftr"/>
          </p:nvPr>
        </p:nvSpPr>
        <p:spPr>
          <a:xfrm>
            <a:off x="2571369" y="9944862"/>
            <a:ext cx="2420112" cy="53467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0" type="dt"/>
          </p:nvPr>
        </p:nvSpPr>
        <p:spPr>
          <a:xfrm>
            <a:off x="378142" y="9944862"/>
            <a:ext cx="1739455" cy="53467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lvl1pPr indent="0" lvl="0" marL="12700" marR="0" algn="l">
              <a:lnSpc>
                <a:spcPct val="116000"/>
              </a:lnSpc>
              <a:spcBef>
                <a:spcPts val="0"/>
              </a:spcBef>
              <a:buNone/>
              <a:defRPr b="0" i="0" sz="1000">
                <a:solidFill>
                  <a:schemeClr val="dk1"/>
                </a:solidFill>
                <a:latin typeface="Arial"/>
                <a:ea typeface="Arial"/>
                <a:cs typeface="Arial"/>
                <a:sym typeface="Arial"/>
              </a:defRPr>
            </a:lvl1pPr>
            <a:lvl2pPr indent="0" lvl="1" marL="12700" marR="0" algn="l">
              <a:lnSpc>
                <a:spcPct val="116000"/>
              </a:lnSpc>
              <a:spcBef>
                <a:spcPts val="0"/>
              </a:spcBef>
              <a:buNone/>
              <a:defRPr b="0" i="0" sz="1000">
                <a:solidFill>
                  <a:schemeClr val="dk1"/>
                </a:solidFill>
                <a:latin typeface="Arial"/>
                <a:ea typeface="Arial"/>
                <a:cs typeface="Arial"/>
                <a:sym typeface="Arial"/>
              </a:defRPr>
            </a:lvl2pPr>
            <a:lvl3pPr indent="0" lvl="2" marL="12700" marR="0" algn="l">
              <a:lnSpc>
                <a:spcPct val="116000"/>
              </a:lnSpc>
              <a:spcBef>
                <a:spcPts val="0"/>
              </a:spcBef>
              <a:buNone/>
              <a:defRPr b="0" i="0" sz="1000">
                <a:solidFill>
                  <a:schemeClr val="dk1"/>
                </a:solidFill>
                <a:latin typeface="Arial"/>
                <a:ea typeface="Arial"/>
                <a:cs typeface="Arial"/>
                <a:sym typeface="Arial"/>
              </a:defRPr>
            </a:lvl3pPr>
            <a:lvl4pPr indent="0" lvl="3" marL="12700" marR="0" algn="l">
              <a:lnSpc>
                <a:spcPct val="116000"/>
              </a:lnSpc>
              <a:spcBef>
                <a:spcPts val="0"/>
              </a:spcBef>
              <a:buNone/>
              <a:defRPr b="0" i="0" sz="1000">
                <a:solidFill>
                  <a:schemeClr val="dk1"/>
                </a:solidFill>
                <a:latin typeface="Arial"/>
                <a:ea typeface="Arial"/>
                <a:cs typeface="Arial"/>
                <a:sym typeface="Arial"/>
              </a:defRPr>
            </a:lvl4pPr>
            <a:lvl5pPr indent="0" lvl="4" marL="12700" marR="0" algn="l">
              <a:lnSpc>
                <a:spcPct val="116000"/>
              </a:lnSpc>
              <a:spcBef>
                <a:spcPts val="0"/>
              </a:spcBef>
              <a:buNone/>
              <a:defRPr b="0" i="0" sz="1000">
                <a:solidFill>
                  <a:schemeClr val="dk1"/>
                </a:solidFill>
                <a:latin typeface="Arial"/>
                <a:ea typeface="Arial"/>
                <a:cs typeface="Arial"/>
                <a:sym typeface="Arial"/>
              </a:defRPr>
            </a:lvl5pPr>
            <a:lvl6pPr indent="0" lvl="5" marL="12700" marR="0" algn="l">
              <a:lnSpc>
                <a:spcPct val="116000"/>
              </a:lnSpc>
              <a:spcBef>
                <a:spcPts val="0"/>
              </a:spcBef>
              <a:buNone/>
              <a:defRPr b="0" i="0" sz="1000">
                <a:solidFill>
                  <a:schemeClr val="dk1"/>
                </a:solidFill>
                <a:latin typeface="Arial"/>
                <a:ea typeface="Arial"/>
                <a:cs typeface="Arial"/>
                <a:sym typeface="Arial"/>
              </a:defRPr>
            </a:lvl6pPr>
            <a:lvl7pPr indent="0" lvl="6" marL="12700" marR="0" algn="l">
              <a:lnSpc>
                <a:spcPct val="116000"/>
              </a:lnSpc>
              <a:spcBef>
                <a:spcPts val="0"/>
              </a:spcBef>
              <a:buNone/>
              <a:defRPr b="0" i="0" sz="1000">
                <a:solidFill>
                  <a:schemeClr val="dk1"/>
                </a:solidFill>
                <a:latin typeface="Arial"/>
                <a:ea typeface="Arial"/>
                <a:cs typeface="Arial"/>
                <a:sym typeface="Arial"/>
              </a:defRPr>
            </a:lvl7pPr>
            <a:lvl8pPr indent="0" lvl="7" marL="12700" marR="0" algn="l">
              <a:lnSpc>
                <a:spcPct val="116000"/>
              </a:lnSpc>
              <a:spcBef>
                <a:spcPts val="0"/>
              </a:spcBef>
              <a:buNone/>
              <a:defRPr b="0" i="0" sz="1000">
                <a:solidFill>
                  <a:schemeClr val="dk1"/>
                </a:solidFill>
                <a:latin typeface="Arial"/>
                <a:ea typeface="Arial"/>
                <a:cs typeface="Arial"/>
                <a:sym typeface="Arial"/>
              </a:defRPr>
            </a:lvl8pPr>
            <a:lvl9pPr indent="0" lvl="8" marL="12700" marR="0" algn="l">
              <a:lnSpc>
                <a:spcPct val="116000"/>
              </a:lnSpc>
              <a:spcBef>
                <a:spcPts val="0"/>
              </a:spcBef>
              <a:buNone/>
              <a:defRPr b="0" i="0" sz="1000">
                <a:solidFill>
                  <a:schemeClr val="dk1"/>
                </a:solidFill>
                <a:latin typeface="Arial"/>
                <a:ea typeface="Arial"/>
                <a:cs typeface="Arial"/>
                <a:sym typeface="Arial"/>
              </a:defRPr>
            </a:lvl9pPr>
          </a:lstStyle>
          <a:p>
            <a:pPr indent="0" lvl="0" marL="12700" rtl="0" algn="l">
              <a:spcBef>
                <a:spcPts val="0"/>
              </a:spcBef>
              <a:spcAft>
                <a:spcPts val="0"/>
              </a:spcAft>
              <a:buNone/>
            </a:pPr>
            <a:r>
              <a:rPr lang="en-US"/>
              <a:t>- </a:t>
            </a:r>
            <a:fld id="{00000000-1234-1234-1234-123412341234}" type="slidenum">
              <a:rPr lang="en-US"/>
              <a:t>‹#›</a:t>
            </a:fld>
            <a:r>
              <a:rPr lang="en-US"/>
              <a:t>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21" name="Shape 21"/>
        <p:cNvGrpSpPr/>
        <p:nvPr/>
      </p:nvGrpSpPr>
      <p:grpSpPr>
        <a:xfrm>
          <a:off x="0" y="0"/>
          <a:ext cx="0" cy="0"/>
          <a:chOff x="0" y="0"/>
          <a:chExt cx="0" cy="0"/>
        </a:xfrm>
      </p:grpSpPr>
      <p:sp>
        <p:nvSpPr>
          <p:cNvPr id="22" name="Google Shape;22;p4"/>
          <p:cNvSpPr txBox="1"/>
          <p:nvPr>
            <p:ph type="ctrTitle"/>
          </p:nvPr>
        </p:nvSpPr>
        <p:spPr>
          <a:xfrm>
            <a:off x="567213" y="3314954"/>
            <a:ext cx="6428422" cy="2245614"/>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subTitle"/>
          </p:nvPr>
        </p:nvSpPr>
        <p:spPr>
          <a:xfrm>
            <a:off x="1134427" y="5988304"/>
            <a:ext cx="5293995" cy="26733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1" type="ftr"/>
          </p:nvPr>
        </p:nvSpPr>
        <p:spPr>
          <a:xfrm>
            <a:off x="2571369" y="9944862"/>
            <a:ext cx="2420112" cy="53467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0" type="dt"/>
          </p:nvPr>
        </p:nvSpPr>
        <p:spPr>
          <a:xfrm>
            <a:off x="378142" y="9944862"/>
            <a:ext cx="1739455" cy="53467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lvl1pPr indent="0" lvl="0" marL="12700" marR="0" algn="l">
              <a:lnSpc>
                <a:spcPct val="116000"/>
              </a:lnSpc>
              <a:spcBef>
                <a:spcPts val="0"/>
              </a:spcBef>
              <a:buNone/>
              <a:defRPr b="0" i="0" sz="1000">
                <a:solidFill>
                  <a:schemeClr val="dk1"/>
                </a:solidFill>
                <a:latin typeface="Arial"/>
                <a:ea typeface="Arial"/>
                <a:cs typeface="Arial"/>
                <a:sym typeface="Arial"/>
              </a:defRPr>
            </a:lvl1pPr>
            <a:lvl2pPr indent="0" lvl="1" marL="12700" marR="0" algn="l">
              <a:lnSpc>
                <a:spcPct val="116000"/>
              </a:lnSpc>
              <a:spcBef>
                <a:spcPts val="0"/>
              </a:spcBef>
              <a:buNone/>
              <a:defRPr b="0" i="0" sz="1000">
                <a:solidFill>
                  <a:schemeClr val="dk1"/>
                </a:solidFill>
                <a:latin typeface="Arial"/>
                <a:ea typeface="Arial"/>
                <a:cs typeface="Arial"/>
                <a:sym typeface="Arial"/>
              </a:defRPr>
            </a:lvl2pPr>
            <a:lvl3pPr indent="0" lvl="2" marL="12700" marR="0" algn="l">
              <a:lnSpc>
                <a:spcPct val="116000"/>
              </a:lnSpc>
              <a:spcBef>
                <a:spcPts val="0"/>
              </a:spcBef>
              <a:buNone/>
              <a:defRPr b="0" i="0" sz="1000">
                <a:solidFill>
                  <a:schemeClr val="dk1"/>
                </a:solidFill>
                <a:latin typeface="Arial"/>
                <a:ea typeface="Arial"/>
                <a:cs typeface="Arial"/>
                <a:sym typeface="Arial"/>
              </a:defRPr>
            </a:lvl3pPr>
            <a:lvl4pPr indent="0" lvl="3" marL="12700" marR="0" algn="l">
              <a:lnSpc>
                <a:spcPct val="116000"/>
              </a:lnSpc>
              <a:spcBef>
                <a:spcPts val="0"/>
              </a:spcBef>
              <a:buNone/>
              <a:defRPr b="0" i="0" sz="1000">
                <a:solidFill>
                  <a:schemeClr val="dk1"/>
                </a:solidFill>
                <a:latin typeface="Arial"/>
                <a:ea typeface="Arial"/>
                <a:cs typeface="Arial"/>
                <a:sym typeface="Arial"/>
              </a:defRPr>
            </a:lvl4pPr>
            <a:lvl5pPr indent="0" lvl="4" marL="12700" marR="0" algn="l">
              <a:lnSpc>
                <a:spcPct val="116000"/>
              </a:lnSpc>
              <a:spcBef>
                <a:spcPts val="0"/>
              </a:spcBef>
              <a:buNone/>
              <a:defRPr b="0" i="0" sz="1000">
                <a:solidFill>
                  <a:schemeClr val="dk1"/>
                </a:solidFill>
                <a:latin typeface="Arial"/>
                <a:ea typeface="Arial"/>
                <a:cs typeface="Arial"/>
                <a:sym typeface="Arial"/>
              </a:defRPr>
            </a:lvl5pPr>
            <a:lvl6pPr indent="0" lvl="5" marL="12700" marR="0" algn="l">
              <a:lnSpc>
                <a:spcPct val="116000"/>
              </a:lnSpc>
              <a:spcBef>
                <a:spcPts val="0"/>
              </a:spcBef>
              <a:buNone/>
              <a:defRPr b="0" i="0" sz="1000">
                <a:solidFill>
                  <a:schemeClr val="dk1"/>
                </a:solidFill>
                <a:latin typeface="Arial"/>
                <a:ea typeface="Arial"/>
                <a:cs typeface="Arial"/>
                <a:sym typeface="Arial"/>
              </a:defRPr>
            </a:lvl6pPr>
            <a:lvl7pPr indent="0" lvl="6" marL="12700" marR="0" algn="l">
              <a:lnSpc>
                <a:spcPct val="116000"/>
              </a:lnSpc>
              <a:spcBef>
                <a:spcPts val="0"/>
              </a:spcBef>
              <a:buNone/>
              <a:defRPr b="0" i="0" sz="1000">
                <a:solidFill>
                  <a:schemeClr val="dk1"/>
                </a:solidFill>
                <a:latin typeface="Arial"/>
                <a:ea typeface="Arial"/>
                <a:cs typeface="Arial"/>
                <a:sym typeface="Arial"/>
              </a:defRPr>
            </a:lvl7pPr>
            <a:lvl8pPr indent="0" lvl="7" marL="12700" marR="0" algn="l">
              <a:lnSpc>
                <a:spcPct val="116000"/>
              </a:lnSpc>
              <a:spcBef>
                <a:spcPts val="0"/>
              </a:spcBef>
              <a:buNone/>
              <a:defRPr b="0" i="0" sz="1000">
                <a:solidFill>
                  <a:schemeClr val="dk1"/>
                </a:solidFill>
                <a:latin typeface="Arial"/>
                <a:ea typeface="Arial"/>
                <a:cs typeface="Arial"/>
                <a:sym typeface="Arial"/>
              </a:defRPr>
            </a:lvl8pPr>
            <a:lvl9pPr indent="0" lvl="8" marL="12700" marR="0" algn="l">
              <a:lnSpc>
                <a:spcPct val="116000"/>
              </a:lnSpc>
              <a:spcBef>
                <a:spcPts val="0"/>
              </a:spcBef>
              <a:buNone/>
              <a:defRPr b="0" i="0" sz="1000">
                <a:solidFill>
                  <a:schemeClr val="dk1"/>
                </a:solidFill>
                <a:latin typeface="Arial"/>
                <a:ea typeface="Arial"/>
                <a:cs typeface="Arial"/>
                <a:sym typeface="Arial"/>
              </a:defRPr>
            </a:lvl9pPr>
          </a:lstStyle>
          <a:p>
            <a:pPr indent="0" lvl="0" marL="12700" rtl="0" algn="l">
              <a:spcBef>
                <a:spcPts val="0"/>
              </a:spcBef>
              <a:spcAft>
                <a:spcPts val="0"/>
              </a:spcAft>
              <a:buNone/>
            </a:pPr>
            <a:r>
              <a:rPr lang="en-US"/>
              <a:t>- </a:t>
            </a:r>
            <a:fld id="{00000000-1234-1234-1234-123412341234}" type="slidenum">
              <a:rPr lang="en-US"/>
              <a:t>‹#›</a:t>
            </a:fld>
            <a:r>
              <a:rPr lang="en-US"/>
              <a:t>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27" name="Shape 27"/>
        <p:cNvGrpSpPr/>
        <p:nvPr/>
      </p:nvGrpSpPr>
      <p:grpSpPr>
        <a:xfrm>
          <a:off x="0" y="0"/>
          <a:ext cx="0" cy="0"/>
          <a:chOff x="0" y="0"/>
          <a:chExt cx="0" cy="0"/>
        </a:xfrm>
      </p:grpSpPr>
      <p:sp>
        <p:nvSpPr>
          <p:cNvPr id="28" name="Google Shape;28;p5"/>
          <p:cNvSpPr txBox="1"/>
          <p:nvPr>
            <p:ph type="title"/>
          </p:nvPr>
        </p:nvSpPr>
        <p:spPr>
          <a:xfrm>
            <a:off x="1377188" y="1340611"/>
            <a:ext cx="4808473" cy="7874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50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378142" y="2459482"/>
            <a:ext cx="3289839" cy="7057644"/>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5"/>
          <p:cNvSpPr txBox="1"/>
          <p:nvPr>
            <p:ph idx="2" type="body"/>
          </p:nvPr>
        </p:nvSpPr>
        <p:spPr>
          <a:xfrm>
            <a:off x="3894867" y="2459482"/>
            <a:ext cx="3289839" cy="7057644"/>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5"/>
          <p:cNvSpPr txBox="1"/>
          <p:nvPr>
            <p:ph idx="11" type="ftr"/>
          </p:nvPr>
        </p:nvSpPr>
        <p:spPr>
          <a:xfrm>
            <a:off x="2571369" y="9944862"/>
            <a:ext cx="2420112" cy="53467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0" type="dt"/>
          </p:nvPr>
        </p:nvSpPr>
        <p:spPr>
          <a:xfrm>
            <a:off x="378142" y="9944862"/>
            <a:ext cx="1739455" cy="53467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lvl1pPr indent="0" lvl="0" marL="12700" marR="0" algn="l">
              <a:lnSpc>
                <a:spcPct val="116000"/>
              </a:lnSpc>
              <a:spcBef>
                <a:spcPts val="0"/>
              </a:spcBef>
              <a:buNone/>
              <a:defRPr b="0" i="0" sz="1000">
                <a:solidFill>
                  <a:schemeClr val="dk1"/>
                </a:solidFill>
                <a:latin typeface="Arial"/>
                <a:ea typeface="Arial"/>
                <a:cs typeface="Arial"/>
                <a:sym typeface="Arial"/>
              </a:defRPr>
            </a:lvl1pPr>
            <a:lvl2pPr indent="0" lvl="1" marL="12700" marR="0" algn="l">
              <a:lnSpc>
                <a:spcPct val="116000"/>
              </a:lnSpc>
              <a:spcBef>
                <a:spcPts val="0"/>
              </a:spcBef>
              <a:buNone/>
              <a:defRPr b="0" i="0" sz="1000">
                <a:solidFill>
                  <a:schemeClr val="dk1"/>
                </a:solidFill>
                <a:latin typeface="Arial"/>
                <a:ea typeface="Arial"/>
                <a:cs typeface="Arial"/>
                <a:sym typeface="Arial"/>
              </a:defRPr>
            </a:lvl2pPr>
            <a:lvl3pPr indent="0" lvl="2" marL="12700" marR="0" algn="l">
              <a:lnSpc>
                <a:spcPct val="116000"/>
              </a:lnSpc>
              <a:spcBef>
                <a:spcPts val="0"/>
              </a:spcBef>
              <a:buNone/>
              <a:defRPr b="0" i="0" sz="1000">
                <a:solidFill>
                  <a:schemeClr val="dk1"/>
                </a:solidFill>
                <a:latin typeface="Arial"/>
                <a:ea typeface="Arial"/>
                <a:cs typeface="Arial"/>
                <a:sym typeface="Arial"/>
              </a:defRPr>
            </a:lvl3pPr>
            <a:lvl4pPr indent="0" lvl="3" marL="12700" marR="0" algn="l">
              <a:lnSpc>
                <a:spcPct val="116000"/>
              </a:lnSpc>
              <a:spcBef>
                <a:spcPts val="0"/>
              </a:spcBef>
              <a:buNone/>
              <a:defRPr b="0" i="0" sz="1000">
                <a:solidFill>
                  <a:schemeClr val="dk1"/>
                </a:solidFill>
                <a:latin typeface="Arial"/>
                <a:ea typeface="Arial"/>
                <a:cs typeface="Arial"/>
                <a:sym typeface="Arial"/>
              </a:defRPr>
            </a:lvl4pPr>
            <a:lvl5pPr indent="0" lvl="4" marL="12700" marR="0" algn="l">
              <a:lnSpc>
                <a:spcPct val="116000"/>
              </a:lnSpc>
              <a:spcBef>
                <a:spcPts val="0"/>
              </a:spcBef>
              <a:buNone/>
              <a:defRPr b="0" i="0" sz="1000">
                <a:solidFill>
                  <a:schemeClr val="dk1"/>
                </a:solidFill>
                <a:latin typeface="Arial"/>
                <a:ea typeface="Arial"/>
                <a:cs typeface="Arial"/>
                <a:sym typeface="Arial"/>
              </a:defRPr>
            </a:lvl5pPr>
            <a:lvl6pPr indent="0" lvl="5" marL="12700" marR="0" algn="l">
              <a:lnSpc>
                <a:spcPct val="116000"/>
              </a:lnSpc>
              <a:spcBef>
                <a:spcPts val="0"/>
              </a:spcBef>
              <a:buNone/>
              <a:defRPr b="0" i="0" sz="1000">
                <a:solidFill>
                  <a:schemeClr val="dk1"/>
                </a:solidFill>
                <a:latin typeface="Arial"/>
                <a:ea typeface="Arial"/>
                <a:cs typeface="Arial"/>
                <a:sym typeface="Arial"/>
              </a:defRPr>
            </a:lvl6pPr>
            <a:lvl7pPr indent="0" lvl="6" marL="12700" marR="0" algn="l">
              <a:lnSpc>
                <a:spcPct val="116000"/>
              </a:lnSpc>
              <a:spcBef>
                <a:spcPts val="0"/>
              </a:spcBef>
              <a:buNone/>
              <a:defRPr b="0" i="0" sz="1000">
                <a:solidFill>
                  <a:schemeClr val="dk1"/>
                </a:solidFill>
                <a:latin typeface="Arial"/>
                <a:ea typeface="Arial"/>
                <a:cs typeface="Arial"/>
                <a:sym typeface="Arial"/>
              </a:defRPr>
            </a:lvl7pPr>
            <a:lvl8pPr indent="0" lvl="7" marL="12700" marR="0" algn="l">
              <a:lnSpc>
                <a:spcPct val="116000"/>
              </a:lnSpc>
              <a:spcBef>
                <a:spcPts val="0"/>
              </a:spcBef>
              <a:buNone/>
              <a:defRPr b="0" i="0" sz="1000">
                <a:solidFill>
                  <a:schemeClr val="dk1"/>
                </a:solidFill>
                <a:latin typeface="Arial"/>
                <a:ea typeface="Arial"/>
                <a:cs typeface="Arial"/>
                <a:sym typeface="Arial"/>
              </a:defRPr>
            </a:lvl8pPr>
            <a:lvl9pPr indent="0" lvl="8" marL="12700" marR="0" algn="l">
              <a:lnSpc>
                <a:spcPct val="116000"/>
              </a:lnSpc>
              <a:spcBef>
                <a:spcPts val="0"/>
              </a:spcBef>
              <a:buNone/>
              <a:defRPr b="0" i="0" sz="1000">
                <a:solidFill>
                  <a:schemeClr val="dk1"/>
                </a:solidFill>
                <a:latin typeface="Arial"/>
                <a:ea typeface="Arial"/>
                <a:cs typeface="Arial"/>
                <a:sym typeface="Arial"/>
              </a:defRPr>
            </a:lvl9pPr>
          </a:lstStyle>
          <a:p>
            <a:pPr indent="0" lvl="0" marL="12700" rtl="0" algn="l">
              <a:spcBef>
                <a:spcPts val="0"/>
              </a:spcBef>
              <a:spcAft>
                <a:spcPts val="0"/>
              </a:spcAft>
              <a:buNone/>
            </a:pPr>
            <a:r>
              <a:rPr lang="en-US"/>
              <a:t>- </a:t>
            </a:r>
            <a:fld id="{00000000-1234-1234-1234-123412341234}" type="slidenum">
              <a:rPr lang="en-US"/>
              <a:t>‹#›</a:t>
            </a:fld>
            <a:r>
              <a:rPr lang="en-US"/>
              <a:t>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34" name="Shape 34"/>
        <p:cNvGrpSpPr/>
        <p:nvPr/>
      </p:nvGrpSpPr>
      <p:grpSpPr>
        <a:xfrm>
          <a:off x="0" y="0"/>
          <a:ext cx="0" cy="0"/>
          <a:chOff x="0" y="0"/>
          <a:chExt cx="0" cy="0"/>
        </a:xfrm>
      </p:grpSpPr>
      <p:sp>
        <p:nvSpPr>
          <p:cNvPr id="35" name="Google Shape;35;p6"/>
          <p:cNvSpPr txBox="1"/>
          <p:nvPr>
            <p:ph type="title"/>
          </p:nvPr>
        </p:nvSpPr>
        <p:spPr>
          <a:xfrm>
            <a:off x="1377188" y="1340611"/>
            <a:ext cx="4808473" cy="7874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50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1" type="ftr"/>
          </p:nvPr>
        </p:nvSpPr>
        <p:spPr>
          <a:xfrm>
            <a:off x="2571369" y="9944862"/>
            <a:ext cx="2420112" cy="53467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0" type="dt"/>
          </p:nvPr>
        </p:nvSpPr>
        <p:spPr>
          <a:xfrm>
            <a:off x="378142" y="9944862"/>
            <a:ext cx="1739455" cy="53467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lvl1pPr indent="0" lvl="0" marL="12700" marR="0" algn="l">
              <a:lnSpc>
                <a:spcPct val="116000"/>
              </a:lnSpc>
              <a:spcBef>
                <a:spcPts val="0"/>
              </a:spcBef>
              <a:buNone/>
              <a:defRPr b="0" i="0" sz="1000">
                <a:solidFill>
                  <a:schemeClr val="dk1"/>
                </a:solidFill>
                <a:latin typeface="Arial"/>
                <a:ea typeface="Arial"/>
                <a:cs typeface="Arial"/>
                <a:sym typeface="Arial"/>
              </a:defRPr>
            </a:lvl1pPr>
            <a:lvl2pPr indent="0" lvl="1" marL="12700" marR="0" algn="l">
              <a:lnSpc>
                <a:spcPct val="116000"/>
              </a:lnSpc>
              <a:spcBef>
                <a:spcPts val="0"/>
              </a:spcBef>
              <a:buNone/>
              <a:defRPr b="0" i="0" sz="1000">
                <a:solidFill>
                  <a:schemeClr val="dk1"/>
                </a:solidFill>
                <a:latin typeface="Arial"/>
                <a:ea typeface="Arial"/>
                <a:cs typeface="Arial"/>
                <a:sym typeface="Arial"/>
              </a:defRPr>
            </a:lvl2pPr>
            <a:lvl3pPr indent="0" lvl="2" marL="12700" marR="0" algn="l">
              <a:lnSpc>
                <a:spcPct val="116000"/>
              </a:lnSpc>
              <a:spcBef>
                <a:spcPts val="0"/>
              </a:spcBef>
              <a:buNone/>
              <a:defRPr b="0" i="0" sz="1000">
                <a:solidFill>
                  <a:schemeClr val="dk1"/>
                </a:solidFill>
                <a:latin typeface="Arial"/>
                <a:ea typeface="Arial"/>
                <a:cs typeface="Arial"/>
                <a:sym typeface="Arial"/>
              </a:defRPr>
            </a:lvl3pPr>
            <a:lvl4pPr indent="0" lvl="3" marL="12700" marR="0" algn="l">
              <a:lnSpc>
                <a:spcPct val="116000"/>
              </a:lnSpc>
              <a:spcBef>
                <a:spcPts val="0"/>
              </a:spcBef>
              <a:buNone/>
              <a:defRPr b="0" i="0" sz="1000">
                <a:solidFill>
                  <a:schemeClr val="dk1"/>
                </a:solidFill>
                <a:latin typeface="Arial"/>
                <a:ea typeface="Arial"/>
                <a:cs typeface="Arial"/>
                <a:sym typeface="Arial"/>
              </a:defRPr>
            </a:lvl4pPr>
            <a:lvl5pPr indent="0" lvl="4" marL="12700" marR="0" algn="l">
              <a:lnSpc>
                <a:spcPct val="116000"/>
              </a:lnSpc>
              <a:spcBef>
                <a:spcPts val="0"/>
              </a:spcBef>
              <a:buNone/>
              <a:defRPr b="0" i="0" sz="1000">
                <a:solidFill>
                  <a:schemeClr val="dk1"/>
                </a:solidFill>
                <a:latin typeface="Arial"/>
                <a:ea typeface="Arial"/>
                <a:cs typeface="Arial"/>
                <a:sym typeface="Arial"/>
              </a:defRPr>
            </a:lvl5pPr>
            <a:lvl6pPr indent="0" lvl="5" marL="12700" marR="0" algn="l">
              <a:lnSpc>
                <a:spcPct val="116000"/>
              </a:lnSpc>
              <a:spcBef>
                <a:spcPts val="0"/>
              </a:spcBef>
              <a:buNone/>
              <a:defRPr b="0" i="0" sz="1000">
                <a:solidFill>
                  <a:schemeClr val="dk1"/>
                </a:solidFill>
                <a:latin typeface="Arial"/>
                <a:ea typeface="Arial"/>
                <a:cs typeface="Arial"/>
                <a:sym typeface="Arial"/>
              </a:defRPr>
            </a:lvl6pPr>
            <a:lvl7pPr indent="0" lvl="6" marL="12700" marR="0" algn="l">
              <a:lnSpc>
                <a:spcPct val="116000"/>
              </a:lnSpc>
              <a:spcBef>
                <a:spcPts val="0"/>
              </a:spcBef>
              <a:buNone/>
              <a:defRPr b="0" i="0" sz="1000">
                <a:solidFill>
                  <a:schemeClr val="dk1"/>
                </a:solidFill>
                <a:latin typeface="Arial"/>
                <a:ea typeface="Arial"/>
                <a:cs typeface="Arial"/>
                <a:sym typeface="Arial"/>
              </a:defRPr>
            </a:lvl7pPr>
            <a:lvl8pPr indent="0" lvl="7" marL="12700" marR="0" algn="l">
              <a:lnSpc>
                <a:spcPct val="116000"/>
              </a:lnSpc>
              <a:spcBef>
                <a:spcPts val="0"/>
              </a:spcBef>
              <a:buNone/>
              <a:defRPr b="0" i="0" sz="1000">
                <a:solidFill>
                  <a:schemeClr val="dk1"/>
                </a:solidFill>
                <a:latin typeface="Arial"/>
                <a:ea typeface="Arial"/>
                <a:cs typeface="Arial"/>
                <a:sym typeface="Arial"/>
              </a:defRPr>
            </a:lvl8pPr>
            <a:lvl9pPr indent="0" lvl="8" marL="12700" marR="0" algn="l">
              <a:lnSpc>
                <a:spcPct val="116000"/>
              </a:lnSpc>
              <a:spcBef>
                <a:spcPts val="0"/>
              </a:spcBef>
              <a:buNone/>
              <a:defRPr b="0" i="0" sz="1000">
                <a:solidFill>
                  <a:schemeClr val="dk1"/>
                </a:solidFill>
                <a:latin typeface="Arial"/>
                <a:ea typeface="Arial"/>
                <a:cs typeface="Arial"/>
                <a:sym typeface="Arial"/>
              </a:defRPr>
            </a:lvl9pPr>
          </a:lstStyle>
          <a:p>
            <a:pPr indent="0" lvl="0" marL="12700" rtl="0" algn="l">
              <a:spcBef>
                <a:spcPts val="0"/>
              </a:spcBef>
              <a:spcAft>
                <a:spcPts val="0"/>
              </a:spcAft>
              <a:buNone/>
            </a:pPr>
            <a:r>
              <a:rPr lang="en-US"/>
              <a:t>- </a:t>
            </a:r>
            <a:fld id="{00000000-1234-1234-1234-123412341234}" type="slidenum">
              <a:rPr lang="en-US"/>
              <a:t>‹#›</a:t>
            </a:fld>
            <a:r>
              <a:rPr lang="en-US"/>
              <a:t>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377188" y="1340611"/>
            <a:ext cx="4808473" cy="7874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5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067053" y="1955545"/>
            <a:ext cx="5426075" cy="24638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5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2571369" y="9944862"/>
            <a:ext cx="2420112" cy="53467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0" type="dt"/>
          </p:nvPr>
        </p:nvSpPr>
        <p:spPr>
          <a:xfrm>
            <a:off x="378142" y="9944862"/>
            <a:ext cx="1739455" cy="53467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lvl1pPr indent="0" lvl="0" marL="12700" marR="0" rtl="0" algn="l">
              <a:lnSpc>
                <a:spcPct val="116000"/>
              </a:lnSpc>
              <a:spcBef>
                <a:spcPts val="0"/>
              </a:spcBef>
              <a:buNone/>
              <a:defRPr b="0" i="0" sz="1000" u="none" cap="none" strike="noStrike">
                <a:solidFill>
                  <a:schemeClr val="dk1"/>
                </a:solidFill>
                <a:latin typeface="Arial"/>
                <a:ea typeface="Arial"/>
                <a:cs typeface="Arial"/>
                <a:sym typeface="Arial"/>
              </a:defRPr>
            </a:lvl1pPr>
            <a:lvl2pPr indent="0" lvl="1" marL="12700" marR="0" rtl="0" algn="l">
              <a:lnSpc>
                <a:spcPct val="116000"/>
              </a:lnSpc>
              <a:spcBef>
                <a:spcPts val="0"/>
              </a:spcBef>
              <a:buNone/>
              <a:defRPr b="0" i="0" sz="1000" u="none" cap="none" strike="noStrike">
                <a:solidFill>
                  <a:schemeClr val="dk1"/>
                </a:solidFill>
                <a:latin typeface="Arial"/>
                <a:ea typeface="Arial"/>
                <a:cs typeface="Arial"/>
                <a:sym typeface="Arial"/>
              </a:defRPr>
            </a:lvl2pPr>
            <a:lvl3pPr indent="0" lvl="2" marL="12700" marR="0" rtl="0" algn="l">
              <a:lnSpc>
                <a:spcPct val="116000"/>
              </a:lnSpc>
              <a:spcBef>
                <a:spcPts val="0"/>
              </a:spcBef>
              <a:buNone/>
              <a:defRPr b="0" i="0" sz="1000" u="none" cap="none" strike="noStrike">
                <a:solidFill>
                  <a:schemeClr val="dk1"/>
                </a:solidFill>
                <a:latin typeface="Arial"/>
                <a:ea typeface="Arial"/>
                <a:cs typeface="Arial"/>
                <a:sym typeface="Arial"/>
              </a:defRPr>
            </a:lvl3pPr>
            <a:lvl4pPr indent="0" lvl="3" marL="12700" marR="0" rtl="0" algn="l">
              <a:lnSpc>
                <a:spcPct val="116000"/>
              </a:lnSpc>
              <a:spcBef>
                <a:spcPts val="0"/>
              </a:spcBef>
              <a:buNone/>
              <a:defRPr b="0" i="0" sz="1000" u="none" cap="none" strike="noStrike">
                <a:solidFill>
                  <a:schemeClr val="dk1"/>
                </a:solidFill>
                <a:latin typeface="Arial"/>
                <a:ea typeface="Arial"/>
                <a:cs typeface="Arial"/>
                <a:sym typeface="Arial"/>
              </a:defRPr>
            </a:lvl4pPr>
            <a:lvl5pPr indent="0" lvl="4" marL="12700" marR="0" rtl="0" algn="l">
              <a:lnSpc>
                <a:spcPct val="116000"/>
              </a:lnSpc>
              <a:spcBef>
                <a:spcPts val="0"/>
              </a:spcBef>
              <a:buNone/>
              <a:defRPr b="0" i="0" sz="1000" u="none" cap="none" strike="noStrike">
                <a:solidFill>
                  <a:schemeClr val="dk1"/>
                </a:solidFill>
                <a:latin typeface="Arial"/>
                <a:ea typeface="Arial"/>
                <a:cs typeface="Arial"/>
                <a:sym typeface="Arial"/>
              </a:defRPr>
            </a:lvl5pPr>
            <a:lvl6pPr indent="0" lvl="5" marL="12700" marR="0" rtl="0" algn="l">
              <a:lnSpc>
                <a:spcPct val="116000"/>
              </a:lnSpc>
              <a:spcBef>
                <a:spcPts val="0"/>
              </a:spcBef>
              <a:buNone/>
              <a:defRPr b="0" i="0" sz="1000" u="none" cap="none" strike="noStrike">
                <a:solidFill>
                  <a:schemeClr val="dk1"/>
                </a:solidFill>
                <a:latin typeface="Arial"/>
                <a:ea typeface="Arial"/>
                <a:cs typeface="Arial"/>
                <a:sym typeface="Arial"/>
              </a:defRPr>
            </a:lvl6pPr>
            <a:lvl7pPr indent="0" lvl="6" marL="12700" marR="0" rtl="0" algn="l">
              <a:lnSpc>
                <a:spcPct val="116000"/>
              </a:lnSpc>
              <a:spcBef>
                <a:spcPts val="0"/>
              </a:spcBef>
              <a:buNone/>
              <a:defRPr b="0" i="0" sz="1000" u="none" cap="none" strike="noStrike">
                <a:solidFill>
                  <a:schemeClr val="dk1"/>
                </a:solidFill>
                <a:latin typeface="Arial"/>
                <a:ea typeface="Arial"/>
                <a:cs typeface="Arial"/>
                <a:sym typeface="Arial"/>
              </a:defRPr>
            </a:lvl7pPr>
            <a:lvl8pPr indent="0" lvl="7" marL="12700" marR="0" rtl="0" algn="l">
              <a:lnSpc>
                <a:spcPct val="116000"/>
              </a:lnSpc>
              <a:spcBef>
                <a:spcPts val="0"/>
              </a:spcBef>
              <a:buNone/>
              <a:defRPr b="0" i="0" sz="1000" u="none" cap="none" strike="noStrike">
                <a:solidFill>
                  <a:schemeClr val="dk1"/>
                </a:solidFill>
                <a:latin typeface="Arial"/>
                <a:ea typeface="Arial"/>
                <a:cs typeface="Arial"/>
                <a:sym typeface="Arial"/>
              </a:defRPr>
            </a:lvl8pPr>
            <a:lvl9pPr indent="0" lvl="8" marL="12700" marR="0" rtl="0" algn="l">
              <a:lnSpc>
                <a:spcPct val="116000"/>
              </a:lnSpc>
              <a:spcBef>
                <a:spcPts val="0"/>
              </a:spcBef>
              <a:buNone/>
              <a:defRPr b="0" i="0" sz="1000" u="none" cap="none" strike="noStrike">
                <a:solidFill>
                  <a:schemeClr val="dk1"/>
                </a:solidFill>
                <a:latin typeface="Arial"/>
                <a:ea typeface="Arial"/>
                <a:cs typeface="Arial"/>
                <a:sym typeface="Arial"/>
              </a:defRPr>
            </a:lvl9pPr>
          </a:lstStyle>
          <a:p>
            <a:pPr indent="0" lvl="0" marL="12700" rtl="0" algn="l">
              <a:spcBef>
                <a:spcPts val="0"/>
              </a:spcBef>
              <a:spcAft>
                <a:spcPts val="0"/>
              </a:spcAft>
              <a:buNone/>
            </a:pPr>
            <a:r>
              <a:rPr lang="en-US"/>
              <a:t>- </a:t>
            </a:r>
            <a:fld id="{00000000-1234-1234-1234-123412341234}" type="slidenum">
              <a:rPr lang="en-US"/>
              <a:t>‹#›</a:t>
            </a:fld>
            <a:r>
              <a:rPr lang="en-US"/>
              <a:t> -</a:t>
            </a:r>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2" name="Shape 42"/>
        <p:cNvGrpSpPr/>
        <p:nvPr/>
      </p:nvGrpSpPr>
      <p:grpSpPr>
        <a:xfrm>
          <a:off x="0" y="0"/>
          <a:ext cx="0" cy="0"/>
          <a:chOff x="0" y="0"/>
          <a:chExt cx="0" cy="0"/>
        </a:xfrm>
      </p:grpSpPr>
      <p:graphicFrame>
        <p:nvGraphicFramePr>
          <p:cNvPr id="43" name="Google Shape;43;p7"/>
          <p:cNvGraphicFramePr/>
          <p:nvPr/>
        </p:nvGraphicFramePr>
        <p:xfrm>
          <a:off x="3742059" y="7831455"/>
          <a:ext cx="3000000" cy="3000000"/>
        </p:xfrm>
        <a:graphic>
          <a:graphicData uri="http://schemas.openxmlformats.org/drawingml/2006/table">
            <a:tbl>
              <a:tblPr bandRow="1" firstRow="1">
                <a:noFill/>
                <a:tableStyleId>{CE5FA8B5-5DDD-458C-8308-369D98696344}</a:tableStyleId>
              </a:tblPr>
              <a:tblGrid>
                <a:gridCol w="1184675"/>
                <a:gridCol w="1184675"/>
                <a:gridCol w="1185425"/>
              </a:tblGrid>
              <a:tr h="469400">
                <a:tc gridSpan="3">
                  <a:txBody>
                    <a:bodyPr/>
                    <a:lstStyle/>
                    <a:p>
                      <a:pPr indent="0" lvl="0" marL="514984" marR="0" rtl="0" algn="l">
                        <a:lnSpc>
                          <a:spcPct val="100000"/>
                        </a:lnSpc>
                        <a:spcBef>
                          <a:spcPts val="0"/>
                        </a:spcBef>
                        <a:spcAft>
                          <a:spcPts val="0"/>
                        </a:spcAft>
                        <a:buNone/>
                      </a:pPr>
                      <a:r>
                        <a:rPr lang="en-US" sz="2000">
                          <a:latin typeface="Arial"/>
                          <a:ea typeface="Arial"/>
                          <a:cs typeface="Arial"/>
                          <a:sym typeface="Arial"/>
                        </a:rPr>
                        <a:t>       작 성 자 정 보</a:t>
                      </a:r>
                      <a:endParaRPr sz="2000" u="none" cap="none" strike="noStrike">
                        <a:latin typeface="Arial"/>
                        <a:ea typeface="Arial"/>
                        <a:cs typeface="Arial"/>
                        <a:sym typeface="Arial"/>
                      </a:endParaRPr>
                    </a:p>
                  </a:txBody>
                  <a:tcPr marT="69850" marB="0" marR="0" marL="0">
                    <a:lnL cap="flat" cmpd="sng" w="2857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hMerge="1"/>
                <a:tc hMerge="1"/>
              </a:tr>
              <a:tr h="297950">
                <a:tc>
                  <a:txBody>
                    <a:bodyPr/>
                    <a:lstStyle/>
                    <a:p>
                      <a:pPr indent="0" lvl="0" marL="64135" marR="0" rtl="0" algn="l">
                        <a:lnSpc>
                          <a:spcPct val="100000"/>
                        </a:lnSpc>
                        <a:spcBef>
                          <a:spcPts val="0"/>
                        </a:spcBef>
                        <a:spcAft>
                          <a:spcPts val="0"/>
                        </a:spcAft>
                        <a:buNone/>
                      </a:pPr>
                      <a:r>
                        <a:rPr lang="en-US" sz="1500">
                          <a:latin typeface="Arial"/>
                          <a:ea typeface="Arial"/>
                          <a:cs typeface="Arial"/>
                          <a:sym typeface="Arial"/>
                        </a:rPr>
                        <a:t>소속</a:t>
                      </a:r>
                      <a:endParaRPr sz="1500" u="none" cap="none" strike="noStrike">
                        <a:latin typeface="Arial"/>
                        <a:ea typeface="Arial"/>
                        <a:cs typeface="Arial"/>
                        <a:sym typeface="Arial"/>
                      </a:endParaRPr>
                    </a:p>
                  </a:txBody>
                  <a:tcPr marT="247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rtl="0" algn="l">
                        <a:spcBef>
                          <a:spcPts val="0"/>
                        </a:spcBef>
                        <a:spcAft>
                          <a:spcPts val="0"/>
                        </a:spcAft>
                        <a:buNone/>
                      </a:pPr>
                      <a:r>
                        <a:rPr lang="en-US"/>
                        <a:t>직위</a:t>
                      </a:r>
                      <a:endParaRPr/>
                    </a:p>
                  </a:txBody>
                  <a:tcPr marT="247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rtl="0" algn="l">
                        <a:spcBef>
                          <a:spcPts val="0"/>
                        </a:spcBef>
                        <a:spcAft>
                          <a:spcPts val="0"/>
                        </a:spcAft>
                        <a:buNone/>
                      </a:pPr>
                      <a:r>
                        <a:rPr lang="en-US"/>
                        <a:t>이름</a:t>
                      </a:r>
                      <a:endParaRPr/>
                    </a:p>
                  </a:txBody>
                  <a:tcPr marT="247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98700">
                <a:tc>
                  <a:txBody>
                    <a:bodyPr/>
                    <a:lstStyle/>
                    <a:p>
                      <a:pPr indent="0" lvl="0" marL="64135" marR="0" rtl="0" algn="l">
                        <a:lnSpc>
                          <a:spcPct val="100000"/>
                        </a:lnSpc>
                        <a:spcBef>
                          <a:spcPts val="0"/>
                        </a:spcBef>
                        <a:spcAft>
                          <a:spcPts val="0"/>
                        </a:spcAft>
                        <a:buNone/>
                      </a:pPr>
                      <a:r>
                        <a:rPr lang="en-US" sz="1500">
                          <a:latin typeface="Arial"/>
                          <a:ea typeface="Arial"/>
                          <a:cs typeface="Arial"/>
                          <a:sym typeface="Arial"/>
                        </a:rPr>
                        <a:t>개발팀</a:t>
                      </a:r>
                      <a:endParaRPr sz="1500" u="none" cap="none" strike="noStrike">
                        <a:latin typeface="Arial"/>
                        <a:ea typeface="Arial"/>
                        <a:cs typeface="Arial"/>
                        <a:sym typeface="Arial"/>
                      </a:endParaRPr>
                    </a:p>
                  </a:txBody>
                  <a:tcPr marT="247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rtl="0" algn="l">
                        <a:spcBef>
                          <a:spcPts val="0"/>
                        </a:spcBef>
                        <a:spcAft>
                          <a:spcPts val="0"/>
                        </a:spcAft>
                        <a:buNone/>
                      </a:pPr>
                      <a:r>
                        <a:rPr lang="en-US"/>
                        <a:t>대리</a:t>
                      </a:r>
                      <a:endParaRPr/>
                    </a:p>
                  </a:txBody>
                  <a:tcPr marT="247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rPr lang="en-US" sz="1500">
                          <a:latin typeface="Arial"/>
                          <a:ea typeface="Arial"/>
                          <a:cs typeface="Arial"/>
                          <a:sym typeface="Arial"/>
                        </a:rPr>
                        <a:t>학생명</a:t>
                      </a:r>
                      <a:endParaRPr sz="1500" u="none" cap="none" strike="noStrike">
                        <a:latin typeface="Arial"/>
                        <a:ea typeface="Arial"/>
                        <a:cs typeface="Arial"/>
                        <a:sym typeface="Arial"/>
                      </a:endParaRPr>
                    </a:p>
                  </a:txBody>
                  <a:tcPr marT="247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98700">
                <a:tc>
                  <a:txBody>
                    <a:bodyPr/>
                    <a:lstStyle/>
                    <a:p>
                      <a:pPr indent="0" lvl="0" marL="64135" marR="0" rtl="0" algn="l">
                        <a:lnSpc>
                          <a:spcPct val="100000"/>
                        </a:lnSpc>
                        <a:spcBef>
                          <a:spcPts val="0"/>
                        </a:spcBef>
                        <a:spcAft>
                          <a:spcPts val="0"/>
                        </a:spcAft>
                        <a:buNone/>
                      </a:pPr>
                      <a:r>
                        <a:t/>
                      </a:r>
                      <a:endParaRPr sz="1500">
                        <a:latin typeface="Arial"/>
                        <a:ea typeface="Arial"/>
                        <a:cs typeface="Arial"/>
                        <a:sym typeface="Arial"/>
                      </a:endParaRPr>
                    </a:p>
                  </a:txBody>
                  <a:tcPr marT="247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rtl="0" algn="l">
                        <a:spcBef>
                          <a:spcPts val="0"/>
                        </a:spcBef>
                        <a:spcAft>
                          <a:spcPts val="0"/>
                        </a:spcAft>
                        <a:buNone/>
                      </a:pPr>
                      <a:r>
                        <a:t/>
                      </a:r>
                      <a:endParaRPr/>
                    </a:p>
                  </a:txBody>
                  <a:tcPr marT="247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None/>
                      </a:pPr>
                      <a:r>
                        <a:t/>
                      </a:r>
                      <a:endParaRPr sz="1500">
                        <a:latin typeface="Arial"/>
                        <a:ea typeface="Arial"/>
                        <a:cs typeface="Arial"/>
                        <a:sym typeface="Arial"/>
                      </a:endParaRPr>
                    </a:p>
                  </a:txBody>
                  <a:tcPr marT="247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44" name="Google Shape;44;p7"/>
          <p:cNvSpPr txBox="1"/>
          <p:nvPr>
            <p:ph type="title"/>
          </p:nvPr>
        </p:nvSpPr>
        <p:spPr>
          <a:xfrm>
            <a:off x="1377188" y="1340611"/>
            <a:ext cx="4808473" cy="787400"/>
          </a:xfrm>
          <a:prstGeom prst="rect">
            <a:avLst/>
          </a:prstGeom>
          <a:noFill/>
          <a:ln>
            <a:noFill/>
          </a:ln>
        </p:spPr>
        <p:txBody>
          <a:bodyPr anchorCtr="0" anchor="t" bIns="0" lIns="0" spcFirstLastPara="1" rIns="0" wrap="square" tIns="12050">
            <a:noAutofit/>
          </a:bodyPr>
          <a:lstStyle/>
          <a:p>
            <a:pPr indent="0" lvl="0" marL="33020" rtl="0" algn="l">
              <a:lnSpc>
                <a:spcPct val="100000"/>
              </a:lnSpc>
              <a:spcBef>
                <a:spcPts val="0"/>
              </a:spcBef>
              <a:spcAft>
                <a:spcPts val="0"/>
              </a:spcAft>
              <a:buNone/>
            </a:pPr>
            <a:r>
              <a:rPr lang="en-US"/>
              <a:t>프로젝트	제안서</a:t>
            </a:r>
            <a:endParaRPr/>
          </a:p>
        </p:txBody>
      </p:sp>
      <p:sp>
        <p:nvSpPr>
          <p:cNvPr id="45" name="Google Shape;45;p7"/>
          <p:cNvSpPr/>
          <p:nvPr/>
        </p:nvSpPr>
        <p:spPr>
          <a:xfrm>
            <a:off x="1279397" y="2318004"/>
            <a:ext cx="5024755" cy="0"/>
          </a:xfrm>
          <a:custGeom>
            <a:rect b="b" l="l" r="r" t="t"/>
            <a:pathLst>
              <a:path extrusionOk="0" h="120000" w="5024755">
                <a:moveTo>
                  <a:pt x="0" y="0"/>
                </a:moveTo>
                <a:lnTo>
                  <a:pt x="5024628" y="0"/>
                </a:lnTo>
              </a:path>
            </a:pathLst>
          </a:custGeom>
          <a:noFill/>
          <a:ln cap="flat" cmpd="sng" w="21325">
            <a:solidFill>
              <a:srgbClr val="01010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 name="Google Shape;46;p7"/>
          <p:cNvSpPr txBox="1"/>
          <p:nvPr/>
        </p:nvSpPr>
        <p:spPr>
          <a:xfrm>
            <a:off x="1372975" y="2326950"/>
            <a:ext cx="5024700" cy="1692600"/>
          </a:xfrm>
          <a:prstGeom prst="rect">
            <a:avLst/>
          </a:prstGeom>
          <a:noFill/>
          <a:ln>
            <a:noFill/>
          </a:ln>
        </p:spPr>
        <p:txBody>
          <a:bodyPr anchorCtr="0" anchor="t" bIns="0" lIns="0" spcFirstLastPara="1" rIns="0" wrap="square" tIns="12700">
            <a:noAutofit/>
          </a:bodyPr>
          <a:lstStyle/>
          <a:p>
            <a:pPr indent="0" lvl="0" marL="170815" marR="0" rtl="0" algn="l">
              <a:lnSpc>
                <a:spcPct val="100000"/>
              </a:lnSpc>
              <a:spcBef>
                <a:spcPts val="1000"/>
              </a:spcBef>
              <a:spcAft>
                <a:spcPts val="0"/>
              </a:spcAft>
              <a:buNone/>
            </a:pPr>
            <a:r>
              <a:rPr lang="en-US" sz="2500"/>
              <a:t>전자정부표준프레임워크</a:t>
            </a:r>
            <a:endParaRPr sz="2500"/>
          </a:p>
          <a:p>
            <a:pPr indent="0" lvl="0" marL="170815" marR="0" rtl="0" algn="l">
              <a:lnSpc>
                <a:spcPct val="100000"/>
              </a:lnSpc>
              <a:spcBef>
                <a:spcPts val="1000"/>
              </a:spcBef>
              <a:spcAft>
                <a:spcPts val="0"/>
              </a:spcAft>
              <a:buNone/>
            </a:pPr>
            <a:r>
              <a:rPr lang="en-US" sz="2500"/>
              <a:t> UI 템플릿 기능에 최신 트렌드를 </a:t>
            </a:r>
            <a:endParaRPr sz="2500"/>
          </a:p>
          <a:p>
            <a:pPr indent="0" lvl="0" marL="170815" marR="0" rtl="0" algn="l">
              <a:lnSpc>
                <a:spcPct val="100000"/>
              </a:lnSpc>
              <a:spcBef>
                <a:spcPts val="1000"/>
              </a:spcBef>
              <a:spcAft>
                <a:spcPts val="0"/>
              </a:spcAft>
              <a:buNone/>
            </a:pPr>
            <a:r>
              <a:rPr lang="en-US" sz="2500"/>
              <a:t>반영하는 고도화</a:t>
            </a:r>
            <a:endParaRPr sz="25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13" name="Shape 113"/>
        <p:cNvGrpSpPr/>
        <p:nvPr/>
      </p:nvGrpSpPr>
      <p:grpSpPr>
        <a:xfrm>
          <a:off x="0" y="0"/>
          <a:ext cx="0" cy="0"/>
          <a:chOff x="0" y="0"/>
          <a:chExt cx="0" cy="0"/>
        </a:xfrm>
      </p:grpSpPr>
      <p:sp>
        <p:nvSpPr>
          <p:cNvPr id="114" name="Google Shape;114;p16"/>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None/>
            </a:pPr>
            <a:r>
              <a:rPr lang="en-US"/>
              <a:t>- 7 -</a:t>
            </a:r>
            <a:endParaRPr/>
          </a:p>
        </p:txBody>
      </p:sp>
      <p:graphicFrame>
        <p:nvGraphicFramePr>
          <p:cNvPr id="115" name="Google Shape;115;p16"/>
          <p:cNvGraphicFramePr/>
          <p:nvPr/>
        </p:nvGraphicFramePr>
        <p:xfrm>
          <a:off x="1102994" y="312038"/>
          <a:ext cx="3000000" cy="3000000"/>
        </p:xfrm>
        <a:graphic>
          <a:graphicData uri="http://schemas.openxmlformats.org/drawingml/2006/table">
            <a:tbl>
              <a:tblPr bandRow="1" firstRow="1">
                <a:noFill/>
                <a:tableStyleId>{CE5FA8B5-5DDD-458C-8308-369D98696344}</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rtl="0" algn="l">
                        <a:spcBef>
                          <a:spcPts val="0"/>
                        </a:spcBef>
                        <a:spcAft>
                          <a:spcPts val="0"/>
                        </a:spcAft>
                        <a:buClr>
                          <a:schemeClr val="dk1"/>
                        </a:buClr>
                        <a:buFont typeface="Arial"/>
                        <a:buNone/>
                      </a:pPr>
                      <a:r>
                        <a:rPr lang="en-US" sz="1000">
                          <a:latin typeface="Arial"/>
                          <a:ea typeface="Arial"/>
                          <a:cs typeface="Arial"/>
                          <a:sym typeface="Arial"/>
                        </a:rPr>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None/>
                      </a:pPr>
                      <a:r>
                        <a:rPr lang="en-US" sz="1300">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None/>
                      </a:pPr>
                      <a:r>
                        <a:rPr lang="en-US" sz="1200">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None/>
                      </a:pPr>
                      <a:r>
                        <a:rPr lang="en-US" sz="1200">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lang="en-US" sz="1200">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116" name="Google Shape;116;p16"/>
          <p:cNvSpPr txBox="1"/>
          <p:nvPr>
            <p:ph type="title"/>
          </p:nvPr>
        </p:nvSpPr>
        <p:spPr>
          <a:xfrm>
            <a:off x="1067053" y="1201928"/>
            <a:ext cx="387350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t>II.	프로젝트	결과물의	개요</a:t>
            </a:r>
            <a:endParaRPr sz="2400"/>
          </a:p>
        </p:txBody>
      </p:sp>
      <p:sp>
        <p:nvSpPr>
          <p:cNvPr id="117" name="Google Shape;117;p16"/>
          <p:cNvSpPr txBox="1"/>
          <p:nvPr/>
        </p:nvSpPr>
        <p:spPr>
          <a:xfrm>
            <a:off x="1118108" y="1607399"/>
            <a:ext cx="5377180" cy="7886700"/>
          </a:xfrm>
          <a:prstGeom prst="rect">
            <a:avLst/>
          </a:prstGeom>
          <a:noFill/>
          <a:ln>
            <a:noFill/>
          </a:ln>
        </p:spPr>
        <p:txBody>
          <a:bodyPr anchorCtr="0" anchor="t" bIns="0" lIns="0" spcFirstLastPara="1" rIns="0" wrap="square" tIns="110475">
            <a:noAutofit/>
          </a:bodyPr>
          <a:lstStyle/>
          <a:p>
            <a:pPr indent="0" lvl="0" marL="12700" marR="0" rtl="0" algn="l">
              <a:lnSpc>
                <a:spcPct val="100000"/>
              </a:lnSpc>
              <a:spcBef>
                <a:spcPts val="0"/>
              </a:spcBef>
              <a:spcAft>
                <a:spcPts val="0"/>
              </a:spcAft>
              <a:buNone/>
            </a:pPr>
            <a:r>
              <a:rPr b="0" lang="en-US" sz="1600">
                <a:latin typeface="Arial"/>
                <a:ea typeface="Arial"/>
                <a:cs typeface="Arial"/>
                <a:sym typeface="Arial"/>
              </a:rPr>
              <a:t>A. 프로젝트 결과물 설명(</a:t>
            </a:r>
            <a:r>
              <a:rPr lang="en-US" sz="1600"/>
              <a:t>***학생이 작성)</a:t>
            </a:r>
            <a:endParaRPr sz="1600">
              <a:latin typeface="Arial"/>
              <a:ea typeface="Arial"/>
              <a:cs typeface="Arial"/>
              <a:sym typeface="Arial"/>
            </a:endParaRPr>
          </a:p>
          <a:p>
            <a:pPr indent="-259715" lvl="0" marL="321945" marR="0" rtl="0" algn="l">
              <a:lnSpc>
                <a:spcPct val="100000"/>
              </a:lnSpc>
              <a:spcBef>
                <a:spcPts val="665"/>
              </a:spcBef>
              <a:spcAft>
                <a:spcPts val="0"/>
              </a:spcAft>
              <a:buSzPts val="1400"/>
              <a:buFont typeface="Arial"/>
              <a:buAutoNum type="arabicPeriod"/>
            </a:pPr>
            <a:r>
              <a:rPr b="0" lang="en-US" sz="1400">
                <a:latin typeface="Arial"/>
                <a:ea typeface="Arial"/>
                <a:cs typeface="Arial"/>
                <a:sym typeface="Arial"/>
              </a:rPr>
              <a:t>전체 구성</a:t>
            </a:r>
            <a:endParaRPr sz="1400">
              <a:latin typeface="Arial"/>
              <a:ea typeface="Arial"/>
              <a:cs typeface="Arial"/>
              <a:sym typeface="Arial"/>
            </a:endParaRPr>
          </a:p>
          <a:p>
            <a:pPr indent="0" lvl="0" marL="151765" marR="7620" rtl="0" algn="just">
              <a:lnSpc>
                <a:spcPct val="133200"/>
              </a:lnSpc>
              <a:spcBef>
                <a:spcPts val="225"/>
              </a:spcBef>
              <a:spcAft>
                <a:spcPts val="0"/>
              </a:spcAft>
              <a:buNone/>
            </a:pPr>
            <a:r>
              <a:rPr lang="en-US" sz="1000">
                <a:latin typeface="Arial"/>
                <a:ea typeface="Arial"/>
                <a:cs typeface="Arial"/>
                <a:sym typeface="Arial"/>
              </a:rPr>
              <a:t>프</a:t>
            </a:r>
            <a:r>
              <a:rPr lang="en-US" sz="1000"/>
              <a:t>전자정부표준프레임워크 템플릿중 심플홈페이지 기준으로 UI를 최신 트렌드와 관리자단을 개선시킬 구성을 기술한다</a:t>
            </a:r>
            <a:r>
              <a:rPr lang="en-US" sz="1000">
                <a:latin typeface="Arial"/>
                <a:ea typeface="Arial"/>
                <a:cs typeface="Arial"/>
                <a:sym typeface="Arial"/>
              </a:rPr>
              <a:t>.</a:t>
            </a:r>
            <a:endParaRPr sz="1000">
              <a:latin typeface="Arial"/>
              <a:ea typeface="Arial"/>
              <a:cs typeface="Arial"/>
              <a:sym typeface="Arial"/>
            </a:endParaRPr>
          </a:p>
          <a:p>
            <a:pPr indent="0" lvl="0" marL="0" marR="0" rtl="0" algn="l">
              <a:lnSpc>
                <a:spcPct val="100000"/>
              </a:lnSpc>
              <a:spcBef>
                <a:spcPts val="30"/>
              </a:spcBef>
              <a:spcAft>
                <a:spcPts val="0"/>
              </a:spcAft>
              <a:buNone/>
            </a:pPr>
            <a:r>
              <a:t/>
            </a:r>
            <a:endParaRPr sz="900">
              <a:latin typeface="Arial"/>
              <a:ea typeface="Arial"/>
              <a:cs typeface="Arial"/>
              <a:sym typeface="Arial"/>
            </a:endParaRPr>
          </a:p>
          <a:p>
            <a:pPr indent="-259715" lvl="0" marL="321945" marR="0" rtl="0" algn="l">
              <a:lnSpc>
                <a:spcPct val="100000"/>
              </a:lnSpc>
              <a:spcBef>
                <a:spcPts val="5"/>
              </a:spcBef>
              <a:spcAft>
                <a:spcPts val="0"/>
              </a:spcAft>
              <a:buSzPts val="1400"/>
              <a:buFont typeface="Arial"/>
              <a:buAutoNum type="arabicPeriod" startAt="2"/>
            </a:pPr>
            <a:r>
              <a:rPr b="0" lang="en-US" sz="1400">
                <a:latin typeface="Arial"/>
                <a:ea typeface="Arial"/>
                <a:cs typeface="Arial"/>
                <a:sym typeface="Arial"/>
              </a:rPr>
              <a:t>시나리오 (수정이 필요한 부분)</a:t>
            </a:r>
            <a:endParaRPr sz="1400">
              <a:latin typeface="Arial"/>
              <a:ea typeface="Arial"/>
              <a:cs typeface="Arial"/>
              <a:sym typeface="Arial"/>
            </a:endParaRPr>
          </a:p>
          <a:p>
            <a:pPr indent="0" lvl="0" marL="151765" marR="0" rtl="0" algn="l">
              <a:lnSpc>
                <a:spcPct val="100000"/>
              </a:lnSpc>
              <a:spcBef>
                <a:spcPts val="620"/>
              </a:spcBef>
              <a:spcAft>
                <a:spcPts val="0"/>
              </a:spcAft>
              <a:buNone/>
            </a:pPr>
            <a:r>
              <a:rPr lang="en-US" sz="1000"/>
              <a:t>기능을 개선시킬</a:t>
            </a:r>
            <a:r>
              <a:rPr lang="en-US" sz="1000">
                <a:latin typeface="Arial"/>
                <a:ea typeface="Arial"/>
                <a:cs typeface="Arial"/>
                <a:sym typeface="Arial"/>
              </a:rPr>
              <a:t> 시나리오는 다음과 같다.</a:t>
            </a:r>
            <a:endParaRPr sz="1000">
              <a:latin typeface="Arial"/>
              <a:ea typeface="Arial"/>
              <a:cs typeface="Arial"/>
              <a:sym typeface="Arial"/>
            </a:endParaRPr>
          </a:p>
          <a:p>
            <a:pPr indent="-186055" lvl="0" marL="337185" marR="0" rtl="0" algn="l">
              <a:lnSpc>
                <a:spcPct val="100000"/>
              </a:lnSpc>
              <a:spcBef>
                <a:spcPts val="395"/>
              </a:spcBef>
              <a:spcAft>
                <a:spcPts val="0"/>
              </a:spcAft>
              <a:buSzPts val="1000"/>
              <a:buFont typeface="Arial"/>
              <a:buAutoNum type="arabicPeriod"/>
            </a:pPr>
            <a:r>
              <a:rPr lang="en-US" sz="1000"/>
              <a:t>내용</a:t>
            </a:r>
            <a:endParaRPr sz="1000"/>
          </a:p>
          <a:p>
            <a:pPr indent="-186055" lvl="0" marL="337185" marR="0" rtl="0" algn="l">
              <a:lnSpc>
                <a:spcPct val="100000"/>
              </a:lnSpc>
              <a:spcBef>
                <a:spcPts val="395"/>
              </a:spcBef>
              <a:spcAft>
                <a:spcPts val="0"/>
              </a:spcAft>
              <a:buSzPts val="1000"/>
              <a:buAutoNum type="arabicPeriod"/>
            </a:pPr>
            <a:r>
              <a:rPr lang="en-US" sz="1000"/>
              <a:t>내용</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21" name="Shape 121"/>
        <p:cNvGrpSpPr/>
        <p:nvPr/>
      </p:nvGrpSpPr>
      <p:grpSpPr>
        <a:xfrm>
          <a:off x="0" y="0"/>
          <a:ext cx="0" cy="0"/>
          <a:chOff x="0" y="0"/>
          <a:chExt cx="0" cy="0"/>
        </a:xfrm>
      </p:grpSpPr>
      <p:sp>
        <p:nvSpPr>
          <p:cNvPr id="122" name="Google Shape;122;p17"/>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None/>
            </a:pPr>
            <a:r>
              <a:rPr lang="en-US"/>
              <a:t>- 8 -</a:t>
            </a:r>
            <a:endParaRPr/>
          </a:p>
        </p:txBody>
      </p:sp>
      <p:graphicFrame>
        <p:nvGraphicFramePr>
          <p:cNvPr id="123" name="Google Shape;123;p17"/>
          <p:cNvGraphicFramePr/>
          <p:nvPr/>
        </p:nvGraphicFramePr>
        <p:xfrm>
          <a:off x="1102994" y="312038"/>
          <a:ext cx="3000000" cy="3000000"/>
        </p:xfrm>
        <a:graphic>
          <a:graphicData uri="http://schemas.openxmlformats.org/drawingml/2006/table">
            <a:tbl>
              <a:tblPr bandRow="1" firstRow="1">
                <a:noFill/>
                <a:tableStyleId>{CE5FA8B5-5DDD-458C-8308-369D98696344}</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rtl="0" algn="l">
                        <a:spcBef>
                          <a:spcPts val="0"/>
                        </a:spcBef>
                        <a:spcAft>
                          <a:spcPts val="0"/>
                        </a:spcAft>
                        <a:buClr>
                          <a:schemeClr val="dk1"/>
                        </a:buClr>
                        <a:buFont typeface="Arial"/>
                        <a:buNone/>
                      </a:pPr>
                      <a:r>
                        <a:rPr lang="en-US" sz="1000">
                          <a:latin typeface="Arial"/>
                          <a:ea typeface="Arial"/>
                          <a:cs typeface="Arial"/>
                          <a:sym typeface="Arial"/>
                        </a:rPr>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None/>
                      </a:pPr>
                      <a:r>
                        <a:rPr lang="en-US" sz="1300">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None/>
                      </a:pPr>
                      <a:r>
                        <a:rPr lang="en-US" sz="1200">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None/>
                      </a:pPr>
                      <a:r>
                        <a:rPr lang="en-US" sz="1200">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lang="en-US" sz="1200">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124" name="Google Shape;124;p17"/>
          <p:cNvSpPr txBox="1"/>
          <p:nvPr/>
        </p:nvSpPr>
        <p:spPr>
          <a:xfrm>
            <a:off x="1168400" y="1178612"/>
            <a:ext cx="5325745" cy="8397240"/>
          </a:xfrm>
          <a:prstGeom prst="rect">
            <a:avLst/>
          </a:prstGeom>
          <a:noFill/>
          <a:ln>
            <a:noFill/>
          </a:ln>
        </p:spPr>
        <p:txBody>
          <a:bodyPr anchorCtr="0" anchor="t" bIns="0" lIns="0" spcFirstLastPara="1" rIns="0" wrap="square" tIns="62850">
            <a:noAutofit/>
          </a:bodyPr>
          <a:lstStyle/>
          <a:p>
            <a:pPr indent="0" lvl="0" marL="0" marR="0" rtl="0" algn="l">
              <a:lnSpc>
                <a:spcPct val="100000"/>
              </a:lnSpc>
              <a:spcBef>
                <a:spcPts val="35"/>
              </a:spcBef>
              <a:spcAft>
                <a:spcPts val="0"/>
              </a:spcAft>
              <a:buNone/>
            </a:pPr>
            <a:r>
              <a:t/>
            </a:r>
            <a:endParaRPr sz="900">
              <a:latin typeface="Arial"/>
              <a:ea typeface="Arial"/>
              <a:cs typeface="Arial"/>
              <a:sym typeface="Arial"/>
            </a:endParaRPr>
          </a:p>
          <a:p>
            <a:pPr indent="-259715" lvl="0" marL="271780" marR="0" rtl="0" algn="l">
              <a:lnSpc>
                <a:spcPct val="100000"/>
              </a:lnSpc>
              <a:spcBef>
                <a:spcPts val="0"/>
              </a:spcBef>
              <a:spcAft>
                <a:spcPts val="0"/>
              </a:spcAft>
              <a:buSzPts val="1400"/>
              <a:buFont typeface="Arial"/>
              <a:buAutoNum type="arabicPeriod" startAt="3"/>
            </a:pPr>
            <a:r>
              <a:rPr b="0" lang="en-US" sz="1400">
                <a:latin typeface="Arial"/>
                <a:ea typeface="Arial"/>
                <a:cs typeface="Arial"/>
                <a:sym typeface="Arial"/>
              </a:rPr>
              <a:t>사용법</a:t>
            </a:r>
            <a:endParaRPr sz="1400">
              <a:latin typeface="Arial"/>
              <a:ea typeface="Arial"/>
              <a:cs typeface="Arial"/>
              <a:sym typeface="Arial"/>
            </a:endParaRPr>
          </a:p>
          <a:p>
            <a:pPr indent="0" lvl="0" marL="101600" marR="5715" rtl="0" algn="just">
              <a:lnSpc>
                <a:spcPct val="133500"/>
              </a:lnSpc>
              <a:spcBef>
                <a:spcPts val="215"/>
              </a:spcBef>
              <a:spcAft>
                <a:spcPts val="0"/>
              </a:spcAft>
              <a:buNone/>
            </a:pPr>
            <a:r>
              <a:rPr lang="en-US" sz="1000"/>
              <a:t>사용법 예상 시나리오 작성</a:t>
            </a:r>
            <a:r>
              <a:rPr lang="en-US" sz="1000">
                <a:latin typeface="Arial"/>
                <a:ea typeface="Arial"/>
                <a:cs typeface="Arial"/>
                <a:sym typeface="Arial"/>
              </a:rPr>
              <a:t>.</a:t>
            </a:r>
            <a:endParaRPr sz="1000">
              <a:latin typeface="Arial"/>
              <a:ea typeface="Arial"/>
              <a:cs typeface="Arial"/>
              <a:sym typeface="Arial"/>
            </a:endParaRPr>
          </a:p>
          <a:p>
            <a:pPr indent="0" lvl="0" marL="0" marR="0" rtl="0" algn="l">
              <a:lnSpc>
                <a:spcPct val="100000"/>
              </a:lnSpc>
              <a:spcBef>
                <a:spcPts val="30"/>
              </a:spcBef>
              <a:spcAft>
                <a:spcPts val="0"/>
              </a:spcAft>
              <a:buNone/>
            </a:pPr>
            <a:r>
              <a:t/>
            </a:r>
            <a:endParaRPr sz="900">
              <a:latin typeface="Arial"/>
              <a:ea typeface="Arial"/>
              <a:cs typeface="Arial"/>
              <a:sym typeface="Arial"/>
            </a:endParaRPr>
          </a:p>
          <a:p>
            <a:pPr indent="-259715" lvl="0" marL="271780" marR="0" rtl="0" algn="l">
              <a:lnSpc>
                <a:spcPct val="100000"/>
              </a:lnSpc>
              <a:spcBef>
                <a:spcPts val="0"/>
              </a:spcBef>
              <a:spcAft>
                <a:spcPts val="0"/>
              </a:spcAft>
              <a:buSzPts val="1400"/>
              <a:buFont typeface="Arial"/>
              <a:buAutoNum type="arabicPeriod" startAt="4"/>
            </a:pPr>
            <a:r>
              <a:rPr b="0" lang="en-US" sz="1400">
                <a:latin typeface="Arial"/>
                <a:ea typeface="Arial"/>
                <a:cs typeface="Arial"/>
                <a:sym typeface="Arial"/>
              </a:rPr>
              <a:t>가치</a:t>
            </a:r>
            <a:endParaRPr sz="1400">
              <a:latin typeface="Arial"/>
              <a:ea typeface="Arial"/>
              <a:cs typeface="Arial"/>
              <a:sym typeface="Arial"/>
            </a:endParaRPr>
          </a:p>
          <a:p>
            <a:pPr indent="-222884" lvl="0" marL="285750" marR="0" rtl="0" algn="l">
              <a:lnSpc>
                <a:spcPct val="100000"/>
              </a:lnSpc>
              <a:spcBef>
                <a:spcPts val="590"/>
              </a:spcBef>
              <a:spcAft>
                <a:spcPts val="0"/>
              </a:spcAft>
              <a:buSzPts val="1200"/>
              <a:buFont typeface="Arial"/>
              <a:buAutoNum type="alphaLcParenR"/>
            </a:pPr>
            <a:r>
              <a:rPr b="0" lang="en-US" sz="1200">
                <a:latin typeface="Arial"/>
                <a:ea typeface="Arial"/>
                <a:cs typeface="Arial"/>
                <a:sym typeface="Arial"/>
              </a:rPr>
              <a:t>차별성</a:t>
            </a:r>
            <a:endParaRPr sz="1200">
              <a:latin typeface="Arial"/>
              <a:ea typeface="Arial"/>
              <a:cs typeface="Arial"/>
              <a:sym typeface="Arial"/>
            </a:endParaRPr>
          </a:p>
          <a:p>
            <a:pPr indent="0" lvl="0" marL="101600" marR="5715" rtl="0" algn="just">
              <a:lnSpc>
                <a:spcPct val="133300"/>
              </a:lnSpc>
              <a:spcBef>
                <a:spcPts val="105"/>
              </a:spcBef>
              <a:spcAft>
                <a:spcPts val="0"/>
              </a:spcAft>
              <a:buNone/>
            </a:pPr>
            <a:r>
              <a:rPr lang="en-US" sz="1000"/>
              <a:t>기존 전자정부표즌프레임워크와의 차이점 작성</a:t>
            </a:r>
            <a:r>
              <a:rPr lang="en-US" sz="1000">
                <a:latin typeface="Arial"/>
                <a:ea typeface="Arial"/>
                <a:cs typeface="Arial"/>
                <a:sym typeface="Arial"/>
              </a:rPr>
              <a:t>.</a:t>
            </a:r>
            <a:endParaRPr sz="1000">
              <a:latin typeface="Arial"/>
              <a:ea typeface="Arial"/>
              <a:cs typeface="Arial"/>
              <a:sym typeface="Arial"/>
            </a:endParaRPr>
          </a:p>
          <a:p>
            <a:pPr indent="0" lvl="0" marL="0" marR="0" rtl="0" algn="l">
              <a:lnSpc>
                <a:spcPct val="100000"/>
              </a:lnSpc>
              <a:spcBef>
                <a:spcPts val="65"/>
              </a:spcBef>
              <a:spcAft>
                <a:spcPts val="0"/>
              </a:spcAft>
              <a:buNone/>
            </a:pPr>
            <a:r>
              <a:t/>
            </a:r>
            <a:endParaRPr sz="900">
              <a:latin typeface="Arial"/>
              <a:ea typeface="Arial"/>
              <a:cs typeface="Arial"/>
              <a:sym typeface="Arial"/>
            </a:endParaRPr>
          </a:p>
          <a:p>
            <a:pPr indent="-225425" lvl="0" marL="288290" marR="0" rtl="0" algn="l">
              <a:lnSpc>
                <a:spcPct val="100000"/>
              </a:lnSpc>
              <a:spcBef>
                <a:spcPts val="0"/>
              </a:spcBef>
              <a:spcAft>
                <a:spcPts val="0"/>
              </a:spcAft>
              <a:buSzPts val="1200"/>
              <a:buFont typeface="Arial"/>
              <a:buAutoNum type="alphaLcParenR" startAt="2"/>
            </a:pPr>
            <a:r>
              <a:rPr b="0" lang="en-US" sz="1200">
                <a:latin typeface="Arial"/>
                <a:ea typeface="Arial"/>
                <a:cs typeface="Arial"/>
                <a:sym typeface="Arial"/>
              </a:rPr>
              <a:t>기술적 특이성</a:t>
            </a:r>
            <a:endParaRPr sz="1200">
              <a:latin typeface="Arial"/>
              <a:ea typeface="Arial"/>
              <a:cs typeface="Arial"/>
              <a:sym typeface="Arial"/>
            </a:endParaRPr>
          </a:p>
          <a:p>
            <a:pPr indent="62864" lvl="0" marL="101600" marR="5080" rtl="0" algn="just">
              <a:lnSpc>
                <a:spcPct val="133300"/>
              </a:lnSpc>
              <a:spcBef>
                <a:spcPts val="115"/>
              </a:spcBef>
              <a:spcAft>
                <a:spcPts val="0"/>
              </a:spcAft>
              <a:buNone/>
            </a:pPr>
            <a:r>
              <a:rPr lang="en-US" sz="1000">
                <a:latin typeface="Arial"/>
                <a:ea typeface="Arial"/>
                <a:cs typeface="Arial"/>
                <a:sym typeface="Arial"/>
              </a:rPr>
              <a:t>기존의 웹 프로그램의 주를 이루었던 CSS나 Javascript보다 향상된 그래픽 요소나 여  러 기능을 제공하는 </a:t>
            </a:r>
            <a:r>
              <a:rPr lang="en-US" sz="1000"/>
              <a:t>...</a:t>
            </a:r>
            <a:r>
              <a:rPr lang="en-US" sz="1000">
                <a:latin typeface="Arial"/>
                <a:ea typeface="Arial"/>
                <a:cs typeface="Arial"/>
                <a:sym typeface="Arial"/>
              </a:rPr>
              <a:t>  웹 기술인데 이 기술을 통해 사용자에게 더 다양하고 편리한 기능을 제공할 수 있을 것  이다.</a:t>
            </a:r>
            <a:endParaRPr sz="10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28" name="Shape 128"/>
        <p:cNvGrpSpPr/>
        <p:nvPr/>
      </p:nvGrpSpPr>
      <p:grpSpPr>
        <a:xfrm>
          <a:off x="0" y="0"/>
          <a:ext cx="0" cy="0"/>
          <a:chOff x="0" y="0"/>
          <a:chExt cx="0" cy="0"/>
        </a:xfrm>
      </p:grpSpPr>
      <p:graphicFrame>
        <p:nvGraphicFramePr>
          <p:cNvPr id="129" name="Google Shape;129;p18"/>
          <p:cNvGraphicFramePr/>
          <p:nvPr/>
        </p:nvGraphicFramePr>
        <p:xfrm>
          <a:off x="1102994" y="312038"/>
          <a:ext cx="3000000" cy="3000000"/>
        </p:xfrm>
        <a:graphic>
          <a:graphicData uri="http://schemas.openxmlformats.org/drawingml/2006/table">
            <a:tbl>
              <a:tblPr bandRow="1" firstRow="1">
                <a:noFill/>
                <a:tableStyleId>{CE5FA8B5-5DDD-458C-8308-369D98696344}</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rtl="0" algn="l">
                        <a:spcBef>
                          <a:spcPts val="0"/>
                        </a:spcBef>
                        <a:spcAft>
                          <a:spcPts val="0"/>
                        </a:spcAft>
                        <a:buClr>
                          <a:schemeClr val="dk1"/>
                        </a:buClr>
                        <a:buFont typeface="Arial"/>
                        <a:buNone/>
                      </a:pPr>
                      <a:r>
                        <a:rPr lang="en-US" sz="1000">
                          <a:latin typeface="Arial"/>
                          <a:ea typeface="Arial"/>
                          <a:cs typeface="Arial"/>
                          <a:sym typeface="Arial"/>
                        </a:rPr>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None/>
                      </a:pPr>
                      <a:r>
                        <a:rPr lang="en-US" sz="1300">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None/>
                      </a:pPr>
                      <a:r>
                        <a:rPr lang="en-US" sz="1200">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None/>
                      </a:pPr>
                      <a:r>
                        <a:rPr lang="en-US" sz="1200">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lang="en-US" sz="1200">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130" name="Google Shape;130;p18"/>
          <p:cNvSpPr txBox="1"/>
          <p:nvPr/>
        </p:nvSpPr>
        <p:spPr>
          <a:xfrm>
            <a:off x="1118108" y="1931138"/>
            <a:ext cx="2576830" cy="666750"/>
          </a:xfrm>
          <a:prstGeom prst="rect">
            <a:avLst/>
          </a:prstGeom>
          <a:noFill/>
          <a:ln>
            <a:noFill/>
          </a:ln>
        </p:spPr>
        <p:txBody>
          <a:bodyPr anchorCtr="0" anchor="t" bIns="0" lIns="0" spcFirstLastPara="1" rIns="0" wrap="square" tIns="111125">
            <a:noAutofit/>
          </a:bodyPr>
          <a:lstStyle/>
          <a:p>
            <a:pPr indent="0" lvl="0" marL="12700" marR="0" rtl="0" algn="l">
              <a:lnSpc>
                <a:spcPct val="100000"/>
              </a:lnSpc>
              <a:spcBef>
                <a:spcPts val="0"/>
              </a:spcBef>
              <a:spcAft>
                <a:spcPts val="0"/>
              </a:spcAft>
              <a:buNone/>
            </a:pPr>
            <a:r>
              <a:rPr b="0" lang="en-US" sz="1600">
                <a:latin typeface="Arial"/>
                <a:ea typeface="Arial"/>
                <a:cs typeface="Arial"/>
                <a:sym typeface="Arial"/>
              </a:rPr>
              <a:t>B. 프로젝트 결과물의 그림</a:t>
            </a:r>
            <a:endParaRPr sz="1600">
              <a:latin typeface="Arial"/>
              <a:ea typeface="Arial"/>
              <a:cs typeface="Arial"/>
              <a:sym typeface="Arial"/>
            </a:endParaRPr>
          </a:p>
          <a:p>
            <a:pPr indent="-259715" lvl="0" marL="321945" marR="0" rtl="0" algn="l">
              <a:lnSpc>
                <a:spcPct val="100000"/>
              </a:lnSpc>
              <a:spcBef>
                <a:spcPts val="675"/>
              </a:spcBef>
              <a:spcAft>
                <a:spcPts val="0"/>
              </a:spcAft>
              <a:buSzPts val="1400"/>
              <a:buFont typeface="Arial"/>
              <a:buAutoNum type="arabicPeriod"/>
            </a:pPr>
            <a:r>
              <a:rPr b="0" lang="en-US" sz="1400">
                <a:latin typeface="Arial"/>
                <a:ea typeface="Arial"/>
                <a:cs typeface="Arial"/>
                <a:sym typeface="Arial"/>
              </a:rPr>
              <a:t>메인페이지</a:t>
            </a:r>
            <a:endParaRPr sz="1400">
              <a:latin typeface="Arial"/>
              <a:ea typeface="Arial"/>
              <a:cs typeface="Arial"/>
              <a:sym typeface="Arial"/>
            </a:endParaRPr>
          </a:p>
        </p:txBody>
      </p:sp>
      <p:sp>
        <p:nvSpPr>
          <p:cNvPr id="131" name="Google Shape;131;p18"/>
          <p:cNvSpPr txBox="1"/>
          <p:nvPr/>
        </p:nvSpPr>
        <p:spPr>
          <a:xfrm>
            <a:off x="1168400" y="6033769"/>
            <a:ext cx="1974214" cy="23876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lang="en-US" sz="1400">
                <a:latin typeface="Arial"/>
                <a:ea typeface="Arial"/>
                <a:cs typeface="Arial"/>
                <a:sym typeface="Arial"/>
              </a:rPr>
              <a:t>2. 소프트웨어 사용정책</a:t>
            </a:r>
            <a:endParaRPr sz="1400">
              <a:latin typeface="Arial"/>
              <a:ea typeface="Arial"/>
              <a:cs typeface="Arial"/>
              <a:sym typeface="Arial"/>
            </a:endParaRPr>
          </a:p>
        </p:txBody>
      </p:sp>
      <p:sp>
        <p:nvSpPr>
          <p:cNvPr id="132" name="Google Shape;132;p18"/>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None/>
            </a:pPr>
            <a:r>
              <a:rPr lang="en-US"/>
              <a:t>- 9 -</a:t>
            </a:r>
            <a:endParaRPr/>
          </a:p>
        </p:txBody>
      </p:sp>
      <p:pic>
        <p:nvPicPr>
          <p:cNvPr id="133" name="Google Shape;133;p18"/>
          <p:cNvPicPr preferRelativeResize="0"/>
          <p:nvPr/>
        </p:nvPicPr>
        <p:blipFill>
          <a:blip r:embed="rId3">
            <a:alphaModFix/>
          </a:blip>
          <a:stretch>
            <a:fillRect/>
          </a:stretch>
        </p:blipFill>
        <p:spPr>
          <a:xfrm>
            <a:off x="2481487" y="3270338"/>
            <a:ext cx="2597200" cy="2168501"/>
          </a:xfrm>
          <a:prstGeom prst="rect">
            <a:avLst/>
          </a:prstGeom>
          <a:noFill/>
          <a:ln>
            <a:noFill/>
          </a:ln>
        </p:spPr>
      </p:pic>
      <p:sp>
        <p:nvSpPr>
          <p:cNvPr id="134" name="Google Shape;134;p18"/>
          <p:cNvSpPr txBox="1"/>
          <p:nvPr/>
        </p:nvSpPr>
        <p:spPr>
          <a:xfrm>
            <a:off x="1053809" y="6547094"/>
            <a:ext cx="5426700" cy="634500"/>
          </a:xfrm>
          <a:prstGeom prst="rect">
            <a:avLst/>
          </a:prstGeom>
          <a:noFill/>
          <a:ln>
            <a:noFill/>
          </a:ln>
        </p:spPr>
        <p:txBody>
          <a:bodyPr anchorCtr="0" anchor="t" bIns="0" lIns="0" spcFirstLastPara="1" rIns="0" wrap="square" tIns="12050">
            <a:noAutofit/>
          </a:bodyPr>
          <a:lstStyle/>
          <a:p>
            <a:pPr indent="9525" lvl="0" marL="12700" marR="5080" rtl="0" algn="just">
              <a:lnSpc>
                <a:spcPct val="133200"/>
              </a:lnSpc>
              <a:spcBef>
                <a:spcPts val="0"/>
              </a:spcBef>
              <a:spcAft>
                <a:spcPts val="0"/>
              </a:spcAft>
              <a:buNone/>
            </a:pPr>
            <a:r>
              <a:rPr lang="en-US" sz="1000"/>
              <a:t>내용채우기-오픈라이센스 정책참조해서 작성하세</a:t>
            </a:r>
            <a:endParaRPr sz="10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38" name="Shape 138"/>
        <p:cNvGrpSpPr/>
        <p:nvPr/>
      </p:nvGrpSpPr>
      <p:grpSpPr>
        <a:xfrm>
          <a:off x="0" y="0"/>
          <a:ext cx="0" cy="0"/>
          <a:chOff x="0" y="0"/>
          <a:chExt cx="0" cy="0"/>
        </a:xfrm>
      </p:grpSpPr>
      <p:graphicFrame>
        <p:nvGraphicFramePr>
          <p:cNvPr id="139" name="Google Shape;139;p19"/>
          <p:cNvGraphicFramePr/>
          <p:nvPr/>
        </p:nvGraphicFramePr>
        <p:xfrm>
          <a:off x="1102994" y="312038"/>
          <a:ext cx="3000000" cy="3000000"/>
        </p:xfrm>
        <a:graphic>
          <a:graphicData uri="http://schemas.openxmlformats.org/drawingml/2006/table">
            <a:tbl>
              <a:tblPr bandRow="1" firstRow="1">
                <a:noFill/>
                <a:tableStyleId>{CE5FA8B5-5DDD-458C-8308-369D98696344}</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rtl="0" algn="l">
                        <a:spcBef>
                          <a:spcPts val="0"/>
                        </a:spcBef>
                        <a:spcAft>
                          <a:spcPts val="0"/>
                        </a:spcAft>
                        <a:buClr>
                          <a:schemeClr val="dk1"/>
                        </a:buClr>
                        <a:buFont typeface="Arial"/>
                        <a:buNone/>
                      </a:pPr>
                      <a:r>
                        <a:rPr lang="en-US" sz="1000">
                          <a:latin typeface="Arial"/>
                          <a:ea typeface="Arial"/>
                          <a:cs typeface="Arial"/>
                          <a:sym typeface="Arial"/>
                        </a:rPr>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None/>
                      </a:pPr>
                      <a:r>
                        <a:rPr lang="en-US" sz="1300">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None/>
                      </a:pPr>
                      <a:r>
                        <a:rPr lang="en-US" sz="1200">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None/>
                      </a:pPr>
                      <a:r>
                        <a:rPr lang="en-US" sz="1200">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lang="en-US" sz="1200">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140" name="Google Shape;140;p19"/>
          <p:cNvSpPr txBox="1"/>
          <p:nvPr/>
        </p:nvSpPr>
        <p:spPr>
          <a:xfrm>
            <a:off x="1168400" y="1220977"/>
            <a:ext cx="818515" cy="23876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lang="en-US" sz="1400">
                <a:latin typeface="Arial"/>
                <a:ea typeface="Arial"/>
                <a:cs typeface="Arial"/>
                <a:sym typeface="Arial"/>
              </a:rPr>
              <a:t>3. 도움말</a:t>
            </a:r>
            <a:endParaRPr sz="1400">
              <a:latin typeface="Arial"/>
              <a:ea typeface="Arial"/>
              <a:cs typeface="Arial"/>
              <a:sym typeface="Arial"/>
            </a:endParaRPr>
          </a:p>
        </p:txBody>
      </p:sp>
      <p:sp>
        <p:nvSpPr>
          <p:cNvPr id="141" name="Google Shape;141;p19"/>
          <p:cNvSpPr txBox="1"/>
          <p:nvPr/>
        </p:nvSpPr>
        <p:spPr>
          <a:xfrm>
            <a:off x="1168400" y="5501900"/>
            <a:ext cx="2260500" cy="2388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lang="en-US" sz="1400">
                <a:latin typeface="Arial"/>
                <a:ea typeface="Arial"/>
                <a:cs typeface="Arial"/>
                <a:sym typeface="Arial"/>
              </a:rPr>
              <a:t>4. </a:t>
            </a:r>
            <a:r>
              <a:rPr lang="en-US"/>
              <a:t>사용될 </a:t>
            </a:r>
            <a:r>
              <a:rPr b="0" lang="en-US" sz="1400">
                <a:latin typeface="Arial"/>
                <a:ea typeface="Arial"/>
                <a:cs typeface="Arial"/>
                <a:sym typeface="Arial"/>
              </a:rPr>
              <a:t>프로그램 리스트</a:t>
            </a:r>
            <a:endParaRPr sz="1400">
              <a:latin typeface="Arial"/>
              <a:ea typeface="Arial"/>
              <a:cs typeface="Arial"/>
              <a:sym typeface="Arial"/>
            </a:endParaRPr>
          </a:p>
        </p:txBody>
      </p:sp>
      <p:sp>
        <p:nvSpPr>
          <p:cNvPr id="142" name="Google Shape;142;p19"/>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None/>
            </a:pPr>
            <a:r>
              <a:rPr lang="en-US"/>
              <a:t>- 10 -</a:t>
            </a:r>
            <a:endParaRPr/>
          </a:p>
        </p:txBody>
      </p:sp>
      <p:pic>
        <p:nvPicPr>
          <p:cNvPr id="143" name="Google Shape;143;p19"/>
          <p:cNvPicPr preferRelativeResize="0"/>
          <p:nvPr/>
        </p:nvPicPr>
        <p:blipFill>
          <a:blip r:embed="rId3">
            <a:alphaModFix/>
          </a:blip>
          <a:stretch>
            <a:fillRect/>
          </a:stretch>
        </p:blipFill>
        <p:spPr>
          <a:xfrm>
            <a:off x="2468550" y="1639913"/>
            <a:ext cx="2597200" cy="2168501"/>
          </a:xfrm>
          <a:prstGeom prst="rect">
            <a:avLst/>
          </a:prstGeom>
          <a:noFill/>
          <a:ln>
            <a:noFill/>
          </a:ln>
        </p:spPr>
      </p:pic>
      <p:sp>
        <p:nvSpPr>
          <p:cNvPr id="144" name="Google Shape;144;p19"/>
          <p:cNvSpPr txBox="1"/>
          <p:nvPr/>
        </p:nvSpPr>
        <p:spPr>
          <a:xfrm>
            <a:off x="1066746" y="6018794"/>
            <a:ext cx="5426700" cy="634500"/>
          </a:xfrm>
          <a:prstGeom prst="rect">
            <a:avLst/>
          </a:prstGeom>
          <a:noFill/>
          <a:ln>
            <a:noFill/>
          </a:ln>
        </p:spPr>
        <p:txBody>
          <a:bodyPr anchorCtr="0" anchor="t" bIns="0" lIns="0" spcFirstLastPara="1" rIns="0" wrap="square" tIns="12050">
            <a:noAutofit/>
          </a:bodyPr>
          <a:lstStyle/>
          <a:p>
            <a:pPr indent="9525" lvl="0" marL="12700" marR="5080" rtl="0" algn="just">
              <a:lnSpc>
                <a:spcPct val="133200"/>
              </a:lnSpc>
              <a:spcBef>
                <a:spcPts val="0"/>
              </a:spcBef>
              <a:spcAft>
                <a:spcPts val="0"/>
              </a:spcAft>
              <a:buNone/>
            </a:pPr>
            <a:r>
              <a:rPr lang="en-US" sz="1000"/>
              <a:t>내용채우기-개발에 사용되는 서버환경, 개발환경 및 실행 환경, 오픈SW명 작성</a:t>
            </a:r>
            <a:endParaRPr sz="10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48" name="Shape 148"/>
        <p:cNvGrpSpPr/>
        <p:nvPr/>
      </p:nvGrpSpPr>
      <p:grpSpPr>
        <a:xfrm>
          <a:off x="0" y="0"/>
          <a:ext cx="0" cy="0"/>
          <a:chOff x="0" y="0"/>
          <a:chExt cx="0" cy="0"/>
        </a:xfrm>
      </p:grpSpPr>
      <p:graphicFrame>
        <p:nvGraphicFramePr>
          <p:cNvPr id="149" name="Google Shape;149;p20"/>
          <p:cNvGraphicFramePr/>
          <p:nvPr/>
        </p:nvGraphicFramePr>
        <p:xfrm>
          <a:off x="1102994" y="312038"/>
          <a:ext cx="3000000" cy="3000000"/>
        </p:xfrm>
        <a:graphic>
          <a:graphicData uri="http://schemas.openxmlformats.org/drawingml/2006/table">
            <a:tbl>
              <a:tblPr bandRow="1" firstRow="1">
                <a:noFill/>
                <a:tableStyleId>{CE5FA8B5-5DDD-458C-8308-369D98696344}</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rtl="0" algn="l">
                        <a:spcBef>
                          <a:spcPts val="0"/>
                        </a:spcBef>
                        <a:spcAft>
                          <a:spcPts val="0"/>
                        </a:spcAft>
                        <a:buClr>
                          <a:schemeClr val="dk1"/>
                        </a:buClr>
                        <a:buFont typeface="Arial"/>
                        <a:buNone/>
                      </a:pPr>
                      <a:r>
                        <a:rPr lang="en-US" sz="1000">
                          <a:latin typeface="Arial"/>
                          <a:ea typeface="Arial"/>
                          <a:cs typeface="Arial"/>
                          <a:sym typeface="Arial"/>
                        </a:rPr>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None/>
                      </a:pPr>
                      <a:r>
                        <a:rPr lang="en-US" sz="1300">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None/>
                      </a:pPr>
                      <a:r>
                        <a:rPr lang="en-US" sz="1200">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None/>
                      </a:pPr>
                      <a:r>
                        <a:rPr lang="en-US" sz="1200">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lang="en-US" sz="1200">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150" name="Google Shape;150;p20"/>
          <p:cNvSpPr txBox="1"/>
          <p:nvPr/>
        </p:nvSpPr>
        <p:spPr>
          <a:xfrm>
            <a:off x="1168400" y="1220975"/>
            <a:ext cx="2793900" cy="2388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lang="en-US" sz="1400">
                <a:latin typeface="Arial"/>
                <a:ea typeface="Arial"/>
                <a:cs typeface="Arial"/>
                <a:sym typeface="Arial"/>
              </a:rPr>
              <a:t>5. 프로그램 </a:t>
            </a:r>
            <a:r>
              <a:rPr lang="en-US"/>
              <a:t>기능설명(CMS기준)</a:t>
            </a:r>
            <a:endParaRPr sz="1400">
              <a:latin typeface="Arial"/>
              <a:ea typeface="Arial"/>
              <a:cs typeface="Arial"/>
              <a:sym typeface="Arial"/>
            </a:endParaRPr>
          </a:p>
        </p:txBody>
      </p:sp>
      <p:sp>
        <p:nvSpPr>
          <p:cNvPr id="151" name="Google Shape;151;p20"/>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None/>
            </a:pPr>
            <a:r>
              <a:rPr lang="en-US"/>
              <a:t>- 11 -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55" name="Shape 155"/>
        <p:cNvGrpSpPr/>
        <p:nvPr/>
      </p:nvGrpSpPr>
      <p:grpSpPr>
        <a:xfrm>
          <a:off x="0" y="0"/>
          <a:ext cx="0" cy="0"/>
          <a:chOff x="0" y="0"/>
          <a:chExt cx="0" cy="0"/>
        </a:xfrm>
      </p:grpSpPr>
      <p:graphicFrame>
        <p:nvGraphicFramePr>
          <p:cNvPr id="156" name="Google Shape;156;p21"/>
          <p:cNvGraphicFramePr/>
          <p:nvPr/>
        </p:nvGraphicFramePr>
        <p:xfrm>
          <a:off x="1102994" y="312038"/>
          <a:ext cx="3000000" cy="3000000"/>
        </p:xfrm>
        <a:graphic>
          <a:graphicData uri="http://schemas.openxmlformats.org/drawingml/2006/table">
            <a:tbl>
              <a:tblPr bandRow="1" firstRow="1">
                <a:noFill/>
                <a:tableStyleId>{CE5FA8B5-5DDD-458C-8308-369D98696344}</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rtl="0" algn="l">
                        <a:spcBef>
                          <a:spcPts val="0"/>
                        </a:spcBef>
                        <a:spcAft>
                          <a:spcPts val="0"/>
                        </a:spcAft>
                        <a:buClr>
                          <a:schemeClr val="dk1"/>
                        </a:buClr>
                        <a:buFont typeface="Arial"/>
                        <a:buNone/>
                      </a:pPr>
                      <a:r>
                        <a:rPr lang="en-US" sz="1000">
                          <a:latin typeface="Arial"/>
                          <a:ea typeface="Arial"/>
                          <a:cs typeface="Arial"/>
                          <a:sym typeface="Arial"/>
                        </a:rPr>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None/>
                      </a:pPr>
                      <a:r>
                        <a:rPr lang="en-US" sz="1300">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None/>
                      </a:pPr>
                      <a:r>
                        <a:rPr lang="en-US" sz="1200">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None/>
                      </a:pPr>
                      <a:r>
                        <a:rPr lang="en-US" sz="1200">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lang="en-US" sz="1200">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157" name="Google Shape;157;p21"/>
          <p:cNvSpPr txBox="1"/>
          <p:nvPr/>
        </p:nvSpPr>
        <p:spPr>
          <a:xfrm>
            <a:off x="1168400" y="1220977"/>
            <a:ext cx="1884680" cy="23876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lang="en-US" sz="1400">
                <a:latin typeface="Arial"/>
                <a:ea typeface="Arial"/>
                <a:cs typeface="Arial"/>
                <a:sym typeface="Arial"/>
              </a:rPr>
              <a:t>7. 프로그램 결과 출력</a:t>
            </a:r>
            <a:endParaRPr sz="1400">
              <a:latin typeface="Arial"/>
              <a:ea typeface="Arial"/>
              <a:cs typeface="Arial"/>
              <a:sym typeface="Arial"/>
            </a:endParaRPr>
          </a:p>
        </p:txBody>
      </p:sp>
      <p:sp>
        <p:nvSpPr>
          <p:cNvPr id="158" name="Google Shape;158;p21"/>
          <p:cNvSpPr txBox="1"/>
          <p:nvPr/>
        </p:nvSpPr>
        <p:spPr>
          <a:xfrm>
            <a:off x="1118108" y="4924274"/>
            <a:ext cx="2711450" cy="666750"/>
          </a:xfrm>
          <a:prstGeom prst="rect">
            <a:avLst/>
          </a:prstGeom>
          <a:noFill/>
          <a:ln>
            <a:noFill/>
          </a:ln>
        </p:spPr>
        <p:txBody>
          <a:bodyPr anchorCtr="0" anchor="t" bIns="0" lIns="0" spcFirstLastPara="1" rIns="0" wrap="square" tIns="111125">
            <a:noAutofit/>
          </a:bodyPr>
          <a:lstStyle/>
          <a:p>
            <a:pPr indent="0" lvl="0" marL="12700" marR="0" rtl="0" algn="l">
              <a:lnSpc>
                <a:spcPct val="100000"/>
              </a:lnSpc>
              <a:spcBef>
                <a:spcPts val="0"/>
              </a:spcBef>
              <a:spcAft>
                <a:spcPts val="0"/>
              </a:spcAft>
              <a:buNone/>
            </a:pPr>
            <a:r>
              <a:rPr b="0" lang="en-US" sz="1600">
                <a:latin typeface="Arial"/>
                <a:ea typeface="Arial"/>
                <a:cs typeface="Arial"/>
                <a:sym typeface="Arial"/>
              </a:rPr>
              <a:t>C. 프로젝트 결과물의 구조</a:t>
            </a:r>
            <a:endParaRPr sz="1600">
              <a:latin typeface="Arial"/>
              <a:ea typeface="Arial"/>
              <a:cs typeface="Arial"/>
              <a:sym typeface="Arial"/>
            </a:endParaRPr>
          </a:p>
          <a:p>
            <a:pPr indent="-259715" lvl="0" marL="321945" marR="0" rtl="0" algn="l">
              <a:lnSpc>
                <a:spcPct val="100000"/>
              </a:lnSpc>
              <a:spcBef>
                <a:spcPts val="675"/>
              </a:spcBef>
              <a:spcAft>
                <a:spcPts val="0"/>
              </a:spcAft>
              <a:buSzPts val="1400"/>
              <a:buFont typeface="Arial"/>
              <a:buAutoNum type="arabicPeriod"/>
            </a:pPr>
            <a:r>
              <a:rPr b="0" lang="en-US" sz="1400">
                <a:latin typeface="Arial"/>
                <a:ea typeface="Arial"/>
                <a:cs typeface="Arial"/>
                <a:sym typeface="Arial"/>
              </a:rPr>
              <a:t>웹 어플리케이션 3-Tier 구조</a:t>
            </a:r>
            <a:endParaRPr sz="1400">
              <a:latin typeface="Arial"/>
              <a:ea typeface="Arial"/>
              <a:cs typeface="Arial"/>
              <a:sym typeface="Arial"/>
            </a:endParaRPr>
          </a:p>
        </p:txBody>
      </p:sp>
      <p:sp>
        <p:nvSpPr>
          <p:cNvPr id="159" name="Google Shape;159;p21"/>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None/>
            </a:pPr>
            <a:r>
              <a:rPr lang="en-US"/>
              <a:t>- 12 -</a:t>
            </a:r>
            <a:endParaRPr/>
          </a:p>
        </p:txBody>
      </p:sp>
      <p:pic>
        <p:nvPicPr>
          <p:cNvPr id="160" name="Google Shape;160;p21"/>
          <p:cNvPicPr preferRelativeResize="0"/>
          <p:nvPr/>
        </p:nvPicPr>
        <p:blipFill>
          <a:blip r:embed="rId3">
            <a:alphaModFix/>
          </a:blip>
          <a:stretch>
            <a:fillRect/>
          </a:stretch>
        </p:blipFill>
        <p:spPr>
          <a:xfrm>
            <a:off x="2468550" y="1858513"/>
            <a:ext cx="2597200" cy="2168501"/>
          </a:xfrm>
          <a:prstGeom prst="rect">
            <a:avLst/>
          </a:prstGeom>
          <a:noFill/>
          <a:ln>
            <a:noFill/>
          </a:ln>
        </p:spPr>
      </p:pic>
      <p:pic>
        <p:nvPicPr>
          <p:cNvPr id="161" name="Google Shape;161;p21"/>
          <p:cNvPicPr preferRelativeResize="0"/>
          <p:nvPr/>
        </p:nvPicPr>
        <p:blipFill>
          <a:blip r:embed="rId3">
            <a:alphaModFix/>
          </a:blip>
          <a:stretch>
            <a:fillRect/>
          </a:stretch>
        </p:blipFill>
        <p:spPr>
          <a:xfrm>
            <a:off x="2425000" y="7262000"/>
            <a:ext cx="2597200" cy="2168501"/>
          </a:xfrm>
          <a:prstGeom prst="rect">
            <a:avLst/>
          </a:prstGeom>
          <a:noFill/>
          <a:ln>
            <a:noFill/>
          </a:ln>
        </p:spPr>
      </p:pic>
      <p:sp>
        <p:nvSpPr>
          <p:cNvPr id="162" name="Google Shape;162;p21"/>
          <p:cNvSpPr txBox="1"/>
          <p:nvPr/>
        </p:nvSpPr>
        <p:spPr>
          <a:xfrm>
            <a:off x="1066734" y="5718219"/>
            <a:ext cx="5426700" cy="634500"/>
          </a:xfrm>
          <a:prstGeom prst="rect">
            <a:avLst/>
          </a:prstGeom>
          <a:noFill/>
          <a:ln>
            <a:noFill/>
          </a:ln>
        </p:spPr>
        <p:txBody>
          <a:bodyPr anchorCtr="0" anchor="t" bIns="0" lIns="0" spcFirstLastPara="1" rIns="0" wrap="square" tIns="12050">
            <a:noAutofit/>
          </a:bodyPr>
          <a:lstStyle/>
          <a:p>
            <a:pPr indent="9525" lvl="0" marL="12700" marR="5080" rtl="0" algn="just">
              <a:lnSpc>
                <a:spcPct val="133200"/>
              </a:lnSpc>
              <a:spcBef>
                <a:spcPts val="0"/>
              </a:spcBef>
              <a:spcAft>
                <a:spcPts val="0"/>
              </a:spcAft>
              <a:buNone/>
            </a:pPr>
            <a:r>
              <a:rPr lang="en-US" sz="1000"/>
              <a:t>3-티어구조에 대해서 작성하시오(***학생이 작성)</a:t>
            </a:r>
            <a:endParaRPr sz="10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66" name="Shape 166"/>
        <p:cNvGrpSpPr/>
        <p:nvPr/>
      </p:nvGrpSpPr>
      <p:grpSpPr>
        <a:xfrm>
          <a:off x="0" y="0"/>
          <a:ext cx="0" cy="0"/>
          <a:chOff x="0" y="0"/>
          <a:chExt cx="0" cy="0"/>
        </a:xfrm>
      </p:grpSpPr>
      <p:graphicFrame>
        <p:nvGraphicFramePr>
          <p:cNvPr id="167" name="Google Shape;167;p22"/>
          <p:cNvGraphicFramePr/>
          <p:nvPr/>
        </p:nvGraphicFramePr>
        <p:xfrm>
          <a:off x="1102994" y="312038"/>
          <a:ext cx="3000000" cy="3000000"/>
        </p:xfrm>
        <a:graphic>
          <a:graphicData uri="http://schemas.openxmlformats.org/drawingml/2006/table">
            <a:tbl>
              <a:tblPr bandRow="1" firstRow="1">
                <a:noFill/>
                <a:tableStyleId>{CE5FA8B5-5DDD-458C-8308-369D98696344}</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rtl="0" algn="l">
                        <a:spcBef>
                          <a:spcPts val="0"/>
                        </a:spcBef>
                        <a:spcAft>
                          <a:spcPts val="0"/>
                        </a:spcAft>
                        <a:buClr>
                          <a:schemeClr val="dk1"/>
                        </a:buClr>
                        <a:buFont typeface="Arial"/>
                        <a:buNone/>
                      </a:pPr>
                      <a:r>
                        <a:rPr lang="en-US" sz="1000">
                          <a:latin typeface="Arial"/>
                          <a:ea typeface="Arial"/>
                          <a:cs typeface="Arial"/>
                          <a:sym typeface="Arial"/>
                        </a:rPr>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None/>
                      </a:pPr>
                      <a:r>
                        <a:rPr lang="en-US" sz="1300">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None/>
                      </a:pPr>
                      <a:r>
                        <a:rPr lang="en-US" sz="1200">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None/>
                      </a:pPr>
                      <a:r>
                        <a:rPr lang="en-US" sz="1200">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lang="en-US" sz="1200">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168" name="Google Shape;168;p22"/>
          <p:cNvSpPr txBox="1"/>
          <p:nvPr/>
        </p:nvSpPr>
        <p:spPr>
          <a:xfrm>
            <a:off x="1168400" y="1220977"/>
            <a:ext cx="1181735" cy="23876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lang="en-US" sz="1400">
                <a:latin typeface="Arial"/>
                <a:ea typeface="Arial"/>
                <a:cs typeface="Arial"/>
                <a:sym typeface="Arial"/>
              </a:rPr>
              <a:t>2. </a:t>
            </a:r>
            <a:r>
              <a:rPr lang="en-US"/>
              <a:t>CMS</a:t>
            </a:r>
            <a:r>
              <a:rPr b="0" lang="en-US" sz="1400">
                <a:latin typeface="Arial"/>
                <a:ea typeface="Arial"/>
                <a:cs typeface="Arial"/>
                <a:sym typeface="Arial"/>
              </a:rPr>
              <a:t> 구조</a:t>
            </a:r>
            <a:endParaRPr sz="1400">
              <a:latin typeface="Arial"/>
              <a:ea typeface="Arial"/>
              <a:cs typeface="Arial"/>
              <a:sym typeface="Arial"/>
            </a:endParaRPr>
          </a:p>
        </p:txBody>
      </p:sp>
      <p:sp>
        <p:nvSpPr>
          <p:cNvPr id="169" name="Google Shape;169;p22"/>
          <p:cNvSpPr txBox="1"/>
          <p:nvPr/>
        </p:nvSpPr>
        <p:spPr>
          <a:xfrm>
            <a:off x="1118108" y="5325416"/>
            <a:ext cx="5375275" cy="4170045"/>
          </a:xfrm>
          <a:prstGeom prst="rect">
            <a:avLst/>
          </a:prstGeom>
          <a:noFill/>
          <a:ln>
            <a:noFill/>
          </a:ln>
        </p:spPr>
        <p:txBody>
          <a:bodyPr anchorCtr="0" anchor="t" bIns="0" lIns="0" spcFirstLastPara="1" rIns="0" wrap="square" tIns="12700">
            <a:noAutofit/>
          </a:bodyPr>
          <a:lstStyle/>
          <a:p>
            <a:pPr indent="0" lvl="0" marL="151765" marR="6350" rtl="0" algn="l">
              <a:lnSpc>
                <a:spcPct val="133000"/>
              </a:lnSpc>
              <a:spcBef>
                <a:spcPts val="0"/>
              </a:spcBef>
              <a:spcAft>
                <a:spcPts val="0"/>
              </a:spcAft>
              <a:buNone/>
            </a:pPr>
            <a:r>
              <a:rPr lang="en-US" sz="1000">
                <a:latin typeface="Arial"/>
                <a:ea typeface="Arial"/>
                <a:cs typeface="Arial"/>
                <a:sym typeface="Arial"/>
              </a:rPr>
              <a:t>위의 그림은</a:t>
            </a:r>
            <a:r>
              <a:rPr lang="en-US" sz="1000"/>
              <a:t>....</a:t>
            </a:r>
            <a:r>
              <a:rPr lang="en-US" sz="1000">
                <a:latin typeface="Arial"/>
                <a:ea typeface="Arial"/>
                <a:cs typeface="Arial"/>
                <a:sym typeface="Arial"/>
              </a:rPr>
              <a:t>.</a:t>
            </a:r>
            <a:endParaRPr sz="1000">
              <a:latin typeface="Arial"/>
              <a:ea typeface="Arial"/>
              <a:cs typeface="Arial"/>
              <a:sym typeface="Arial"/>
            </a:endParaRPr>
          </a:p>
          <a:p>
            <a:pPr indent="0" lvl="0" marL="0" marR="0" rtl="0" algn="l">
              <a:lnSpc>
                <a:spcPct val="100000"/>
              </a:lnSpc>
              <a:spcBef>
                <a:spcPts val="5"/>
              </a:spcBef>
              <a:spcAft>
                <a:spcPts val="0"/>
              </a:spcAft>
              <a:buNone/>
            </a:pPr>
            <a:r>
              <a:t/>
            </a:r>
            <a:endParaRPr sz="900">
              <a:latin typeface="Arial"/>
              <a:ea typeface="Arial"/>
              <a:cs typeface="Arial"/>
              <a:sym typeface="Arial"/>
            </a:endParaRPr>
          </a:p>
          <a:p>
            <a:pPr indent="0" lvl="0" marL="12700" marR="0" rtl="0" algn="l">
              <a:lnSpc>
                <a:spcPct val="100000"/>
              </a:lnSpc>
              <a:spcBef>
                <a:spcPts val="0"/>
              </a:spcBef>
              <a:spcAft>
                <a:spcPts val="0"/>
              </a:spcAft>
              <a:buNone/>
            </a:pPr>
            <a:r>
              <a:rPr b="0" lang="en-US" sz="1600">
                <a:latin typeface="Arial"/>
                <a:ea typeface="Arial"/>
                <a:cs typeface="Arial"/>
                <a:sym typeface="Arial"/>
              </a:rPr>
              <a:t>D. </a:t>
            </a:r>
            <a:r>
              <a:rPr lang="en-US" sz="1600"/>
              <a:t>예상되는</a:t>
            </a:r>
            <a:r>
              <a:rPr b="0" lang="en-US" sz="1600">
                <a:latin typeface="Arial"/>
                <a:ea typeface="Arial"/>
                <a:cs typeface="Arial"/>
                <a:sym typeface="Arial"/>
              </a:rPr>
              <a:t> </a:t>
            </a:r>
            <a:r>
              <a:rPr lang="en-US" sz="1600"/>
              <a:t>문제점</a:t>
            </a:r>
            <a:endParaRPr sz="1600">
              <a:latin typeface="Arial"/>
              <a:ea typeface="Arial"/>
              <a:cs typeface="Arial"/>
              <a:sym typeface="Arial"/>
            </a:endParaRPr>
          </a:p>
          <a:p>
            <a:pPr indent="-259715" lvl="0" marL="321945" marR="0" rtl="0" algn="l">
              <a:lnSpc>
                <a:spcPct val="100000"/>
              </a:lnSpc>
              <a:spcBef>
                <a:spcPts val="670"/>
              </a:spcBef>
              <a:spcAft>
                <a:spcPts val="0"/>
              </a:spcAft>
              <a:buSzPts val="1400"/>
              <a:buFont typeface="Arial"/>
              <a:buAutoNum type="arabicPeriod"/>
            </a:pPr>
            <a:r>
              <a:rPr b="0" lang="en-US" sz="1400">
                <a:latin typeface="Arial"/>
                <a:ea typeface="Arial"/>
                <a:cs typeface="Arial"/>
                <a:sym typeface="Arial"/>
              </a:rPr>
              <a:t>산업</a:t>
            </a:r>
            <a:r>
              <a:rPr b="0" lang="en-US" sz="1400">
                <a:latin typeface="Arial"/>
                <a:ea typeface="Arial"/>
                <a:cs typeface="Arial"/>
                <a:sym typeface="Arial"/>
              </a:rPr>
              <a:t> </a:t>
            </a:r>
            <a:r>
              <a:rPr b="0" lang="en-US" sz="1400">
                <a:latin typeface="Arial"/>
                <a:ea typeface="Arial"/>
                <a:cs typeface="Arial"/>
                <a:sym typeface="Arial"/>
              </a:rPr>
              <a:t>표준</a:t>
            </a:r>
            <a:endParaRPr sz="1400">
              <a:latin typeface="Arial"/>
              <a:ea typeface="Arial"/>
              <a:cs typeface="Arial"/>
              <a:sym typeface="Arial"/>
            </a:endParaRPr>
          </a:p>
          <a:p>
            <a:pPr indent="0" lvl="0" marL="151765" marR="5080" rtl="0" algn="just">
              <a:lnSpc>
                <a:spcPct val="133300"/>
              </a:lnSpc>
              <a:spcBef>
                <a:spcPts val="220"/>
              </a:spcBef>
              <a:spcAft>
                <a:spcPts val="0"/>
              </a:spcAft>
              <a:buNone/>
            </a:pPr>
            <a:r>
              <a:rPr lang="en-US" sz="1000">
                <a:latin typeface="Arial"/>
                <a:ea typeface="Arial"/>
                <a:cs typeface="Arial"/>
                <a:sym typeface="Arial"/>
              </a:rPr>
              <a:t>산업 표준을 따르기엔 웹 사이트에서 사용할 수 있는 </a:t>
            </a:r>
            <a:r>
              <a:rPr lang="en-US" sz="1000"/>
              <a:t>템플릿</a:t>
            </a:r>
            <a:r>
              <a:rPr lang="en-US" sz="1000">
                <a:latin typeface="Arial"/>
                <a:ea typeface="Arial"/>
                <a:cs typeface="Arial"/>
                <a:sym typeface="Arial"/>
              </a:rPr>
              <a:t>의 종류가 한정되고 특히나 </a:t>
            </a:r>
            <a:r>
              <a:rPr lang="en-US" sz="1000"/>
              <a:t>오픈소스 템플릿 개발자자가 부족해서</a:t>
            </a:r>
            <a:r>
              <a:rPr lang="en-US" sz="1000">
                <a:latin typeface="Arial"/>
                <a:ea typeface="Arial"/>
                <a:cs typeface="Arial"/>
                <a:sym typeface="Arial"/>
              </a:rPr>
              <a:t> 표준으로 사용되에는 제약이 많이 있다. 차후 </a:t>
            </a:r>
            <a:r>
              <a:rPr lang="en-US" sz="1000"/>
              <a:t>오픈소스 템플릿 개발자를 늘리는</a:t>
            </a:r>
            <a:r>
              <a:rPr lang="en-US" sz="1000">
                <a:latin typeface="Arial"/>
                <a:ea typeface="Arial"/>
                <a:cs typeface="Arial"/>
                <a:sym typeface="Arial"/>
              </a:rPr>
              <a:t> 과정을 거쳐서 많은 </a:t>
            </a:r>
            <a:r>
              <a:rPr lang="en-US" sz="1000"/>
              <a:t>템플릿</a:t>
            </a:r>
            <a:r>
              <a:rPr lang="en-US" sz="1000">
                <a:latin typeface="Arial"/>
                <a:ea typeface="Arial"/>
                <a:cs typeface="Arial"/>
                <a:sym typeface="Arial"/>
              </a:rPr>
              <a:t>을 수용하고  사용가능하게 </a:t>
            </a:r>
            <a:r>
              <a:rPr lang="en-US" sz="1000"/>
              <a:t>플랫폼을 개발</a:t>
            </a:r>
            <a:r>
              <a:rPr lang="en-US" sz="1000">
                <a:latin typeface="Arial"/>
                <a:ea typeface="Arial"/>
                <a:cs typeface="Arial"/>
                <a:sym typeface="Arial"/>
              </a:rPr>
              <a:t>하면 산업 표준이 되는 소프트웨어가 될 수도 있다.</a:t>
            </a:r>
            <a:endParaRPr sz="1000">
              <a:latin typeface="Arial"/>
              <a:ea typeface="Arial"/>
              <a:cs typeface="Arial"/>
              <a:sym typeface="Arial"/>
            </a:endParaRPr>
          </a:p>
          <a:p>
            <a:pPr indent="0" lvl="0" marL="0" marR="0" rtl="0" algn="l">
              <a:lnSpc>
                <a:spcPct val="100000"/>
              </a:lnSpc>
              <a:spcBef>
                <a:spcPts val="35"/>
              </a:spcBef>
              <a:spcAft>
                <a:spcPts val="0"/>
              </a:spcAft>
              <a:buNone/>
            </a:pPr>
            <a:r>
              <a:t/>
            </a:r>
            <a:endParaRPr sz="900">
              <a:latin typeface="Arial"/>
              <a:ea typeface="Arial"/>
              <a:cs typeface="Arial"/>
              <a:sym typeface="Arial"/>
            </a:endParaRPr>
          </a:p>
          <a:p>
            <a:pPr indent="-259715" lvl="0" marL="321945" marR="0" rtl="0" algn="l">
              <a:lnSpc>
                <a:spcPct val="100000"/>
              </a:lnSpc>
              <a:spcBef>
                <a:spcPts val="0"/>
              </a:spcBef>
              <a:spcAft>
                <a:spcPts val="0"/>
              </a:spcAft>
              <a:buSzPts val="1400"/>
              <a:buFont typeface="Arial"/>
              <a:buAutoNum type="arabicPeriod" startAt="2"/>
            </a:pPr>
            <a:r>
              <a:rPr b="0" lang="en-US" sz="1400">
                <a:latin typeface="Arial"/>
                <a:ea typeface="Arial"/>
                <a:cs typeface="Arial"/>
                <a:sym typeface="Arial"/>
              </a:rPr>
              <a:t>경제성</a:t>
            </a:r>
            <a:endParaRPr sz="1400">
              <a:latin typeface="Arial"/>
              <a:ea typeface="Arial"/>
              <a:cs typeface="Arial"/>
              <a:sym typeface="Arial"/>
            </a:endParaRPr>
          </a:p>
          <a:p>
            <a:pPr indent="0" lvl="0" marL="151765" marR="5080" rtl="0" algn="just">
              <a:lnSpc>
                <a:spcPct val="133500"/>
              </a:lnSpc>
              <a:spcBef>
                <a:spcPts val="215"/>
              </a:spcBef>
              <a:spcAft>
                <a:spcPts val="0"/>
              </a:spcAft>
              <a:buNone/>
            </a:pPr>
            <a:r>
              <a:rPr lang="en-US" sz="1000">
                <a:latin typeface="Arial"/>
                <a:ea typeface="Arial"/>
                <a:cs typeface="Arial"/>
                <a:sym typeface="Arial"/>
              </a:rPr>
              <a:t>이 소프트웨어를 사용하면 경제적으</a:t>
            </a:r>
            <a:r>
              <a:rPr lang="en-US" sz="1000"/>
              <a:t>로</a:t>
            </a:r>
            <a:r>
              <a:rPr lang="en-US" sz="1000">
                <a:latin typeface="Arial"/>
                <a:ea typeface="Arial"/>
                <a:cs typeface="Arial"/>
                <a:sym typeface="Arial"/>
              </a:rPr>
              <a:t> 제약이 없다. 특히나 </a:t>
            </a:r>
            <a:r>
              <a:rPr lang="en-US" sz="1000"/>
              <a:t>오픈소스 템플릿</a:t>
            </a:r>
            <a:r>
              <a:rPr lang="en-US" sz="1000">
                <a:latin typeface="Arial"/>
                <a:ea typeface="Arial"/>
                <a:cs typeface="Arial"/>
                <a:sym typeface="Arial"/>
              </a:rPr>
              <a:t> 업로드, 다운로드 관리 및 </a:t>
            </a:r>
            <a:r>
              <a:rPr lang="en-US" sz="1000"/>
              <a:t>템플릿</a:t>
            </a:r>
            <a:r>
              <a:rPr lang="en-US" sz="1000">
                <a:latin typeface="Arial"/>
                <a:ea typeface="Arial"/>
                <a:cs typeface="Arial"/>
                <a:sym typeface="Arial"/>
              </a:rPr>
              <a:t> </a:t>
            </a:r>
            <a:r>
              <a:rPr lang="en-US" sz="1000"/>
              <a:t>디자인 확장 적용</a:t>
            </a:r>
            <a:r>
              <a:rPr lang="en-US" sz="1000">
                <a:latin typeface="Arial"/>
                <a:ea typeface="Arial"/>
                <a:cs typeface="Arial"/>
                <a:sym typeface="Arial"/>
              </a:rPr>
              <a:t>에 대해서 따로 </a:t>
            </a:r>
            <a:r>
              <a:rPr lang="en-US" sz="1000"/>
              <a:t>비용이 들지 않는다.</a:t>
            </a:r>
            <a:endParaRPr sz="1000">
              <a:latin typeface="Arial"/>
              <a:ea typeface="Arial"/>
              <a:cs typeface="Arial"/>
              <a:sym typeface="Arial"/>
            </a:endParaRPr>
          </a:p>
        </p:txBody>
      </p:sp>
      <p:sp>
        <p:nvSpPr>
          <p:cNvPr id="170" name="Google Shape;170;p22"/>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None/>
            </a:pPr>
            <a:r>
              <a:rPr lang="en-US"/>
              <a:t>- 13 -</a:t>
            </a:r>
            <a:endParaRPr/>
          </a:p>
        </p:txBody>
      </p:sp>
      <p:pic>
        <p:nvPicPr>
          <p:cNvPr id="171" name="Google Shape;171;p22"/>
          <p:cNvPicPr preferRelativeResize="0"/>
          <p:nvPr/>
        </p:nvPicPr>
        <p:blipFill>
          <a:blip r:embed="rId3">
            <a:alphaModFix/>
          </a:blip>
          <a:stretch>
            <a:fillRect/>
          </a:stretch>
        </p:blipFill>
        <p:spPr>
          <a:xfrm>
            <a:off x="2468550" y="1858513"/>
            <a:ext cx="2597200" cy="2168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75" name="Shape 175"/>
        <p:cNvGrpSpPr/>
        <p:nvPr/>
      </p:nvGrpSpPr>
      <p:grpSpPr>
        <a:xfrm>
          <a:off x="0" y="0"/>
          <a:ext cx="0" cy="0"/>
          <a:chOff x="0" y="0"/>
          <a:chExt cx="0" cy="0"/>
        </a:xfrm>
      </p:grpSpPr>
      <p:sp>
        <p:nvSpPr>
          <p:cNvPr id="176" name="Google Shape;176;p23"/>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None/>
            </a:pPr>
            <a:r>
              <a:rPr lang="en-US"/>
              <a:t>- 15 -</a:t>
            </a:r>
            <a:endParaRPr/>
          </a:p>
        </p:txBody>
      </p:sp>
      <p:graphicFrame>
        <p:nvGraphicFramePr>
          <p:cNvPr id="177" name="Google Shape;177;p23"/>
          <p:cNvGraphicFramePr/>
          <p:nvPr/>
        </p:nvGraphicFramePr>
        <p:xfrm>
          <a:off x="1102994" y="312038"/>
          <a:ext cx="3000000" cy="3000000"/>
        </p:xfrm>
        <a:graphic>
          <a:graphicData uri="http://schemas.openxmlformats.org/drawingml/2006/table">
            <a:tbl>
              <a:tblPr bandRow="1" firstRow="1">
                <a:noFill/>
                <a:tableStyleId>{CE5FA8B5-5DDD-458C-8308-369D98696344}</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rtl="0" algn="l">
                        <a:spcBef>
                          <a:spcPts val="0"/>
                        </a:spcBef>
                        <a:spcAft>
                          <a:spcPts val="0"/>
                        </a:spcAft>
                        <a:buNone/>
                      </a:pPr>
                      <a:r>
                        <a:rPr lang="en-US" sz="1000">
                          <a:latin typeface="Arial"/>
                          <a:ea typeface="Arial"/>
                          <a:cs typeface="Arial"/>
                          <a:sym typeface="Arial"/>
                        </a:rPr>
                        <a:t>전자정부표준프레임웍 UI 템플릿 기능에 최신 트렌드를 반영하는 고도화</a:t>
                      </a:r>
                      <a:endParaRPr sz="1000">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None/>
                      </a:pPr>
                      <a:r>
                        <a:rPr lang="en-US" sz="1300">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None/>
                      </a:pPr>
                      <a:r>
                        <a:rPr lang="en-US" sz="1200">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None/>
                      </a:pPr>
                      <a:r>
                        <a:rPr lang="en-US" sz="1200">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lang="en-US" sz="1200">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178" name="Google Shape;178;p23"/>
          <p:cNvSpPr txBox="1"/>
          <p:nvPr/>
        </p:nvSpPr>
        <p:spPr>
          <a:xfrm>
            <a:off x="1118108" y="1119719"/>
            <a:ext cx="5377815" cy="4025900"/>
          </a:xfrm>
          <a:prstGeom prst="rect">
            <a:avLst/>
          </a:prstGeom>
          <a:noFill/>
          <a:ln>
            <a:noFill/>
          </a:ln>
        </p:spPr>
        <p:txBody>
          <a:bodyPr anchorCtr="0" anchor="t" bIns="0" lIns="0" spcFirstLastPara="1" rIns="0" wrap="square" tIns="110475">
            <a:noAutofit/>
          </a:bodyPr>
          <a:lstStyle/>
          <a:p>
            <a:pPr indent="0" lvl="0" marL="0" marR="3628390" rtl="0" algn="r">
              <a:lnSpc>
                <a:spcPct val="100000"/>
              </a:lnSpc>
              <a:spcBef>
                <a:spcPts val="0"/>
              </a:spcBef>
              <a:spcAft>
                <a:spcPts val="0"/>
              </a:spcAft>
              <a:buNone/>
            </a:pPr>
            <a:r>
              <a:rPr b="0" lang="en-US" sz="1600">
                <a:latin typeface="Arial"/>
                <a:ea typeface="Arial"/>
                <a:cs typeface="Arial"/>
                <a:sym typeface="Arial"/>
              </a:rPr>
              <a:t>E. 관련 기술 소개</a:t>
            </a:r>
            <a:endParaRPr sz="1600">
              <a:latin typeface="Arial"/>
              <a:ea typeface="Arial"/>
              <a:cs typeface="Arial"/>
              <a:sym typeface="Arial"/>
            </a:endParaRPr>
          </a:p>
          <a:p>
            <a:pPr indent="-259715" lvl="0" marL="259715" marR="3639184" rtl="0" algn="r">
              <a:lnSpc>
                <a:spcPct val="100000"/>
              </a:lnSpc>
              <a:spcBef>
                <a:spcPts val="665"/>
              </a:spcBef>
              <a:spcAft>
                <a:spcPts val="0"/>
              </a:spcAft>
              <a:buSzPts val="1400"/>
              <a:buFont typeface="Arial"/>
              <a:buAutoNum type="arabicPeriod"/>
            </a:pPr>
            <a:r>
              <a:rPr lang="en-US"/>
              <a:t>Spring</a:t>
            </a:r>
            <a:r>
              <a:rPr b="0" lang="en-US" sz="1400">
                <a:latin typeface="Arial"/>
                <a:ea typeface="Arial"/>
                <a:cs typeface="Arial"/>
                <a:sym typeface="Arial"/>
              </a:rPr>
              <a:t> </a:t>
            </a:r>
            <a:r>
              <a:rPr b="0" lang="en-US" sz="1400">
                <a:latin typeface="Arial"/>
                <a:ea typeface="Arial"/>
                <a:cs typeface="Arial"/>
                <a:sym typeface="Arial"/>
              </a:rPr>
              <a:t>F</a:t>
            </a:r>
            <a:r>
              <a:rPr b="0" lang="en-US" sz="1400">
                <a:latin typeface="Arial"/>
                <a:ea typeface="Arial"/>
                <a:cs typeface="Arial"/>
                <a:sym typeface="Arial"/>
              </a:rPr>
              <a:t>ramework</a:t>
            </a:r>
            <a:endParaRPr sz="1400">
              <a:latin typeface="Arial"/>
              <a:ea typeface="Arial"/>
              <a:cs typeface="Arial"/>
              <a:sym typeface="Arial"/>
            </a:endParaRPr>
          </a:p>
          <a:p>
            <a:pPr indent="-223520" lvl="0" marL="223520" marR="3610609" rtl="0" algn="r">
              <a:lnSpc>
                <a:spcPct val="100000"/>
              </a:lnSpc>
              <a:spcBef>
                <a:spcPts val="590"/>
              </a:spcBef>
              <a:spcAft>
                <a:spcPts val="0"/>
              </a:spcAft>
              <a:buSzPts val="1200"/>
              <a:buFont typeface="Arial"/>
              <a:buAutoNum type="alphaLcParenR"/>
            </a:pPr>
            <a:r>
              <a:rPr lang="en-US" sz="1200"/>
              <a:t>Spring</a:t>
            </a:r>
            <a:r>
              <a:rPr b="0" lang="en-US" sz="1200">
                <a:latin typeface="Arial"/>
                <a:ea typeface="Arial"/>
                <a:cs typeface="Arial"/>
                <a:sym typeface="Arial"/>
              </a:rPr>
              <a:t> Framework란?</a:t>
            </a:r>
            <a:endParaRPr sz="1200">
              <a:latin typeface="Arial"/>
              <a:ea typeface="Arial"/>
              <a:cs typeface="Arial"/>
              <a:sym typeface="Arial"/>
            </a:endParaRPr>
          </a:p>
          <a:p>
            <a:pPr indent="0" lvl="0" marL="151765" marR="70485" rtl="0" algn="l">
              <a:lnSpc>
                <a:spcPct val="133500"/>
              </a:lnSpc>
              <a:spcBef>
                <a:spcPts val="0"/>
              </a:spcBef>
              <a:spcAft>
                <a:spcPts val="0"/>
              </a:spcAft>
              <a:buNone/>
            </a:pPr>
            <a:r>
              <a:rPr lang="en-US" sz="1000"/>
              <a:t>내용을 채우세요</a:t>
            </a:r>
            <a:endParaRPr sz="1000">
              <a:latin typeface="Arial"/>
              <a:ea typeface="Arial"/>
              <a:cs typeface="Arial"/>
              <a:sym typeface="Arial"/>
            </a:endParaRPr>
          </a:p>
          <a:p>
            <a:pPr indent="0" lvl="0" marL="0" marR="0" rtl="0" algn="l">
              <a:lnSpc>
                <a:spcPct val="100000"/>
              </a:lnSpc>
              <a:spcBef>
                <a:spcPts val="55"/>
              </a:spcBef>
              <a:spcAft>
                <a:spcPts val="0"/>
              </a:spcAft>
              <a:buNone/>
            </a:pPr>
            <a:r>
              <a:t/>
            </a:r>
            <a:endParaRPr sz="900">
              <a:latin typeface="Arial"/>
              <a:ea typeface="Arial"/>
              <a:cs typeface="Arial"/>
              <a:sym typeface="Arial"/>
            </a:endParaRPr>
          </a:p>
          <a:p>
            <a:pPr indent="-225425" lvl="0" marL="313690" marR="0" rtl="0" algn="l">
              <a:lnSpc>
                <a:spcPct val="100000"/>
              </a:lnSpc>
              <a:spcBef>
                <a:spcPts val="0"/>
              </a:spcBef>
              <a:spcAft>
                <a:spcPts val="0"/>
              </a:spcAft>
              <a:buSzPts val="1200"/>
              <a:buFont typeface="Arial"/>
              <a:buAutoNum type="alphaLcParenR" startAt="2"/>
            </a:pPr>
            <a:r>
              <a:rPr lang="en-US" sz="1200"/>
              <a:t>Spring</a:t>
            </a:r>
            <a:r>
              <a:rPr b="0" lang="en-US" sz="1200">
                <a:latin typeface="Arial"/>
                <a:ea typeface="Arial"/>
                <a:cs typeface="Arial"/>
                <a:sym typeface="Arial"/>
              </a:rPr>
              <a:t> Framework의 특징</a:t>
            </a:r>
            <a:endParaRPr sz="1200">
              <a:latin typeface="Arial"/>
              <a:ea typeface="Arial"/>
              <a:cs typeface="Arial"/>
              <a:sym typeface="Arial"/>
            </a:endParaRPr>
          </a:p>
          <a:p>
            <a:pPr indent="-318135" lvl="1" marL="723265" marR="0" rtl="0" algn="l">
              <a:lnSpc>
                <a:spcPct val="100000"/>
              </a:lnSpc>
              <a:spcBef>
                <a:spcPts val="280"/>
              </a:spcBef>
              <a:spcAft>
                <a:spcPts val="0"/>
              </a:spcAft>
              <a:buSzPts val="1000"/>
              <a:buFont typeface="Noto Sans Symbols"/>
              <a:buChar char="■"/>
            </a:pPr>
            <a:r>
              <a:rPr lang="en-US" sz="1000"/>
              <a:t>내용을 채우세요</a:t>
            </a:r>
            <a:endParaRPr b="0" i="0" sz="1000" u="none" cap="none" strike="noStrike">
              <a:latin typeface="Arial"/>
              <a:ea typeface="Arial"/>
              <a:cs typeface="Arial"/>
              <a:sym typeface="Arial"/>
            </a:endParaRPr>
          </a:p>
          <a:p>
            <a:pPr indent="-318135" lvl="1" marL="723265" marR="0" rtl="0" algn="l">
              <a:lnSpc>
                <a:spcPct val="100000"/>
              </a:lnSpc>
              <a:spcBef>
                <a:spcPts val="400"/>
              </a:spcBef>
              <a:spcAft>
                <a:spcPts val="0"/>
              </a:spcAft>
              <a:buSzPts val="1000"/>
              <a:buFont typeface="Noto Sans Symbols"/>
              <a:buChar char="■"/>
            </a:pPr>
            <a:r>
              <a:t/>
            </a:r>
            <a:endParaRPr b="0" i="0" sz="1000" u="none" cap="none" strike="noStrike">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82" name="Shape 182"/>
        <p:cNvGrpSpPr/>
        <p:nvPr/>
      </p:nvGrpSpPr>
      <p:grpSpPr>
        <a:xfrm>
          <a:off x="0" y="0"/>
          <a:ext cx="0" cy="0"/>
          <a:chOff x="0" y="0"/>
          <a:chExt cx="0" cy="0"/>
        </a:xfrm>
      </p:grpSpPr>
      <p:graphicFrame>
        <p:nvGraphicFramePr>
          <p:cNvPr id="183" name="Google Shape;183;p24"/>
          <p:cNvGraphicFramePr/>
          <p:nvPr/>
        </p:nvGraphicFramePr>
        <p:xfrm>
          <a:off x="1102994" y="312038"/>
          <a:ext cx="3000000" cy="3000000"/>
        </p:xfrm>
        <a:graphic>
          <a:graphicData uri="http://schemas.openxmlformats.org/drawingml/2006/table">
            <a:tbl>
              <a:tblPr bandRow="1" firstRow="1">
                <a:noFill/>
                <a:tableStyleId>{CE5FA8B5-5DDD-458C-8308-369D98696344}</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rtl="0" algn="l">
                        <a:spcBef>
                          <a:spcPts val="0"/>
                        </a:spcBef>
                        <a:spcAft>
                          <a:spcPts val="0"/>
                        </a:spcAft>
                        <a:buClr>
                          <a:schemeClr val="dk1"/>
                        </a:buClr>
                        <a:buFont typeface="Arial"/>
                        <a:buNone/>
                      </a:pPr>
                      <a:r>
                        <a:rPr lang="en-US" sz="1000">
                          <a:latin typeface="Arial"/>
                          <a:ea typeface="Arial"/>
                          <a:cs typeface="Arial"/>
                          <a:sym typeface="Arial"/>
                        </a:rPr>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None/>
                      </a:pPr>
                      <a:r>
                        <a:rPr lang="en-US" sz="1300">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None/>
                      </a:pPr>
                      <a:r>
                        <a:rPr lang="en-US" sz="1200">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None/>
                      </a:pPr>
                      <a:r>
                        <a:rPr lang="en-US" sz="1200">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lang="en-US" sz="1200">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184" name="Google Shape;184;p24"/>
          <p:cNvSpPr txBox="1"/>
          <p:nvPr/>
        </p:nvSpPr>
        <p:spPr>
          <a:xfrm>
            <a:off x="1194298" y="1224800"/>
            <a:ext cx="3095700" cy="208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0" lang="en-US" sz="1200">
                <a:latin typeface="Arial"/>
                <a:ea typeface="Arial"/>
                <a:cs typeface="Arial"/>
                <a:sym typeface="Arial"/>
              </a:rPr>
              <a:t>c) </a:t>
            </a:r>
            <a:r>
              <a:rPr lang="en-US" sz="1200"/>
              <a:t>Spring Framework 웹</a:t>
            </a:r>
            <a:r>
              <a:rPr b="0" lang="en-US" sz="1200">
                <a:latin typeface="Arial"/>
                <a:ea typeface="Arial"/>
                <a:cs typeface="Arial"/>
                <a:sym typeface="Arial"/>
              </a:rPr>
              <a:t>프로그램의 실행 모델</a:t>
            </a:r>
            <a:endParaRPr sz="1200">
              <a:latin typeface="Arial"/>
              <a:ea typeface="Arial"/>
              <a:cs typeface="Arial"/>
              <a:sym typeface="Arial"/>
            </a:endParaRPr>
          </a:p>
        </p:txBody>
      </p:sp>
      <p:sp>
        <p:nvSpPr>
          <p:cNvPr id="185" name="Google Shape;185;p24"/>
          <p:cNvSpPr txBox="1"/>
          <p:nvPr/>
        </p:nvSpPr>
        <p:spPr>
          <a:xfrm>
            <a:off x="1067053" y="5383326"/>
            <a:ext cx="5427345" cy="4008754"/>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30"/>
              </a:spcBef>
              <a:spcAft>
                <a:spcPts val="0"/>
              </a:spcAft>
              <a:buNone/>
            </a:pPr>
            <a:r>
              <a:t/>
            </a:r>
            <a:endParaRPr sz="900">
              <a:latin typeface="Arial"/>
              <a:ea typeface="Arial"/>
              <a:cs typeface="Arial"/>
              <a:sym typeface="Arial"/>
            </a:endParaRPr>
          </a:p>
          <a:p>
            <a:pPr indent="0" lvl="0" marL="113664" marR="0" rtl="0" algn="l">
              <a:lnSpc>
                <a:spcPct val="100000"/>
              </a:lnSpc>
              <a:spcBef>
                <a:spcPts val="0"/>
              </a:spcBef>
              <a:spcAft>
                <a:spcPts val="0"/>
              </a:spcAft>
              <a:buNone/>
            </a:pPr>
            <a:r>
              <a:rPr b="0" lang="en-US" sz="1400">
                <a:latin typeface="Arial"/>
                <a:ea typeface="Arial"/>
                <a:cs typeface="Arial"/>
                <a:sym typeface="Arial"/>
              </a:rPr>
              <a:t>2. </a:t>
            </a:r>
            <a:r>
              <a:rPr lang="en-US"/>
              <a:t>전자정부 표준프레임워크</a:t>
            </a:r>
            <a:endParaRPr sz="1400">
              <a:latin typeface="Arial"/>
              <a:ea typeface="Arial"/>
              <a:cs typeface="Arial"/>
              <a:sym typeface="Arial"/>
            </a:endParaRPr>
          </a:p>
          <a:p>
            <a:pPr indent="0" lvl="0" marL="139700" marR="0" rtl="0" algn="l">
              <a:lnSpc>
                <a:spcPct val="100000"/>
              </a:lnSpc>
              <a:spcBef>
                <a:spcPts val="590"/>
              </a:spcBef>
              <a:spcAft>
                <a:spcPts val="0"/>
              </a:spcAft>
              <a:buNone/>
            </a:pPr>
            <a:r>
              <a:rPr b="0" lang="en-US" sz="1200">
                <a:latin typeface="Arial"/>
                <a:ea typeface="Arial"/>
                <a:cs typeface="Arial"/>
                <a:sym typeface="Arial"/>
              </a:rPr>
              <a:t>a) </a:t>
            </a:r>
            <a:r>
              <a:rPr lang="en-US" sz="1200"/>
              <a:t>전자정부표준프레임워크</a:t>
            </a:r>
            <a:r>
              <a:rPr b="0" lang="en-US" sz="1200">
                <a:latin typeface="Arial"/>
                <a:ea typeface="Arial"/>
                <a:cs typeface="Arial"/>
                <a:sym typeface="Arial"/>
              </a:rPr>
              <a:t>란?</a:t>
            </a:r>
            <a:endParaRPr sz="1200">
              <a:latin typeface="Arial"/>
              <a:ea typeface="Arial"/>
              <a:cs typeface="Arial"/>
              <a:sym typeface="Arial"/>
            </a:endParaRPr>
          </a:p>
          <a:p>
            <a:pPr indent="0" lvl="0" marL="203200" marR="6350" rtl="0" algn="l">
              <a:lnSpc>
                <a:spcPct val="133000"/>
              </a:lnSpc>
              <a:spcBef>
                <a:spcPts val="120"/>
              </a:spcBef>
              <a:spcAft>
                <a:spcPts val="0"/>
              </a:spcAft>
              <a:buNone/>
            </a:pPr>
            <a:r>
              <a:rPr lang="en-US" sz="1000">
                <a:latin typeface="Arial"/>
                <a:ea typeface="Arial"/>
                <a:cs typeface="Arial"/>
                <a:sym typeface="Arial"/>
              </a:rPr>
              <a:t>.</a:t>
            </a:r>
            <a:endParaRPr sz="1000">
              <a:latin typeface="Arial"/>
              <a:ea typeface="Arial"/>
              <a:cs typeface="Arial"/>
              <a:sym typeface="Arial"/>
            </a:endParaRPr>
          </a:p>
        </p:txBody>
      </p:sp>
      <p:sp>
        <p:nvSpPr>
          <p:cNvPr id="186" name="Google Shape;186;p24"/>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None/>
            </a:pPr>
            <a:r>
              <a:rPr lang="en-US"/>
              <a:t>- 16 -</a:t>
            </a:r>
            <a:endParaRPr/>
          </a:p>
        </p:txBody>
      </p:sp>
      <p:pic>
        <p:nvPicPr>
          <p:cNvPr id="187" name="Google Shape;187;p24"/>
          <p:cNvPicPr preferRelativeResize="0"/>
          <p:nvPr/>
        </p:nvPicPr>
        <p:blipFill>
          <a:blip r:embed="rId3">
            <a:alphaModFix/>
          </a:blip>
          <a:stretch>
            <a:fillRect/>
          </a:stretch>
        </p:blipFill>
        <p:spPr>
          <a:xfrm>
            <a:off x="2468550" y="1858513"/>
            <a:ext cx="2597200" cy="21685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91" name="Shape 191"/>
        <p:cNvGrpSpPr/>
        <p:nvPr/>
      </p:nvGrpSpPr>
      <p:grpSpPr>
        <a:xfrm>
          <a:off x="0" y="0"/>
          <a:ext cx="0" cy="0"/>
          <a:chOff x="0" y="0"/>
          <a:chExt cx="0" cy="0"/>
        </a:xfrm>
      </p:grpSpPr>
      <p:graphicFrame>
        <p:nvGraphicFramePr>
          <p:cNvPr id="192" name="Google Shape;192;p25"/>
          <p:cNvGraphicFramePr/>
          <p:nvPr/>
        </p:nvGraphicFramePr>
        <p:xfrm>
          <a:off x="1102994" y="312038"/>
          <a:ext cx="3000000" cy="3000000"/>
        </p:xfrm>
        <a:graphic>
          <a:graphicData uri="http://schemas.openxmlformats.org/drawingml/2006/table">
            <a:tbl>
              <a:tblPr bandRow="1" firstRow="1">
                <a:noFill/>
                <a:tableStyleId>{CE5FA8B5-5DDD-458C-8308-369D98696344}</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rtl="0" algn="l">
                        <a:spcBef>
                          <a:spcPts val="0"/>
                        </a:spcBef>
                        <a:spcAft>
                          <a:spcPts val="0"/>
                        </a:spcAft>
                        <a:buNone/>
                      </a:pPr>
                      <a:r>
                        <a:rPr lang="en-US" sz="1000">
                          <a:solidFill>
                            <a:schemeClr val="dk1"/>
                          </a:solidFill>
                        </a:rPr>
                        <a:t>전자정부표준프레임웍 UI 템플릿 기능에 최신 트렌드를 반영하는 고도화</a:t>
                      </a:r>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None/>
                      </a:pPr>
                      <a:r>
                        <a:rPr lang="en-US" sz="1300">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None/>
                      </a:pPr>
                      <a:r>
                        <a:rPr lang="en-US" sz="1200">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None/>
                      </a:pPr>
                      <a:r>
                        <a:rPr lang="en-US" sz="1200">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lang="en-US" sz="1200">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193" name="Google Shape;193;p25"/>
          <p:cNvSpPr txBox="1"/>
          <p:nvPr/>
        </p:nvSpPr>
        <p:spPr>
          <a:xfrm>
            <a:off x="1194308" y="1228598"/>
            <a:ext cx="4272280" cy="610870"/>
          </a:xfrm>
          <a:prstGeom prst="rect">
            <a:avLst/>
          </a:prstGeom>
          <a:noFill/>
          <a:ln>
            <a:noFill/>
          </a:ln>
        </p:spPr>
        <p:txBody>
          <a:bodyPr anchorCtr="0" anchor="t" bIns="0" lIns="0" spcFirstLastPara="1" rIns="0" wrap="square" tIns="12700">
            <a:noAutofit/>
          </a:bodyPr>
          <a:lstStyle/>
          <a:p>
            <a:pPr indent="0" lvl="0" marL="75565" marR="0" rtl="0" algn="l">
              <a:lnSpc>
                <a:spcPct val="100000"/>
              </a:lnSpc>
              <a:spcBef>
                <a:spcPts val="0"/>
              </a:spcBef>
              <a:spcAft>
                <a:spcPts val="0"/>
              </a:spcAft>
              <a:buNone/>
            </a:pPr>
            <a:r>
              <a:rPr lang="en-US" sz="1000">
                <a:latin typeface="Arial"/>
                <a:ea typeface="Arial"/>
                <a:cs typeface="Arial"/>
                <a:sym typeface="Arial"/>
              </a:rPr>
              <a:t>Development Studio와 같은 개발 도구와의 긴밀한 통합을 할 수 있다.</a:t>
            </a:r>
            <a:endParaRPr sz="1000">
              <a:latin typeface="Arial"/>
              <a:ea typeface="Arial"/>
              <a:cs typeface="Arial"/>
              <a:sym typeface="Arial"/>
            </a:endParaRPr>
          </a:p>
          <a:p>
            <a:pPr indent="0" lvl="0" marL="0" marR="0" rtl="0" algn="l">
              <a:lnSpc>
                <a:spcPct val="100000"/>
              </a:lnSpc>
              <a:spcBef>
                <a:spcPts val="60"/>
              </a:spcBef>
              <a:spcAft>
                <a:spcPts val="0"/>
              </a:spcAft>
              <a:buNone/>
            </a:pPr>
            <a:r>
              <a:t/>
            </a:r>
            <a:endParaRPr sz="900">
              <a:latin typeface="Arial"/>
              <a:ea typeface="Arial"/>
              <a:cs typeface="Arial"/>
              <a:sym typeface="Arial"/>
            </a:endParaRPr>
          </a:p>
          <a:p>
            <a:pPr indent="0" lvl="0" marL="12700" marR="0" rtl="0" algn="l">
              <a:lnSpc>
                <a:spcPct val="100000"/>
              </a:lnSpc>
              <a:spcBef>
                <a:spcPts val="0"/>
              </a:spcBef>
              <a:spcAft>
                <a:spcPts val="0"/>
              </a:spcAft>
              <a:buNone/>
            </a:pPr>
            <a:r>
              <a:rPr b="0" lang="en-US" sz="1200">
                <a:latin typeface="Arial"/>
                <a:ea typeface="Arial"/>
                <a:cs typeface="Arial"/>
                <a:sym typeface="Arial"/>
              </a:rPr>
              <a:t>b) M</a:t>
            </a:r>
            <a:r>
              <a:rPr lang="en-US" sz="1200"/>
              <a:t>ysql </a:t>
            </a:r>
            <a:r>
              <a:rPr b="0" lang="en-US" sz="1200">
                <a:latin typeface="Arial"/>
                <a:ea typeface="Arial"/>
                <a:cs typeface="Arial"/>
                <a:sym typeface="Arial"/>
              </a:rPr>
              <a:t>의 특징</a:t>
            </a:r>
            <a:endParaRPr sz="1200">
              <a:latin typeface="Arial"/>
              <a:ea typeface="Arial"/>
              <a:cs typeface="Arial"/>
              <a:sym typeface="Arial"/>
            </a:endParaRPr>
          </a:p>
        </p:txBody>
      </p:sp>
      <p:sp>
        <p:nvSpPr>
          <p:cNvPr id="194" name="Google Shape;194;p25"/>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None/>
            </a:pPr>
            <a:r>
              <a:rPr lang="en-US"/>
              <a:t>- 18 -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0" name="Shape 50"/>
        <p:cNvGrpSpPr/>
        <p:nvPr/>
      </p:nvGrpSpPr>
      <p:grpSpPr>
        <a:xfrm>
          <a:off x="0" y="0"/>
          <a:ext cx="0" cy="0"/>
          <a:chOff x="0" y="0"/>
          <a:chExt cx="0" cy="0"/>
        </a:xfrm>
      </p:grpSpPr>
      <p:graphicFrame>
        <p:nvGraphicFramePr>
          <p:cNvPr id="51" name="Google Shape;51;p8"/>
          <p:cNvGraphicFramePr/>
          <p:nvPr/>
        </p:nvGraphicFramePr>
        <p:xfrm>
          <a:off x="1113282" y="2375916"/>
          <a:ext cx="3000000" cy="3000000"/>
        </p:xfrm>
        <a:graphic>
          <a:graphicData uri="http://schemas.openxmlformats.org/drawingml/2006/table">
            <a:tbl>
              <a:tblPr bandRow="1" firstRow="1">
                <a:noFill/>
                <a:tableStyleId>{CE5FA8B5-5DDD-458C-8308-369D98696344}</a:tableStyleId>
              </a:tblPr>
              <a:tblGrid>
                <a:gridCol w="774075"/>
                <a:gridCol w="809000"/>
                <a:gridCol w="737875"/>
                <a:gridCol w="809000"/>
                <a:gridCol w="1743700"/>
                <a:gridCol w="629925"/>
              </a:tblGrid>
              <a:tr h="429000">
                <a:tc>
                  <a:txBody>
                    <a:bodyPr/>
                    <a:lstStyle/>
                    <a:p>
                      <a:pPr indent="0" lvl="0" marL="0" marR="0" rtl="0" algn="ctr">
                        <a:lnSpc>
                          <a:spcPct val="100000"/>
                        </a:lnSpc>
                        <a:spcBef>
                          <a:spcPts val="0"/>
                        </a:spcBef>
                        <a:spcAft>
                          <a:spcPts val="0"/>
                        </a:spcAft>
                        <a:buNone/>
                      </a:pPr>
                      <a:r>
                        <a:rPr b="0" lang="en-US" sz="1200" u="none" cap="none" strike="noStrike">
                          <a:latin typeface="Arial"/>
                          <a:ea typeface="Arial"/>
                          <a:cs typeface="Arial"/>
                          <a:sym typeface="Arial"/>
                        </a:rPr>
                        <a:t>버전번호</a:t>
                      </a:r>
                      <a:endParaRPr sz="1200" u="none" cap="none" strike="noStrike">
                        <a:latin typeface="Arial"/>
                        <a:ea typeface="Arial"/>
                        <a:cs typeface="Arial"/>
                        <a:sym typeface="Arial"/>
                      </a:endParaRPr>
                    </a:p>
                  </a:txBody>
                  <a:tcPr marT="11492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b="0" lang="en-US" sz="1200" u="none" cap="none" strike="noStrike">
                          <a:latin typeface="Arial"/>
                          <a:ea typeface="Arial"/>
                          <a:cs typeface="Arial"/>
                          <a:sym typeface="Arial"/>
                        </a:rPr>
                        <a:t>개정일자</a:t>
                      </a:r>
                      <a:endParaRPr sz="1200" u="none" cap="none" strike="noStrike">
                        <a:latin typeface="Arial"/>
                        <a:ea typeface="Arial"/>
                        <a:cs typeface="Arial"/>
                        <a:sym typeface="Arial"/>
                      </a:endParaRPr>
                    </a:p>
                  </a:txBody>
                  <a:tcPr marT="11492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b="0" lang="en-US" sz="1200" u="none" cap="none" strike="noStrike">
                          <a:latin typeface="Arial"/>
                          <a:ea typeface="Arial"/>
                          <a:cs typeface="Arial"/>
                          <a:sym typeface="Arial"/>
                        </a:rPr>
                        <a:t>개정자</a:t>
                      </a:r>
                      <a:endParaRPr sz="1200" u="none" cap="none" strike="noStrike">
                        <a:latin typeface="Arial"/>
                        <a:ea typeface="Arial"/>
                        <a:cs typeface="Arial"/>
                        <a:sym typeface="Arial"/>
                      </a:endParaRPr>
                    </a:p>
                  </a:txBody>
                  <a:tcPr marT="11492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b="0" lang="en-US" sz="1200" u="none" cap="none" strike="noStrike">
                          <a:latin typeface="Arial"/>
                          <a:ea typeface="Arial"/>
                          <a:cs typeface="Arial"/>
                          <a:sym typeface="Arial"/>
                        </a:rPr>
                        <a:t>개정사유</a:t>
                      </a:r>
                      <a:endParaRPr sz="1200" u="none" cap="none" strike="noStrike">
                        <a:latin typeface="Arial"/>
                        <a:ea typeface="Arial"/>
                        <a:cs typeface="Arial"/>
                        <a:sym typeface="Arial"/>
                      </a:endParaRPr>
                    </a:p>
                  </a:txBody>
                  <a:tcPr marT="11492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635" marR="0" rtl="0" algn="ctr">
                        <a:lnSpc>
                          <a:spcPct val="100000"/>
                        </a:lnSpc>
                        <a:spcBef>
                          <a:spcPts val="0"/>
                        </a:spcBef>
                        <a:spcAft>
                          <a:spcPts val="0"/>
                        </a:spcAft>
                        <a:buNone/>
                      </a:pPr>
                      <a:r>
                        <a:rPr b="0" lang="en-US" sz="1200" u="none" cap="none" strike="noStrike">
                          <a:latin typeface="Arial"/>
                          <a:ea typeface="Arial"/>
                          <a:cs typeface="Arial"/>
                          <a:sym typeface="Arial"/>
                        </a:rPr>
                        <a:t>개정내용</a:t>
                      </a:r>
                      <a:endParaRPr sz="1200" u="none" cap="none" strike="noStrike">
                        <a:latin typeface="Arial"/>
                        <a:ea typeface="Arial"/>
                        <a:cs typeface="Arial"/>
                        <a:sym typeface="Arial"/>
                      </a:endParaRPr>
                    </a:p>
                  </a:txBody>
                  <a:tcPr marT="11492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162560" marR="0" rtl="0" algn="l">
                        <a:lnSpc>
                          <a:spcPct val="100000"/>
                        </a:lnSpc>
                        <a:spcBef>
                          <a:spcPts val="0"/>
                        </a:spcBef>
                        <a:spcAft>
                          <a:spcPts val="0"/>
                        </a:spcAft>
                        <a:buNone/>
                      </a:pPr>
                      <a:r>
                        <a:rPr b="0" lang="en-US" sz="1200" u="none" cap="none" strike="noStrike">
                          <a:latin typeface="Arial"/>
                          <a:ea typeface="Arial"/>
                          <a:cs typeface="Arial"/>
                          <a:sym typeface="Arial"/>
                        </a:rPr>
                        <a:t>비고</a:t>
                      </a:r>
                      <a:endParaRPr sz="1200" u="none" cap="none" strike="noStrike">
                        <a:latin typeface="Arial"/>
                        <a:ea typeface="Arial"/>
                        <a:cs typeface="Arial"/>
                        <a:sym typeface="Arial"/>
                      </a:endParaRPr>
                    </a:p>
                  </a:txBody>
                  <a:tcPr marT="11492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r>
              <a:tr h="429000">
                <a:tc>
                  <a:txBody>
                    <a:bodyPr/>
                    <a:lstStyle/>
                    <a:p>
                      <a:pPr indent="0" lvl="0" marL="0" marR="0" rtl="0" algn="ctr">
                        <a:lnSpc>
                          <a:spcPct val="100000"/>
                        </a:lnSpc>
                        <a:spcBef>
                          <a:spcPts val="0"/>
                        </a:spcBef>
                        <a:spcAft>
                          <a:spcPts val="0"/>
                        </a:spcAft>
                        <a:buNone/>
                      </a:pPr>
                      <a:r>
                        <a:rPr lang="en-US" sz="1100" u="none" cap="none" strike="noStrike">
                          <a:latin typeface="Arial"/>
                          <a:ea typeface="Arial"/>
                          <a:cs typeface="Arial"/>
                          <a:sym typeface="Arial"/>
                        </a:rPr>
                        <a:t>1.0</a:t>
                      </a:r>
                      <a:endParaRPr sz="1100" u="none" cap="none" strike="noStrike">
                        <a:latin typeface="Arial"/>
                        <a:ea typeface="Arial"/>
                        <a:cs typeface="Arial"/>
                        <a:sym typeface="Arial"/>
                      </a:endParaRPr>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429000">
                <a:tc>
                  <a:txBody>
                    <a:bodyPr/>
                    <a:lstStyle/>
                    <a:p>
                      <a:pPr indent="0" lvl="0" marL="0" rtl="0" algn="l">
                        <a:spcBef>
                          <a:spcPts val="0"/>
                        </a:spcBef>
                        <a:spcAft>
                          <a:spcPts val="0"/>
                        </a:spcAft>
                        <a:buNone/>
                      </a:pPr>
                      <a:r>
                        <a:t/>
                      </a:r>
                      <a:endParaRPr/>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429000">
                <a:tc>
                  <a:txBody>
                    <a:bodyPr/>
                    <a:lstStyle/>
                    <a:p>
                      <a:pPr indent="0" lvl="0" marL="0" rtl="0" algn="l">
                        <a:spcBef>
                          <a:spcPts val="0"/>
                        </a:spcBef>
                        <a:spcAft>
                          <a:spcPts val="0"/>
                        </a:spcAft>
                        <a:buNone/>
                      </a:pPr>
                      <a:r>
                        <a:t/>
                      </a:r>
                      <a:endParaRPr/>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429000">
                <a:tc>
                  <a:txBody>
                    <a:bodyPr/>
                    <a:lstStyle/>
                    <a:p>
                      <a:pPr indent="0" lvl="0" marL="0" rtl="0" algn="l">
                        <a:spcBef>
                          <a:spcPts val="0"/>
                        </a:spcBef>
                        <a:spcAft>
                          <a:spcPts val="0"/>
                        </a:spcAft>
                        <a:buNone/>
                      </a:pPr>
                      <a:r>
                        <a:t/>
                      </a:r>
                      <a:endParaRPr/>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429000">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429000">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429000">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429000">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429000">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429000">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429000">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429000">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429000">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429000">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429000">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bl>
          </a:graphicData>
        </a:graphic>
      </p:graphicFrame>
      <p:sp>
        <p:nvSpPr>
          <p:cNvPr id="52" name="Google Shape;52;p8"/>
          <p:cNvSpPr txBox="1"/>
          <p:nvPr>
            <p:ph type="title"/>
          </p:nvPr>
        </p:nvSpPr>
        <p:spPr>
          <a:xfrm>
            <a:off x="2623825" y="1374150"/>
            <a:ext cx="2577000" cy="635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4000"/>
              <a:t>개정	내력</a:t>
            </a:r>
            <a:endParaRPr sz="4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98" name="Shape 198"/>
        <p:cNvGrpSpPr/>
        <p:nvPr/>
      </p:nvGrpSpPr>
      <p:grpSpPr>
        <a:xfrm>
          <a:off x="0" y="0"/>
          <a:ext cx="0" cy="0"/>
          <a:chOff x="0" y="0"/>
          <a:chExt cx="0" cy="0"/>
        </a:xfrm>
      </p:grpSpPr>
      <p:sp>
        <p:nvSpPr>
          <p:cNvPr id="199" name="Google Shape;199;p26"/>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None/>
            </a:pPr>
            <a:r>
              <a:rPr lang="en-US"/>
              <a:t>- 23 -</a:t>
            </a:r>
            <a:endParaRPr/>
          </a:p>
        </p:txBody>
      </p:sp>
      <p:graphicFrame>
        <p:nvGraphicFramePr>
          <p:cNvPr id="200" name="Google Shape;200;p26"/>
          <p:cNvGraphicFramePr/>
          <p:nvPr/>
        </p:nvGraphicFramePr>
        <p:xfrm>
          <a:off x="1102994" y="312038"/>
          <a:ext cx="3000000" cy="3000000"/>
        </p:xfrm>
        <a:graphic>
          <a:graphicData uri="http://schemas.openxmlformats.org/drawingml/2006/table">
            <a:tbl>
              <a:tblPr bandRow="1" firstRow="1">
                <a:noFill/>
                <a:tableStyleId>{CE5FA8B5-5DDD-458C-8308-369D98696344}</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rtl="0" algn="l">
                        <a:spcBef>
                          <a:spcPts val="0"/>
                        </a:spcBef>
                        <a:spcAft>
                          <a:spcPts val="0"/>
                        </a:spcAft>
                        <a:buClr>
                          <a:schemeClr val="dk1"/>
                        </a:buClr>
                        <a:buSzPts val="1100"/>
                        <a:buFont typeface="Arial"/>
                        <a:buNone/>
                      </a:pPr>
                      <a:r>
                        <a:rPr lang="en-US" sz="1000"/>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None/>
                      </a:pPr>
                      <a:r>
                        <a:rPr lang="en-US" sz="1300">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None/>
                      </a:pPr>
                      <a:r>
                        <a:rPr lang="en-US" sz="1200">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None/>
                      </a:pPr>
                      <a:r>
                        <a:rPr lang="en-US" sz="1200">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lang="en-US" sz="1200">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201" name="Google Shape;201;p26"/>
          <p:cNvSpPr txBox="1"/>
          <p:nvPr/>
        </p:nvSpPr>
        <p:spPr>
          <a:xfrm>
            <a:off x="1078258" y="1347572"/>
            <a:ext cx="5377800" cy="61614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0" lang="en-US" sz="1600">
                <a:latin typeface="Arial"/>
                <a:ea typeface="Arial"/>
                <a:cs typeface="Arial"/>
                <a:sym typeface="Arial"/>
              </a:rPr>
              <a:t>F. 개발 도구</a:t>
            </a:r>
            <a:endParaRPr sz="1600">
              <a:latin typeface="Arial"/>
              <a:ea typeface="Arial"/>
              <a:cs typeface="Arial"/>
              <a:sym typeface="Arial"/>
            </a:endParaRPr>
          </a:p>
          <a:p>
            <a:pPr indent="-259715" lvl="0" marL="321945" marR="0" rtl="0" algn="l">
              <a:lnSpc>
                <a:spcPct val="100000"/>
              </a:lnSpc>
              <a:spcBef>
                <a:spcPts val="670"/>
              </a:spcBef>
              <a:spcAft>
                <a:spcPts val="0"/>
              </a:spcAft>
              <a:buSzPts val="1400"/>
              <a:buFont typeface="Arial"/>
              <a:buAutoNum type="arabicPeriod"/>
            </a:pPr>
            <a:r>
              <a:rPr b="0" lang="en-US" sz="1400">
                <a:latin typeface="Arial"/>
                <a:ea typeface="Arial"/>
                <a:cs typeface="Arial"/>
                <a:sym typeface="Arial"/>
              </a:rPr>
              <a:t>개발 방법론</a:t>
            </a:r>
            <a:endParaRPr sz="1400">
              <a:latin typeface="Arial"/>
              <a:ea typeface="Arial"/>
              <a:cs typeface="Arial"/>
              <a:sym typeface="Arial"/>
            </a:endParaRPr>
          </a:p>
          <a:p>
            <a:pPr indent="-222885" lvl="0" marL="335915" marR="0" rtl="0" algn="l">
              <a:lnSpc>
                <a:spcPct val="100000"/>
              </a:lnSpc>
              <a:spcBef>
                <a:spcPts val="590"/>
              </a:spcBef>
              <a:spcAft>
                <a:spcPts val="0"/>
              </a:spcAft>
              <a:buSzPts val="1200"/>
              <a:buFont typeface="Arial"/>
              <a:buAutoNum type="alphaLcParenR"/>
            </a:pPr>
            <a:r>
              <a:rPr b="0" lang="en-US" sz="1200">
                <a:latin typeface="Arial"/>
                <a:ea typeface="Arial"/>
                <a:cs typeface="Arial"/>
                <a:sym typeface="Arial"/>
              </a:rPr>
              <a:t>애자일 개발 프로세스</a:t>
            </a:r>
            <a:endParaRPr sz="1200">
              <a:latin typeface="Arial"/>
              <a:ea typeface="Arial"/>
              <a:cs typeface="Arial"/>
              <a:sym typeface="Arial"/>
            </a:endParaRPr>
          </a:p>
          <a:p>
            <a:pPr indent="0" lvl="0" marL="151765" marR="5080" rtl="0" algn="just">
              <a:lnSpc>
                <a:spcPct val="133200"/>
              </a:lnSpc>
              <a:spcBef>
                <a:spcPts val="115"/>
              </a:spcBef>
              <a:spcAft>
                <a:spcPts val="0"/>
              </a:spcAft>
              <a:buNone/>
            </a:pPr>
            <a:r>
              <a:rPr lang="en-US" sz="1000">
                <a:latin typeface="Arial"/>
                <a:ea typeface="Arial"/>
                <a:cs typeface="Arial"/>
                <a:sym typeface="Arial"/>
              </a:rPr>
              <a:t>애자일 소프트웨어 개발(Agile software development) 혹은 애자일 개발 프로세스는 소  프트웨어 엔지니어링에 대한 개념적인 얼개로, 프로젝트의 생명주기동안 반복적인 개발  을 촉진한다.</a:t>
            </a:r>
            <a:endParaRPr sz="1000">
              <a:latin typeface="Arial"/>
              <a:ea typeface="Arial"/>
              <a:cs typeface="Arial"/>
              <a:sym typeface="Arial"/>
            </a:endParaRPr>
          </a:p>
          <a:p>
            <a:pPr indent="0" lvl="0" marL="0" marR="0" rtl="0" algn="l">
              <a:lnSpc>
                <a:spcPct val="100000"/>
              </a:lnSpc>
              <a:spcBef>
                <a:spcPts val="85"/>
              </a:spcBef>
              <a:spcAft>
                <a:spcPts val="0"/>
              </a:spcAft>
              <a:buNone/>
            </a:pPr>
            <a:r>
              <a:t/>
            </a:r>
            <a:endParaRPr sz="900">
              <a:latin typeface="Arial"/>
              <a:ea typeface="Arial"/>
              <a:cs typeface="Arial"/>
              <a:sym typeface="Arial"/>
            </a:endParaRPr>
          </a:p>
          <a:p>
            <a:pPr indent="-298450" lvl="1" marL="462915" marR="0" rtl="0" algn="l">
              <a:lnSpc>
                <a:spcPct val="100000"/>
              </a:lnSpc>
              <a:spcBef>
                <a:spcPts val="5"/>
              </a:spcBef>
              <a:spcAft>
                <a:spcPts val="0"/>
              </a:spcAft>
              <a:buSzPts val="1000"/>
              <a:buFont typeface="Arial"/>
              <a:buAutoNum type="arabicParenBoth"/>
            </a:pPr>
            <a:r>
              <a:rPr b="0" i="0" lang="en-US" sz="1000" u="none" cap="none" strike="noStrike">
                <a:latin typeface="Arial"/>
                <a:ea typeface="Arial"/>
                <a:cs typeface="Arial"/>
                <a:sym typeface="Arial"/>
              </a:rPr>
              <a:t>개념</a:t>
            </a:r>
            <a:endParaRPr b="0" i="0" sz="1000" u="none" cap="none" strike="noStrike">
              <a:latin typeface="Arial"/>
              <a:ea typeface="Arial"/>
              <a:cs typeface="Arial"/>
              <a:sym typeface="Arial"/>
            </a:endParaRPr>
          </a:p>
          <a:p>
            <a:pPr indent="0" lvl="0" marL="151765" marR="6350" rtl="0" algn="just">
              <a:lnSpc>
                <a:spcPct val="133400"/>
              </a:lnSpc>
              <a:spcBef>
                <a:spcPts val="0"/>
              </a:spcBef>
              <a:spcAft>
                <a:spcPts val="0"/>
              </a:spcAft>
              <a:buNone/>
            </a:pPr>
            <a:r>
              <a:rPr lang="en-US" sz="1000">
                <a:latin typeface="Arial"/>
                <a:ea typeface="Arial"/>
                <a:cs typeface="Arial"/>
                <a:sym typeface="Arial"/>
              </a:rPr>
              <a:t>애자일 개발 프로세스란 어느 특정 개발 방법론을 가리키는 말은 아니고 "애자일(Agile=  기민한, 좋은것을 빠르고 낭비없게 만드는 것) 개발을 가능하게 해 주는 다양한 방법론  전체를 일컫는 말이다. 예전에는 애자일 개발 프로세스는 "경량(Lightweight)" 프로세스  로 불렸다. 익스트림 프로그래밍 (XP:eXtreme Programming)이 애자일 개발 프로세스의  대표적인 방법이라 볼 수 있다.</a:t>
            </a:r>
            <a:endParaRPr sz="1000">
              <a:latin typeface="Arial"/>
              <a:ea typeface="Arial"/>
              <a:cs typeface="Arial"/>
              <a:sym typeface="Arial"/>
            </a:endParaRPr>
          </a:p>
          <a:p>
            <a:pPr indent="-298450" lvl="1" marL="462915" marR="0" rtl="0" algn="l">
              <a:lnSpc>
                <a:spcPct val="100000"/>
              </a:lnSpc>
              <a:spcBef>
                <a:spcPts val="395"/>
              </a:spcBef>
              <a:spcAft>
                <a:spcPts val="0"/>
              </a:spcAft>
              <a:buSzPts val="1000"/>
              <a:buFont typeface="Arial"/>
              <a:buAutoNum type="arabicParenBoth"/>
            </a:pPr>
            <a:r>
              <a:rPr b="0" i="0" lang="en-US" sz="1000" u="none" cap="none" strike="noStrike">
                <a:latin typeface="Arial"/>
                <a:ea typeface="Arial"/>
                <a:cs typeface="Arial"/>
                <a:sym typeface="Arial"/>
              </a:rPr>
              <a:t>개발 배경</a:t>
            </a:r>
            <a:endParaRPr b="0" i="0" sz="1000" u="none" cap="none" strike="noStrike">
              <a:latin typeface="Arial"/>
              <a:ea typeface="Arial"/>
              <a:cs typeface="Arial"/>
              <a:sym typeface="Arial"/>
            </a:endParaRPr>
          </a:p>
          <a:p>
            <a:pPr indent="0" lvl="0" marL="151765" marR="7620" rtl="0" algn="just">
              <a:lnSpc>
                <a:spcPct val="133300"/>
              </a:lnSpc>
              <a:spcBef>
                <a:spcPts val="5"/>
              </a:spcBef>
              <a:spcAft>
                <a:spcPts val="0"/>
              </a:spcAft>
              <a:buNone/>
            </a:pPr>
            <a:r>
              <a:rPr lang="en-US" sz="1000">
                <a:latin typeface="Arial"/>
                <a:ea typeface="Arial"/>
                <a:cs typeface="Arial"/>
                <a:sym typeface="Arial"/>
              </a:rPr>
              <a:t>애자일 프로세스의 배경에는 소프트웨어 개발 자체가 과거와 양상이 바뀌었다는 전제가  있다. 90년대 후반까지의 소프트웨어 개발은 장기간에 걸쳐 많은 사람들을 투입하고 충  분한 비용을 투입하여 진행하는 것이었다. 소프트웨어 공학이나 많은 관리 방법론들이  모두 이러한 종류의 프로젝트를 대상으로 삼고 있다.</a:t>
            </a:r>
            <a:endParaRPr sz="1000">
              <a:latin typeface="Arial"/>
              <a:ea typeface="Arial"/>
              <a:cs typeface="Arial"/>
              <a:sym typeface="Arial"/>
            </a:endParaRPr>
          </a:p>
          <a:p>
            <a:pPr indent="0" lvl="0" marL="0" marR="0" rtl="0" algn="l">
              <a:lnSpc>
                <a:spcPct val="100000"/>
              </a:lnSpc>
              <a:spcBef>
                <a:spcPts val="5"/>
              </a:spcBef>
              <a:spcAft>
                <a:spcPts val="0"/>
              </a:spcAft>
              <a:buNone/>
            </a:pPr>
            <a:r>
              <a:t/>
            </a:r>
            <a:endParaRPr sz="750">
              <a:latin typeface="Arial"/>
              <a:ea typeface="Arial"/>
              <a:cs typeface="Arial"/>
              <a:sym typeface="Arial"/>
            </a:endParaRPr>
          </a:p>
          <a:p>
            <a:pPr indent="0" lvl="0" marL="151765" marR="6985" rtl="0" algn="just">
              <a:lnSpc>
                <a:spcPct val="133300"/>
              </a:lnSpc>
              <a:spcBef>
                <a:spcPts val="0"/>
              </a:spcBef>
              <a:spcAft>
                <a:spcPts val="0"/>
              </a:spcAft>
              <a:buNone/>
            </a:pPr>
            <a:r>
              <a:rPr lang="en-US" sz="1000">
                <a:latin typeface="Arial"/>
                <a:ea typeface="Arial"/>
                <a:cs typeface="Arial"/>
                <a:sym typeface="Arial"/>
              </a:rPr>
              <a:t>그러나 지금의 소프트웨어는 개발기간이 짧고 적은 비용을 투입한다. 게다가 매우 복잡  하고 개방적이다. 또한, 사회의 상황이나 시장의 변동에 따라 변화가 심하고 요구사항도  시시각각 변해가고 있다. 그래서 이미 고전적인 소프트웨어 공학이나 관리 기법만으로는  대처할 수 없게 되었다.</a:t>
            </a:r>
            <a:endParaRPr sz="10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05" name="Shape 205"/>
        <p:cNvGrpSpPr/>
        <p:nvPr/>
      </p:nvGrpSpPr>
      <p:grpSpPr>
        <a:xfrm>
          <a:off x="0" y="0"/>
          <a:ext cx="0" cy="0"/>
          <a:chOff x="0" y="0"/>
          <a:chExt cx="0" cy="0"/>
        </a:xfrm>
      </p:grpSpPr>
      <p:sp>
        <p:nvSpPr>
          <p:cNvPr id="206" name="Google Shape;206;p27"/>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None/>
            </a:pPr>
            <a:r>
              <a:rPr lang="en-US"/>
              <a:t>- 24 -</a:t>
            </a:r>
            <a:endParaRPr/>
          </a:p>
        </p:txBody>
      </p:sp>
      <p:graphicFrame>
        <p:nvGraphicFramePr>
          <p:cNvPr id="207" name="Google Shape;207;p27"/>
          <p:cNvGraphicFramePr/>
          <p:nvPr/>
        </p:nvGraphicFramePr>
        <p:xfrm>
          <a:off x="1102994" y="312038"/>
          <a:ext cx="3000000" cy="3000000"/>
        </p:xfrm>
        <a:graphic>
          <a:graphicData uri="http://schemas.openxmlformats.org/drawingml/2006/table">
            <a:tbl>
              <a:tblPr bandRow="1" firstRow="1">
                <a:noFill/>
                <a:tableStyleId>{CE5FA8B5-5DDD-458C-8308-369D98696344}</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rtl="0" algn="l">
                        <a:spcBef>
                          <a:spcPts val="0"/>
                        </a:spcBef>
                        <a:spcAft>
                          <a:spcPts val="0"/>
                        </a:spcAft>
                        <a:buSzPts val="1100"/>
                        <a:buNone/>
                      </a:pPr>
                      <a:r>
                        <a:rPr lang="en-US" sz="1000"/>
                        <a:t>전자정부표준프레임웍 UI 템플릿 기능에 최신 트렌드를 반영하는 고도화</a:t>
                      </a:r>
                      <a:endParaRPr sz="1000">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None/>
                      </a:pPr>
                      <a:r>
                        <a:rPr lang="en-US" sz="1300">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None/>
                      </a:pPr>
                      <a:r>
                        <a:rPr lang="en-US" sz="1200">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None/>
                      </a:pPr>
                      <a:r>
                        <a:rPr lang="en-US" sz="1200">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lang="en-US" sz="1200">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208" name="Google Shape;208;p27"/>
          <p:cNvSpPr txBox="1"/>
          <p:nvPr/>
        </p:nvSpPr>
        <p:spPr>
          <a:xfrm>
            <a:off x="1257560" y="1178612"/>
            <a:ext cx="5238115" cy="8355965"/>
          </a:xfrm>
          <a:prstGeom prst="rect">
            <a:avLst/>
          </a:prstGeom>
          <a:noFill/>
          <a:ln>
            <a:noFill/>
          </a:ln>
        </p:spPr>
        <p:txBody>
          <a:bodyPr anchorCtr="0" anchor="t" bIns="0" lIns="0" spcFirstLastPara="1" rIns="0" wrap="square" tIns="12050">
            <a:noAutofit/>
          </a:bodyPr>
          <a:lstStyle/>
          <a:p>
            <a:pPr indent="0" lvl="0" marL="12700" marR="6985" rtl="0" algn="just">
              <a:lnSpc>
                <a:spcPct val="133300"/>
              </a:lnSpc>
              <a:spcBef>
                <a:spcPts val="0"/>
              </a:spcBef>
              <a:spcAft>
                <a:spcPts val="0"/>
              </a:spcAft>
              <a:buNone/>
            </a:pPr>
            <a:r>
              <a:rPr lang="en-US" sz="1000">
                <a:latin typeface="Arial"/>
                <a:ea typeface="Arial"/>
                <a:cs typeface="Arial"/>
                <a:sym typeface="Arial"/>
              </a:rPr>
              <a:t>이런 문제에 대한 기술적인 해결책으로 객체지향이 있다. 객체지향 기술은 그동안의 개  발 문제를 적절하게 대처해 주었다. 그리고 객체지향 개발을 하기 위해서는 그에 적합한  개발 프로세스가 필요했다. 그래서 수많은 애자일 개발 프로세스가 이러한 필요에 따라  만들어졌다. 따라서 애자일 개발 프로세스의 상당수는 객체지향 기술을 기반으로 한다.</a:t>
            </a:r>
            <a:endParaRPr sz="1000">
              <a:latin typeface="Arial"/>
              <a:ea typeface="Arial"/>
              <a:cs typeface="Arial"/>
              <a:sym typeface="Arial"/>
            </a:endParaRPr>
          </a:p>
          <a:p>
            <a:pPr indent="0" lvl="0" marL="0" marR="0" rtl="0" algn="l">
              <a:lnSpc>
                <a:spcPct val="100000"/>
              </a:lnSpc>
              <a:spcBef>
                <a:spcPts val="10"/>
              </a:spcBef>
              <a:spcAft>
                <a:spcPts val="0"/>
              </a:spcAft>
              <a:buNone/>
            </a:pPr>
            <a:r>
              <a:t/>
            </a:r>
            <a:endParaRPr sz="750">
              <a:latin typeface="Arial"/>
              <a:ea typeface="Arial"/>
              <a:cs typeface="Arial"/>
              <a:sym typeface="Arial"/>
            </a:endParaRPr>
          </a:p>
          <a:p>
            <a:pPr indent="0" lvl="0" marL="12700" marR="6985" rtl="0" algn="just">
              <a:lnSpc>
                <a:spcPct val="133200"/>
              </a:lnSpc>
              <a:spcBef>
                <a:spcPts val="0"/>
              </a:spcBef>
              <a:spcAft>
                <a:spcPts val="0"/>
              </a:spcAft>
              <a:buNone/>
            </a:pPr>
            <a:r>
              <a:rPr lang="en-US" sz="1000">
                <a:latin typeface="Arial"/>
                <a:ea typeface="Arial"/>
                <a:cs typeface="Arial"/>
                <a:sym typeface="Arial"/>
              </a:rPr>
              <a:t>애자일 개발 프로세스는 제한된 시간과 비용 안에서 정보는 불완전하고 예측은 불가능하  다는 전제를 가진다. 그리고 그 전제 아래에서 합리적인 답을 내도록 하는 것이 애자일  개발 프로세스이다.</a:t>
            </a:r>
            <a:endParaRPr sz="1000">
              <a:latin typeface="Arial"/>
              <a:ea typeface="Arial"/>
              <a:cs typeface="Arial"/>
              <a:sym typeface="Arial"/>
            </a:endParaRPr>
          </a:p>
          <a:p>
            <a:pPr indent="0" lvl="0" marL="0" marR="0" rtl="0" algn="l">
              <a:lnSpc>
                <a:spcPct val="100000"/>
              </a:lnSpc>
              <a:spcBef>
                <a:spcPts val="95"/>
              </a:spcBef>
              <a:spcAft>
                <a:spcPts val="0"/>
              </a:spcAft>
              <a:buNone/>
            </a:pPr>
            <a:r>
              <a:t/>
            </a:r>
            <a:endParaRPr sz="900">
              <a:latin typeface="Arial"/>
              <a:ea typeface="Arial"/>
              <a:cs typeface="Arial"/>
              <a:sym typeface="Arial"/>
            </a:endParaRPr>
          </a:p>
          <a:p>
            <a:pPr indent="0" lvl="0" marL="25400" marR="0" rtl="0" algn="l">
              <a:lnSpc>
                <a:spcPct val="100000"/>
              </a:lnSpc>
              <a:spcBef>
                <a:spcPts val="0"/>
              </a:spcBef>
              <a:spcAft>
                <a:spcPts val="0"/>
              </a:spcAft>
              <a:buNone/>
            </a:pPr>
            <a:r>
              <a:rPr b="0" lang="en-US" sz="1000">
                <a:latin typeface="Arial"/>
                <a:ea typeface="Arial"/>
                <a:cs typeface="Arial"/>
                <a:sym typeface="Arial"/>
              </a:rPr>
              <a:t>(3) 애자일 개발 프로세스와 전통적인 개발 프로세스와의 차이</a:t>
            </a:r>
            <a:endParaRPr sz="1000">
              <a:latin typeface="Arial"/>
              <a:ea typeface="Arial"/>
              <a:cs typeface="Arial"/>
              <a:sym typeface="Arial"/>
            </a:endParaRPr>
          </a:p>
          <a:p>
            <a:pPr indent="0" lvl="0" marL="12700" marR="6985" rtl="0" algn="just">
              <a:lnSpc>
                <a:spcPct val="160000"/>
              </a:lnSpc>
              <a:spcBef>
                <a:spcPts val="114"/>
              </a:spcBef>
              <a:spcAft>
                <a:spcPts val="0"/>
              </a:spcAft>
              <a:buNone/>
            </a:pPr>
            <a:r>
              <a:rPr lang="en-US" sz="1000">
                <a:latin typeface="Arial"/>
                <a:ea typeface="Arial"/>
                <a:cs typeface="Arial"/>
                <a:sym typeface="Arial"/>
              </a:rPr>
              <a:t>전통적인 개발 프로세스들은 폭포수 모델과 계획 기반 개발을 따르는 반면, 애자일 개발  프로세스는 그에 반한다는 점에서 가장 큰 차이를 가진다.</a:t>
            </a:r>
            <a:endParaRPr sz="1000">
              <a:latin typeface="Arial"/>
              <a:ea typeface="Arial"/>
              <a:cs typeface="Arial"/>
              <a:sym typeface="Arial"/>
            </a:endParaRPr>
          </a:p>
          <a:p>
            <a:pPr indent="0" lvl="0" marL="0" marR="0" rtl="0" algn="l">
              <a:lnSpc>
                <a:spcPct val="100000"/>
              </a:lnSpc>
              <a:spcBef>
                <a:spcPts val="100"/>
              </a:spcBef>
              <a:spcAft>
                <a:spcPts val="0"/>
              </a:spcAft>
              <a:buNone/>
            </a:pPr>
            <a:r>
              <a:t/>
            </a:r>
            <a:endParaRPr sz="650">
              <a:latin typeface="Arial"/>
              <a:ea typeface="Arial"/>
              <a:cs typeface="Arial"/>
              <a:sym typeface="Arial"/>
            </a:endParaRPr>
          </a:p>
          <a:p>
            <a:pPr indent="0" lvl="0" marL="12700" marR="6985" rtl="0" algn="just">
              <a:lnSpc>
                <a:spcPct val="133300"/>
              </a:lnSpc>
              <a:spcBef>
                <a:spcPts val="5"/>
              </a:spcBef>
              <a:spcAft>
                <a:spcPts val="0"/>
              </a:spcAft>
              <a:buNone/>
            </a:pPr>
            <a:r>
              <a:rPr lang="en-US" sz="1000">
                <a:latin typeface="Arial"/>
                <a:ea typeface="Arial"/>
                <a:cs typeface="Arial"/>
                <a:sym typeface="Arial"/>
              </a:rPr>
              <a:t>폭포수 모델과 계획 기반 개발 기법들은, 일련의 차례와 탄탄한 계획을 기반으로 하여  개발을 진행시킨다. 이것은, 이해하기도 쉽고 사용하기도 쉬운 바람직한 기법이기도 하  지만, 이로 인해서 많은 부작용이 생길 수 있다. 가장 큰 부작용이 발생할 때는, 계획대  로 진행되지 않을 경우이다. 이럴경우에는 다음과 같은 부작용이 발생하게 된다.</a:t>
            </a:r>
            <a:endParaRPr sz="1000">
              <a:latin typeface="Arial"/>
              <a:ea typeface="Arial"/>
              <a:cs typeface="Arial"/>
              <a:sym typeface="Arial"/>
            </a:endParaRPr>
          </a:p>
          <a:p>
            <a:pPr indent="0" lvl="0" marL="0" marR="0" rtl="0" algn="l">
              <a:lnSpc>
                <a:spcPct val="100000"/>
              </a:lnSpc>
              <a:spcBef>
                <a:spcPts val="95"/>
              </a:spcBef>
              <a:spcAft>
                <a:spcPts val="0"/>
              </a:spcAft>
              <a:buNone/>
            </a:pPr>
            <a:r>
              <a:t/>
            </a:r>
            <a:endParaRPr sz="900">
              <a:latin typeface="Arial"/>
              <a:ea typeface="Arial"/>
              <a:cs typeface="Arial"/>
              <a:sym typeface="Arial"/>
            </a:endParaRPr>
          </a:p>
          <a:p>
            <a:pPr indent="-190500" lvl="0" marL="203200" marR="0" rtl="0" algn="l">
              <a:lnSpc>
                <a:spcPct val="100000"/>
              </a:lnSpc>
              <a:spcBef>
                <a:spcPts val="0"/>
              </a:spcBef>
              <a:spcAft>
                <a:spcPts val="0"/>
              </a:spcAft>
              <a:buSzPts val="1000"/>
              <a:buFont typeface="Noto Sans Symbols"/>
              <a:buChar char="▪"/>
            </a:pPr>
            <a:r>
              <a:rPr lang="en-US" sz="1000">
                <a:latin typeface="Arial"/>
                <a:ea typeface="Arial"/>
                <a:cs typeface="Arial"/>
                <a:sym typeface="Arial"/>
              </a:rPr>
              <a:t>납기일 전 철야</a:t>
            </a:r>
            <a:endParaRPr sz="1000">
              <a:latin typeface="Arial"/>
              <a:ea typeface="Arial"/>
              <a:cs typeface="Arial"/>
              <a:sym typeface="Arial"/>
            </a:endParaRPr>
          </a:p>
          <a:p>
            <a:pPr indent="-190500" lvl="0" marL="203200" marR="0" rtl="0" algn="l">
              <a:lnSpc>
                <a:spcPct val="100000"/>
              </a:lnSpc>
              <a:spcBef>
                <a:spcPts val="395"/>
              </a:spcBef>
              <a:spcAft>
                <a:spcPts val="0"/>
              </a:spcAft>
              <a:buSzPts val="1000"/>
              <a:buFont typeface="Noto Sans Symbols"/>
              <a:buChar char="▪"/>
            </a:pPr>
            <a:r>
              <a:rPr lang="en-US" sz="1000">
                <a:latin typeface="Arial"/>
                <a:ea typeface="Arial"/>
                <a:cs typeface="Arial"/>
                <a:sym typeface="Arial"/>
              </a:rPr>
              <a:t>철야에도 불구하고 납기일 지연</a:t>
            </a:r>
            <a:endParaRPr sz="1000">
              <a:latin typeface="Arial"/>
              <a:ea typeface="Arial"/>
              <a:cs typeface="Arial"/>
              <a:sym typeface="Arial"/>
            </a:endParaRPr>
          </a:p>
          <a:p>
            <a:pPr indent="-190500" lvl="0" marL="203200" marR="0" rtl="0" algn="l">
              <a:lnSpc>
                <a:spcPct val="100000"/>
              </a:lnSpc>
              <a:spcBef>
                <a:spcPts val="400"/>
              </a:spcBef>
              <a:spcAft>
                <a:spcPts val="0"/>
              </a:spcAft>
              <a:buSzPts val="1000"/>
              <a:buFont typeface="Noto Sans Symbols"/>
              <a:buChar char="▪"/>
            </a:pPr>
            <a:r>
              <a:rPr lang="en-US" sz="1000">
                <a:latin typeface="Arial"/>
                <a:ea typeface="Arial"/>
                <a:cs typeface="Arial"/>
                <a:sym typeface="Arial"/>
              </a:rPr>
              <a:t>지연에 따른 비난과 스트레스가 개발자에게 향하여 에너지 소진</a:t>
            </a:r>
            <a:endParaRPr sz="1000">
              <a:latin typeface="Arial"/>
              <a:ea typeface="Arial"/>
              <a:cs typeface="Arial"/>
              <a:sym typeface="Arial"/>
            </a:endParaRPr>
          </a:p>
          <a:p>
            <a:pPr indent="-190500" lvl="0" marL="203200" marR="0" rtl="0" algn="l">
              <a:lnSpc>
                <a:spcPct val="100000"/>
              </a:lnSpc>
              <a:spcBef>
                <a:spcPts val="405"/>
              </a:spcBef>
              <a:spcAft>
                <a:spcPts val="0"/>
              </a:spcAft>
              <a:buSzPts val="1000"/>
              <a:buFont typeface="Noto Sans Symbols"/>
              <a:buChar char="▪"/>
            </a:pPr>
            <a:r>
              <a:rPr lang="en-US" sz="1000">
                <a:latin typeface="Arial"/>
                <a:ea typeface="Arial"/>
                <a:cs typeface="Arial"/>
                <a:sym typeface="Arial"/>
              </a:rPr>
              <a:t>결국 납기된 솔루션은 고객의 요구를 충족하지 못함</a:t>
            </a:r>
            <a:endParaRPr sz="1000">
              <a:latin typeface="Arial"/>
              <a:ea typeface="Arial"/>
              <a:cs typeface="Arial"/>
              <a:sym typeface="Arial"/>
            </a:endParaRPr>
          </a:p>
          <a:p>
            <a:pPr indent="0" lvl="0" marL="0" marR="0" rtl="0" algn="l">
              <a:lnSpc>
                <a:spcPct val="100000"/>
              </a:lnSpc>
              <a:spcBef>
                <a:spcPts val="5"/>
              </a:spcBef>
              <a:spcAft>
                <a:spcPts val="0"/>
              </a:spcAft>
              <a:buNone/>
            </a:pPr>
            <a:r>
              <a:t/>
            </a:r>
            <a:endParaRPr sz="750">
              <a:latin typeface="Arial"/>
              <a:ea typeface="Arial"/>
              <a:cs typeface="Arial"/>
              <a:sym typeface="Arial"/>
            </a:endParaRPr>
          </a:p>
          <a:p>
            <a:pPr indent="0" lvl="0" marL="12700" marR="7620" rtl="0" algn="just">
              <a:lnSpc>
                <a:spcPct val="133300"/>
              </a:lnSpc>
              <a:spcBef>
                <a:spcPts val="5"/>
              </a:spcBef>
              <a:spcAft>
                <a:spcPts val="0"/>
              </a:spcAft>
              <a:buNone/>
            </a:pPr>
            <a:r>
              <a:rPr lang="en-US" sz="1000">
                <a:latin typeface="Arial"/>
                <a:ea typeface="Arial"/>
                <a:cs typeface="Arial"/>
                <a:sym typeface="Arial"/>
              </a:rPr>
              <a:t>이런 부작용은 근본적인 개발 프로세스 접근법의 차이에서 나타난다. 전통적인 개발 프  로세스들은 공업에서 사용하는 정형적 프로세스 제어 모델을 따르고 있다. 정형적 프로  세스 제어모델은, 동일한 입력에 대해서 동일한 결과가 기대 될 경우에 적합하다. 하지만, 소프트웨어를 포함한 IT의 개발은 경험적 프로세스 제어 모델로 접근할 필요가 있  다. 경험적 프로세스 제어 모델은 항상 불확실성을 수반하고 포용하고 있다. 애자일 개발 프로세스는 경험적 프로세스 제어모델로 개발을 관리한다.</a:t>
            </a:r>
            <a:endParaRPr sz="1000">
              <a:latin typeface="Arial"/>
              <a:ea typeface="Arial"/>
              <a:cs typeface="Arial"/>
              <a:sym typeface="Arial"/>
            </a:endParaRPr>
          </a:p>
          <a:p>
            <a:pPr indent="0" lvl="0" marL="0" marR="0" rtl="0" algn="l">
              <a:lnSpc>
                <a:spcPct val="100000"/>
              </a:lnSpc>
              <a:spcBef>
                <a:spcPts val="95"/>
              </a:spcBef>
              <a:spcAft>
                <a:spcPts val="0"/>
              </a:spcAft>
              <a:buNone/>
            </a:pPr>
            <a:r>
              <a:t/>
            </a:r>
            <a:endParaRPr sz="900">
              <a:latin typeface="Arial"/>
              <a:ea typeface="Arial"/>
              <a:cs typeface="Arial"/>
              <a:sym typeface="Arial"/>
            </a:endParaRPr>
          </a:p>
          <a:p>
            <a:pPr indent="0" lvl="0" marL="25400" marR="0" rtl="0" algn="l">
              <a:lnSpc>
                <a:spcPct val="100000"/>
              </a:lnSpc>
              <a:spcBef>
                <a:spcPts val="0"/>
              </a:spcBef>
              <a:spcAft>
                <a:spcPts val="0"/>
              </a:spcAft>
              <a:buNone/>
            </a:pPr>
            <a:r>
              <a:rPr b="0" lang="en-US" sz="1000">
                <a:latin typeface="Arial"/>
                <a:ea typeface="Arial"/>
                <a:cs typeface="Arial"/>
                <a:sym typeface="Arial"/>
              </a:rPr>
              <a:t>(4) 종류 </a:t>
            </a:r>
            <a:r>
              <a:rPr lang="en-US" sz="1000">
                <a:solidFill>
                  <a:schemeClr val="dk1"/>
                </a:solidFill>
              </a:rPr>
              <a:t>(***학생이 작성)</a:t>
            </a:r>
            <a:endParaRPr sz="1000">
              <a:latin typeface="Arial"/>
              <a:ea typeface="Arial"/>
              <a:cs typeface="Arial"/>
              <a:sym typeface="Arial"/>
            </a:endParaRPr>
          </a:p>
          <a:p>
            <a:pPr indent="0" lvl="0" marL="12700" marR="0" rtl="0" algn="just">
              <a:lnSpc>
                <a:spcPct val="100000"/>
              </a:lnSpc>
              <a:spcBef>
                <a:spcPts val="395"/>
              </a:spcBef>
              <a:spcAft>
                <a:spcPts val="0"/>
              </a:spcAft>
              <a:buNone/>
            </a:pPr>
            <a:r>
              <a:rPr lang="en-US" sz="1000">
                <a:latin typeface="Arial"/>
                <a:ea typeface="Arial"/>
                <a:cs typeface="Arial"/>
                <a:sym typeface="Arial"/>
              </a:rPr>
              <a:t>애자일 개발 프로세스로 불리는 개발 방법론에는 다음과 같은 것들이 있다.</a:t>
            </a:r>
            <a:endParaRPr sz="1000">
              <a:latin typeface="Arial"/>
              <a:ea typeface="Arial"/>
              <a:cs typeface="Arial"/>
              <a:sym typeface="Arial"/>
            </a:endParaRPr>
          </a:p>
          <a:p>
            <a:pPr indent="0" lvl="0" marL="0" marR="0" rtl="0" algn="l">
              <a:lnSpc>
                <a:spcPct val="100000"/>
              </a:lnSpc>
              <a:spcBef>
                <a:spcPts val="15"/>
              </a:spcBef>
              <a:spcAft>
                <a:spcPts val="0"/>
              </a:spcAft>
              <a:buNone/>
            </a:pPr>
            <a:r>
              <a:t/>
            </a:r>
            <a:endParaRPr sz="750">
              <a:latin typeface="Arial"/>
              <a:ea typeface="Arial"/>
              <a:cs typeface="Arial"/>
              <a:sym typeface="Arial"/>
            </a:endParaRPr>
          </a:p>
          <a:p>
            <a:pPr indent="-190500" lvl="0" marL="202565" marR="5080" rtl="0" algn="just">
              <a:lnSpc>
                <a:spcPct val="133300"/>
              </a:lnSpc>
              <a:spcBef>
                <a:spcPts val="0"/>
              </a:spcBef>
              <a:spcAft>
                <a:spcPts val="0"/>
              </a:spcAft>
              <a:buSzPts val="1000"/>
              <a:buFont typeface="Noto Sans Symbols"/>
              <a:buChar char="▪"/>
            </a:pPr>
            <a:r>
              <a:rPr lang="en-US" sz="1000">
                <a:latin typeface="Arial"/>
                <a:ea typeface="Arial"/>
                <a:cs typeface="Arial"/>
                <a:sym typeface="Arial"/>
              </a:rPr>
              <a:t>익스트림 프로그래밍(Extreme Programing, XP)  -</a:t>
            </a:r>
            <a:r>
              <a:rPr lang="en-US" sz="1000">
                <a:latin typeface="Arial"/>
                <a:ea typeface="Arial"/>
                <a:cs typeface="Arial"/>
                <a:sym typeface="Arial"/>
              </a:rPr>
              <a:t>.</a:t>
            </a:r>
            <a:br>
              <a:rPr lang="en-US" sz="1000">
                <a:latin typeface="Arial"/>
                <a:ea typeface="Arial"/>
                <a:cs typeface="Arial"/>
                <a:sym typeface="Arial"/>
              </a:rPr>
            </a:br>
            <a:br>
              <a:rPr lang="en-US" sz="1000">
                <a:latin typeface="Arial"/>
                <a:ea typeface="Arial"/>
                <a:cs typeface="Arial"/>
                <a:sym typeface="Arial"/>
              </a:rPr>
            </a:br>
            <a:br>
              <a:rPr lang="en-US" sz="1000">
                <a:latin typeface="Arial"/>
                <a:ea typeface="Arial"/>
                <a:cs typeface="Arial"/>
                <a:sym typeface="Arial"/>
              </a:rPr>
            </a:br>
            <a:endParaRPr sz="1000">
              <a:latin typeface="Arial"/>
              <a:ea typeface="Arial"/>
              <a:cs typeface="Arial"/>
              <a:sym typeface="Arial"/>
            </a:endParaRPr>
          </a:p>
          <a:p>
            <a:pPr indent="-190500" lvl="0" marL="202565" marR="8255" rtl="0" algn="just">
              <a:lnSpc>
                <a:spcPct val="160000"/>
              </a:lnSpc>
              <a:spcBef>
                <a:spcPts val="114"/>
              </a:spcBef>
              <a:spcAft>
                <a:spcPts val="0"/>
              </a:spcAft>
              <a:buSzPts val="1000"/>
              <a:buFont typeface="Noto Sans Symbols"/>
              <a:buChar char="▪"/>
            </a:pPr>
            <a:r>
              <a:rPr lang="en-US" sz="1000">
                <a:latin typeface="Arial"/>
                <a:ea typeface="Arial"/>
                <a:cs typeface="Arial"/>
                <a:sym typeface="Arial"/>
              </a:rPr>
              <a:t>스크럼 - .</a:t>
            </a:r>
            <a:endParaRPr sz="1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12" name="Shape 212"/>
        <p:cNvGrpSpPr/>
        <p:nvPr/>
      </p:nvGrpSpPr>
      <p:grpSpPr>
        <a:xfrm>
          <a:off x="0" y="0"/>
          <a:ext cx="0" cy="0"/>
          <a:chOff x="0" y="0"/>
          <a:chExt cx="0" cy="0"/>
        </a:xfrm>
      </p:grpSpPr>
      <p:sp>
        <p:nvSpPr>
          <p:cNvPr id="213" name="Google Shape;213;p28"/>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None/>
            </a:pPr>
            <a:r>
              <a:rPr lang="en-US"/>
              <a:t>- 25 -</a:t>
            </a:r>
            <a:endParaRPr/>
          </a:p>
        </p:txBody>
      </p:sp>
      <p:graphicFrame>
        <p:nvGraphicFramePr>
          <p:cNvPr id="214" name="Google Shape;214;p28"/>
          <p:cNvGraphicFramePr/>
          <p:nvPr/>
        </p:nvGraphicFramePr>
        <p:xfrm>
          <a:off x="1102994" y="312038"/>
          <a:ext cx="3000000" cy="3000000"/>
        </p:xfrm>
        <a:graphic>
          <a:graphicData uri="http://schemas.openxmlformats.org/drawingml/2006/table">
            <a:tbl>
              <a:tblPr bandRow="1" firstRow="1">
                <a:noFill/>
                <a:tableStyleId>{CE5FA8B5-5DDD-458C-8308-369D98696344}</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rtl="0" algn="l">
                        <a:spcBef>
                          <a:spcPts val="0"/>
                        </a:spcBef>
                        <a:spcAft>
                          <a:spcPts val="0"/>
                        </a:spcAft>
                        <a:buClr>
                          <a:schemeClr val="dk1"/>
                        </a:buClr>
                        <a:buSzPts val="1100"/>
                        <a:buFont typeface="Arial"/>
                        <a:buNone/>
                      </a:pPr>
                      <a:r>
                        <a:rPr lang="en-US" sz="1000"/>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None/>
                      </a:pPr>
                      <a:r>
                        <a:rPr lang="en-US" sz="1300">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None/>
                      </a:pPr>
                      <a:r>
                        <a:rPr lang="en-US" sz="1200">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None/>
                      </a:pPr>
                      <a:r>
                        <a:rPr lang="en-US" sz="1200">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lang="en-US" sz="1200">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215" name="Google Shape;215;p28"/>
          <p:cNvSpPr txBox="1"/>
          <p:nvPr/>
        </p:nvSpPr>
        <p:spPr>
          <a:xfrm>
            <a:off x="1130300" y="1178612"/>
            <a:ext cx="5365115" cy="8397240"/>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90"/>
              </a:spcBef>
              <a:spcAft>
                <a:spcPts val="0"/>
              </a:spcAft>
              <a:buNone/>
            </a:pPr>
            <a:r>
              <a:t/>
            </a:r>
            <a:endParaRPr sz="900">
              <a:latin typeface="Arial"/>
              <a:ea typeface="Arial"/>
              <a:cs typeface="Arial"/>
              <a:sym typeface="Arial"/>
            </a:endParaRPr>
          </a:p>
          <a:p>
            <a:pPr indent="0" lvl="0" marL="139700" marR="6985" rtl="0" algn="just">
              <a:lnSpc>
                <a:spcPct val="133300"/>
              </a:lnSpc>
              <a:spcBef>
                <a:spcPts val="0"/>
              </a:spcBef>
              <a:spcAft>
                <a:spcPts val="0"/>
              </a:spcAft>
              <a:buClr>
                <a:schemeClr val="dk1"/>
              </a:buClr>
              <a:buFont typeface="Arial"/>
              <a:buNone/>
            </a:pPr>
            <a:r>
              <a:rPr lang="en-US" sz="1000">
                <a:solidFill>
                  <a:schemeClr val="dk1"/>
                </a:solidFill>
              </a:rPr>
              <a:t>상기 소개된 애자일 개발 프로세스들은 각자 다른 특징과 적용 범위가 있으며, 서로 조  합도 가능하다. 애자일 개발 프로세스를 채용하고 있는 프로젝트에서는 특정 방법론만을  채택해서 메뉴얼대로 흉내만 내는 것이 아니라, 여러 방법중에서 자신의 프로젝트에 맞  는 부분을 취사 선택하여 조합하고, 또 독자적인 방법을 만들어 냄으로써 큰 효과를 올  리고 있다. 이러한 애자일 개발 프로세스의 제창자들은 애자일 연합이라는 자유로운 조  직을 만들고, 애자일 개발 프로세스의 보급에 힘쓰고 있다.</a:t>
            </a:r>
            <a:endParaRPr sz="1000">
              <a:solidFill>
                <a:schemeClr val="dk1"/>
              </a:solidFill>
            </a:endParaRPr>
          </a:p>
          <a:p>
            <a:pPr indent="0" lvl="0" marL="152400" marR="0" rtl="0" algn="l">
              <a:lnSpc>
                <a:spcPct val="100000"/>
              </a:lnSpc>
              <a:spcBef>
                <a:spcPts val="0"/>
              </a:spcBef>
              <a:spcAft>
                <a:spcPts val="0"/>
              </a:spcAft>
              <a:buNone/>
            </a:pPr>
            <a:r>
              <a:t/>
            </a:r>
            <a:endParaRPr sz="1000"/>
          </a:p>
          <a:p>
            <a:pPr indent="0" lvl="0" marL="152400" marR="0" rtl="0" algn="l">
              <a:lnSpc>
                <a:spcPct val="100000"/>
              </a:lnSpc>
              <a:spcBef>
                <a:spcPts val="0"/>
              </a:spcBef>
              <a:spcAft>
                <a:spcPts val="0"/>
              </a:spcAft>
              <a:buNone/>
            </a:pPr>
            <a:r>
              <a:t/>
            </a:r>
            <a:endParaRPr sz="1000"/>
          </a:p>
          <a:p>
            <a:pPr indent="0" lvl="0" marL="152400" marR="0" rtl="0" algn="l">
              <a:lnSpc>
                <a:spcPct val="100000"/>
              </a:lnSpc>
              <a:spcBef>
                <a:spcPts val="0"/>
              </a:spcBef>
              <a:spcAft>
                <a:spcPts val="0"/>
              </a:spcAft>
              <a:buNone/>
            </a:pPr>
            <a:r>
              <a:rPr b="0" lang="en-US" sz="1000">
                <a:latin typeface="Arial"/>
                <a:ea typeface="Arial"/>
                <a:cs typeface="Arial"/>
                <a:sym typeface="Arial"/>
              </a:rPr>
              <a:t>(5) 적용 대상</a:t>
            </a:r>
            <a:endParaRPr sz="1000">
              <a:latin typeface="Arial"/>
              <a:ea typeface="Arial"/>
              <a:cs typeface="Arial"/>
              <a:sym typeface="Arial"/>
            </a:endParaRPr>
          </a:p>
          <a:p>
            <a:pPr indent="0" lvl="0" marL="139700" marR="0" rtl="0" algn="just">
              <a:lnSpc>
                <a:spcPct val="100000"/>
              </a:lnSpc>
              <a:spcBef>
                <a:spcPts val="405"/>
              </a:spcBef>
              <a:spcAft>
                <a:spcPts val="0"/>
              </a:spcAft>
              <a:buNone/>
            </a:pPr>
            <a:r>
              <a:rPr lang="en-US" sz="1000">
                <a:latin typeface="Arial"/>
                <a:ea typeface="Arial"/>
                <a:cs typeface="Arial"/>
                <a:sym typeface="Arial"/>
              </a:rPr>
              <a:t>애자일 개발 프로세스를 필요로 하는 조직은 크게 두 가지로 나뉜다.</a:t>
            </a:r>
            <a:endParaRPr sz="1000">
              <a:latin typeface="Arial"/>
              <a:ea typeface="Arial"/>
              <a:cs typeface="Arial"/>
              <a:sym typeface="Arial"/>
            </a:endParaRPr>
          </a:p>
          <a:p>
            <a:pPr indent="0" lvl="0" marL="0" marR="0" rtl="0" algn="l">
              <a:lnSpc>
                <a:spcPct val="100000"/>
              </a:lnSpc>
              <a:spcBef>
                <a:spcPts val="5"/>
              </a:spcBef>
              <a:spcAft>
                <a:spcPts val="0"/>
              </a:spcAft>
              <a:buNone/>
            </a:pPr>
            <a:r>
              <a:t/>
            </a:r>
            <a:endParaRPr sz="750">
              <a:latin typeface="Arial"/>
              <a:ea typeface="Arial"/>
              <a:cs typeface="Arial"/>
              <a:sym typeface="Arial"/>
            </a:endParaRPr>
          </a:p>
          <a:p>
            <a:pPr indent="-185420" lvl="0" marL="325120" marR="6985" rtl="0" algn="just">
              <a:lnSpc>
                <a:spcPct val="133300"/>
              </a:lnSpc>
              <a:spcBef>
                <a:spcPts val="0"/>
              </a:spcBef>
              <a:spcAft>
                <a:spcPts val="0"/>
              </a:spcAft>
              <a:buSzPts val="1000"/>
              <a:buFont typeface="Arial"/>
              <a:buAutoNum type="arabicPeriod"/>
            </a:pPr>
            <a:r>
              <a:rPr lang="en-US" sz="1000">
                <a:latin typeface="Arial"/>
                <a:ea typeface="Arial"/>
                <a:cs typeface="Arial"/>
                <a:sym typeface="Arial"/>
              </a:rPr>
              <a:t>하나는 목표 달성을 위한 프로세스를 가지지 않고, 임기응변적인 소프트웨어 개발로  인해 혼란에 빠져있는 조직이다. 이러한 프로젝트 팀에게 있어 애자일 개발 프로세스  는, 개선을 위한 좋은 힌트가 될 것이다. 애자일 개발 프로세스는 작고 쉽게 도입할  수 있으며, 그것에 들어가는 비용과 위험도 낮다.</a:t>
            </a:r>
            <a:endParaRPr sz="1000">
              <a:latin typeface="Arial"/>
              <a:ea typeface="Arial"/>
              <a:cs typeface="Arial"/>
              <a:sym typeface="Arial"/>
            </a:endParaRPr>
          </a:p>
          <a:p>
            <a:pPr indent="0" lvl="0" marL="0" marR="0" rtl="0" algn="l">
              <a:lnSpc>
                <a:spcPct val="100000"/>
              </a:lnSpc>
              <a:spcBef>
                <a:spcPts val="15"/>
              </a:spcBef>
              <a:spcAft>
                <a:spcPts val="0"/>
              </a:spcAft>
              <a:buSzPts val="750"/>
              <a:buFont typeface="Arial"/>
              <a:buNone/>
            </a:pPr>
            <a:r>
              <a:t/>
            </a:r>
            <a:endParaRPr sz="750">
              <a:latin typeface="Arial"/>
              <a:ea typeface="Arial"/>
              <a:cs typeface="Arial"/>
              <a:sym typeface="Arial"/>
            </a:endParaRPr>
          </a:p>
          <a:p>
            <a:pPr indent="-185420" lvl="0" marL="325120" marR="6985" rtl="0" algn="just">
              <a:lnSpc>
                <a:spcPct val="133300"/>
              </a:lnSpc>
              <a:spcBef>
                <a:spcPts val="0"/>
              </a:spcBef>
              <a:spcAft>
                <a:spcPts val="0"/>
              </a:spcAft>
              <a:buSzPts val="1000"/>
              <a:buFont typeface="Arial"/>
              <a:buAutoNum type="arabicPeriod"/>
            </a:pPr>
            <a:r>
              <a:rPr lang="en-US" sz="1000">
                <a:latin typeface="Arial"/>
                <a:ea typeface="Arial"/>
                <a:cs typeface="Arial"/>
                <a:sym typeface="Arial"/>
              </a:rPr>
              <a:t>두 번째는 이미 전통적인 소프트웨어 프로세스를 도입하고 있지만, 제대로 동작하지  않는(또는 프로세스 실시를 위한 오버헤드가 너무 커서 오히려 업무에 부담을 주고  있는) 조직이다. 프로세스의 도입은 조직의 문화를 바꾼다. 효과가 크면 클수록 조직  문화에 대한 영향은 커지고, 도가 지나치게 되면 고유의 문화를 파괴해 버리기도 한  다. 그러나 조직에 있어서 애자일 개발 프로세스는 좋은 결과를 가져다 줄 것이다.  또한 CMMI나 SPICE등의 인증을 얻으려고 하는 조직에서는 그들의 요구를 충족시킬  아이디어를 제공해 줄 수 있을 것이다.</a:t>
            </a:r>
            <a:endParaRPr b="0" i="0" sz="1000" u="none" cap="none" strike="noStrike">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19" name="Shape 219"/>
        <p:cNvGrpSpPr/>
        <p:nvPr/>
      </p:nvGrpSpPr>
      <p:grpSpPr>
        <a:xfrm>
          <a:off x="0" y="0"/>
          <a:ext cx="0" cy="0"/>
          <a:chOff x="0" y="0"/>
          <a:chExt cx="0" cy="0"/>
        </a:xfrm>
      </p:grpSpPr>
      <p:graphicFrame>
        <p:nvGraphicFramePr>
          <p:cNvPr id="220" name="Google Shape;220;p29"/>
          <p:cNvGraphicFramePr/>
          <p:nvPr/>
        </p:nvGraphicFramePr>
        <p:xfrm>
          <a:off x="1102994" y="312038"/>
          <a:ext cx="3000000" cy="3000000"/>
        </p:xfrm>
        <a:graphic>
          <a:graphicData uri="http://schemas.openxmlformats.org/drawingml/2006/table">
            <a:tbl>
              <a:tblPr bandRow="1" firstRow="1">
                <a:noFill/>
                <a:tableStyleId>{CE5FA8B5-5DDD-458C-8308-369D98696344}</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rtl="0" algn="l">
                        <a:spcBef>
                          <a:spcPts val="0"/>
                        </a:spcBef>
                        <a:spcAft>
                          <a:spcPts val="0"/>
                        </a:spcAft>
                        <a:buClr>
                          <a:schemeClr val="dk1"/>
                        </a:buClr>
                        <a:buSzPts val="1100"/>
                        <a:buFont typeface="Arial"/>
                        <a:buNone/>
                      </a:pPr>
                      <a:r>
                        <a:rPr lang="en-US" sz="1000"/>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None/>
                      </a:pPr>
                      <a:r>
                        <a:rPr lang="en-US" sz="1300">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None/>
                      </a:pPr>
                      <a:r>
                        <a:rPr lang="en-US" sz="1200">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None/>
                      </a:pPr>
                      <a:r>
                        <a:rPr lang="en-US" sz="1200">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lang="en-US" sz="1200">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221" name="Google Shape;221;p29"/>
          <p:cNvSpPr txBox="1"/>
          <p:nvPr>
            <p:ph type="title"/>
          </p:nvPr>
        </p:nvSpPr>
        <p:spPr>
          <a:xfrm>
            <a:off x="1067049" y="1201925"/>
            <a:ext cx="28314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t>III.	결과물 목록</a:t>
            </a:r>
            <a:endParaRPr sz="2400"/>
          </a:p>
        </p:txBody>
      </p:sp>
      <p:sp>
        <p:nvSpPr>
          <p:cNvPr id="222" name="Google Shape;222;p29"/>
          <p:cNvSpPr txBox="1"/>
          <p:nvPr/>
        </p:nvSpPr>
        <p:spPr>
          <a:xfrm>
            <a:off x="1067366" y="1996323"/>
            <a:ext cx="5425500" cy="3764400"/>
          </a:xfrm>
          <a:prstGeom prst="rect">
            <a:avLst/>
          </a:prstGeom>
          <a:noFill/>
          <a:ln>
            <a:noFill/>
          </a:ln>
        </p:spPr>
        <p:txBody>
          <a:bodyPr anchorCtr="0" anchor="t" bIns="0" lIns="0" spcFirstLastPara="1" rIns="0" wrap="square" tIns="12700">
            <a:noAutofit/>
          </a:bodyPr>
          <a:lstStyle/>
          <a:p>
            <a:pPr indent="-313690" lvl="0" marL="376555" marR="0" rtl="0" algn="l">
              <a:lnSpc>
                <a:spcPct val="100000"/>
              </a:lnSpc>
              <a:spcBef>
                <a:spcPts val="0"/>
              </a:spcBef>
              <a:spcAft>
                <a:spcPts val="0"/>
              </a:spcAft>
              <a:buSzPts val="1600"/>
              <a:buFont typeface="Arial"/>
              <a:buAutoNum type="alphaUcPeriod"/>
            </a:pPr>
            <a:r>
              <a:rPr b="0" lang="en-US" sz="1600">
                <a:latin typeface="Arial"/>
                <a:ea typeface="Arial"/>
                <a:cs typeface="Arial"/>
                <a:sym typeface="Arial"/>
              </a:rPr>
              <a:t>개발 소스</a:t>
            </a:r>
            <a:endParaRPr sz="1600">
              <a:latin typeface="Arial"/>
              <a:ea typeface="Arial"/>
              <a:cs typeface="Arial"/>
              <a:sym typeface="Arial"/>
            </a:endParaRPr>
          </a:p>
          <a:p>
            <a:pPr indent="0" lvl="0" marL="203200" marR="1678304" rtl="0" algn="l">
              <a:lnSpc>
                <a:spcPct val="133000"/>
              </a:lnSpc>
              <a:spcBef>
                <a:spcPts val="335"/>
              </a:spcBef>
              <a:spcAft>
                <a:spcPts val="0"/>
              </a:spcAft>
              <a:buNone/>
            </a:pPr>
            <a:r>
              <a:rPr lang="en-US" sz="1000">
                <a:solidFill>
                  <a:schemeClr val="dk1"/>
                </a:solidFill>
              </a:rPr>
              <a:t>스프링프레임웍크</a:t>
            </a:r>
            <a:r>
              <a:rPr lang="en-US" sz="1000">
                <a:solidFill>
                  <a:schemeClr val="dk1"/>
                </a:solidFill>
              </a:rPr>
              <a:t> : 전자정부표준 프레임워크 소스.</a:t>
            </a:r>
            <a:endParaRPr sz="1000">
              <a:solidFill>
                <a:schemeClr val="dk1"/>
              </a:solidFill>
            </a:endParaRPr>
          </a:p>
          <a:p>
            <a:pPr indent="0" lvl="0" marL="203200" marR="1678304" rtl="0" algn="l">
              <a:lnSpc>
                <a:spcPct val="133000"/>
              </a:lnSpc>
              <a:spcBef>
                <a:spcPts val="335"/>
              </a:spcBef>
              <a:spcAft>
                <a:spcPts val="0"/>
              </a:spcAft>
              <a:buNone/>
            </a:pPr>
            <a:r>
              <a:rPr lang="en-US" sz="1000">
                <a:solidFill>
                  <a:schemeClr val="dk1"/>
                </a:solidFill>
              </a:rPr>
              <a:t>DB : 데이터베이스 ERD 및 테이블 정의서.</a:t>
            </a:r>
            <a:endParaRPr sz="1000"/>
          </a:p>
          <a:p>
            <a:pPr indent="0" lvl="0" marL="0" marR="0" rtl="0" algn="l">
              <a:lnSpc>
                <a:spcPct val="100000"/>
              </a:lnSpc>
              <a:spcBef>
                <a:spcPts val="0"/>
              </a:spcBef>
              <a:spcAft>
                <a:spcPts val="0"/>
              </a:spcAft>
              <a:buNone/>
            </a:pPr>
            <a:r>
              <a:t/>
            </a:r>
            <a:endParaRPr sz="1000"/>
          </a:p>
          <a:p>
            <a:pPr indent="-316230" lvl="0" marL="379095" marR="0" rtl="0" algn="l">
              <a:lnSpc>
                <a:spcPct val="100000"/>
              </a:lnSpc>
              <a:spcBef>
                <a:spcPts val="0"/>
              </a:spcBef>
              <a:spcAft>
                <a:spcPts val="0"/>
              </a:spcAft>
              <a:buSzPts val="1600"/>
              <a:buFont typeface="Arial"/>
              <a:buAutoNum type="alphaUcPeriod" startAt="2"/>
            </a:pPr>
            <a:r>
              <a:rPr b="0" lang="en-US" sz="1600">
                <a:latin typeface="Arial"/>
                <a:ea typeface="Arial"/>
                <a:cs typeface="Arial"/>
                <a:sym typeface="Arial"/>
              </a:rPr>
              <a:t>매뉴얼(***</a:t>
            </a:r>
            <a:r>
              <a:rPr lang="en-US" sz="1600"/>
              <a:t>학생이 작성)</a:t>
            </a:r>
            <a:endParaRPr sz="1600">
              <a:latin typeface="Arial"/>
              <a:ea typeface="Arial"/>
              <a:cs typeface="Arial"/>
              <a:sym typeface="Arial"/>
            </a:endParaRPr>
          </a:p>
          <a:p>
            <a:pPr indent="0" lvl="0" marL="203200" marR="1678304" rtl="0" algn="l">
              <a:lnSpc>
                <a:spcPct val="133000"/>
              </a:lnSpc>
              <a:spcBef>
                <a:spcPts val="335"/>
              </a:spcBef>
              <a:spcAft>
                <a:spcPts val="0"/>
              </a:spcAft>
              <a:buNone/>
            </a:pPr>
            <a:r>
              <a:rPr lang="en-US" sz="1000">
                <a:latin typeface="Arial"/>
                <a:ea typeface="Arial"/>
                <a:cs typeface="Arial"/>
                <a:sym typeface="Arial"/>
              </a:rPr>
              <a:t>사용자 매뉴얼 : 웹 페이지 접속 및 기능사용에 관한 매뉴얼  관리자 매뉴얼 : </a:t>
            </a:r>
            <a:r>
              <a:rPr lang="en-US" sz="1000"/>
              <a:t>관리자를 위한 관리자단 페이지 </a:t>
            </a:r>
            <a:r>
              <a:rPr lang="en-US" sz="1000">
                <a:latin typeface="Arial"/>
                <a:ea typeface="Arial"/>
                <a:cs typeface="Arial"/>
                <a:sym typeface="Arial"/>
              </a:rPr>
              <a:t> 매뉴얼</a:t>
            </a:r>
            <a:endParaRPr sz="1000">
              <a:latin typeface="Arial"/>
              <a:ea typeface="Arial"/>
              <a:cs typeface="Arial"/>
              <a:sym typeface="Arial"/>
            </a:endParaRPr>
          </a:p>
          <a:p>
            <a:pPr indent="0" lvl="0" marL="0" marR="0" rtl="0" algn="l">
              <a:lnSpc>
                <a:spcPct val="100000"/>
              </a:lnSpc>
              <a:spcBef>
                <a:spcPts val="5"/>
              </a:spcBef>
              <a:spcAft>
                <a:spcPts val="0"/>
              </a:spcAft>
              <a:buNone/>
            </a:pPr>
            <a:r>
              <a:t/>
            </a:r>
            <a:endParaRPr sz="900">
              <a:latin typeface="Arial"/>
              <a:ea typeface="Arial"/>
              <a:cs typeface="Arial"/>
              <a:sym typeface="Arial"/>
            </a:endParaRPr>
          </a:p>
          <a:p>
            <a:pPr indent="-324485" lvl="0" marL="387350" marR="0" rtl="0" algn="l">
              <a:lnSpc>
                <a:spcPct val="100000"/>
              </a:lnSpc>
              <a:spcBef>
                <a:spcPts val="0"/>
              </a:spcBef>
              <a:spcAft>
                <a:spcPts val="0"/>
              </a:spcAft>
              <a:buSzPts val="1600"/>
              <a:buFont typeface="Arial"/>
              <a:buAutoNum type="alphaUcPeriod" startAt="3"/>
            </a:pPr>
            <a:r>
              <a:rPr b="0" lang="en-US" sz="1600">
                <a:latin typeface="Arial"/>
                <a:ea typeface="Arial"/>
                <a:cs typeface="Arial"/>
                <a:sym typeface="Arial"/>
              </a:rPr>
              <a:t>실행 URL</a:t>
            </a:r>
            <a:endParaRPr sz="1600">
              <a:latin typeface="Arial"/>
              <a:ea typeface="Arial"/>
              <a:cs typeface="Arial"/>
              <a:sym typeface="Arial"/>
            </a:endParaRPr>
          </a:p>
          <a:p>
            <a:pPr indent="0" lvl="0" marL="203200" marR="5080" rtl="0" algn="l">
              <a:lnSpc>
                <a:spcPct val="133500"/>
              </a:lnSpc>
              <a:spcBef>
                <a:spcPts val="325"/>
              </a:spcBef>
              <a:spcAft>
                <a:spcPts val="0"/>
              </a:spcAft>
              <a:buNone/>
            </a:pPr>
            <a:r>
              <a:rPr lang="en-US" sz="1000">
                <a:latin typeface="Arial"/>
                <a:ea typeface="Arial"/>
                <a:cs typeface="Arial"/>
                <a:sym typeface="Arial"/>
              </a:rPr>
              <a:t>웹 브라우저를 통해 웹 페이지에 접속</a:t>
            </a:r>
            <a:r>
              <a:rPr lang="en-US" sz="1000"/>
              <a:t>하는 주소 표시.</a:t>
            </a:r>
            <a:br>
              <a:rPr lang="en-US" sz="1000"/>
            </a:br>
            <a:endParaRPr sz="1000"/>
          </a:p>
          <a:p>
            <a:pPr indent="0" lvl="0" marL="203200" marR="5080" rtl="0" algn="l">
              <a:lnSpc>
                <a:spcPct val="133500"/>
              </a:lnSpc>
              <a:spcBef>
                <a:spcPts val="325"/>
              </a:spcBef>
              <a:spcAft>
                <a:spcPts val="0"/>
              </a:spcAft>
              <a:buNone/>
            </a:pPr>
            <a:r>
              <a:t/>
            </a:r>
            <a:endParaRPr sz="1000"/>
          </a:p>
          <a:p>
            <a:pPr indent="0" lvl="0" marL="203200" marR="5080" rtl="0" algn="l">
              <a:lnSpc>
                <a:spcPct val="133500"/>
              </a:lnSpc>
              <a:spcBef>
                <a:spcPts val="325"/>
              </a:spcBef>
              <a:spcAft>
                <a:spcPts val="0"/>
              </a:spcAft>
              <a:buNone/>
            </a:pPr>
            <a:r>
              <a:t/>
            </a:r>
            <a:endParaRPr sz="1000"/>
          </a:p>
          <a:p>
            <a:pPr indent="0" lvl="0" marL="203200" marR="5080" rtl="0" algn="l">
              <a:lnSpc>
                <a:spcPct val="133500"/>
              </a:lnSpc>
              <a:spcBef>
                <a:spcPts val="325"/>
              </a:spcBef>
              <a:spcAft>
                <a:spcPts val="0"/>
              </a:spcAft>
              <a:buNone/>
            </a:pPr>
            <a:r>
              <a:t/>
            </a:r>
            <a:endParaRPr sz="1000"/>
          </a:p>
          <a:p>
            <a:pPr indent="0" lvl="0" marL="0" marR="0" rtl="0" algn="l">
              <a:lnSpc>
                <a:spcPct val="100000"/>
              </a:lnSpc>
              <a:spcBef>
                <a:spcPts val="1080"/>
              </a:spcBef>
              <a:spcAft>
                <a:spcPts val="0"/>
              </a:spcAft>
              <a:buNone/>
            </a:pPr>
            <a:r>
              <a:t/>
            </a:r>
            <a:endParaRPr sz="1600">
              <a:latin typeface="Arial"/>
              <a:ea typeface="Arial"/>
              <a:cs typeface="Arial"/>
              <a:sym typeface="Arial"/>
            </a:endParaRPr>
          </a:p>
        </p:txBody>
      </p:sp>
      <p:sp>
        <p:nvSpPr>
          <p:cNvPr id="223" name="Google Shape;223;p29"/>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None/>
            </a:pPr>
            <a:r>
              <a:rPr lang="en-US"/>
              <a:t>- 29 -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27" name="Shape 227"/>
        <p:cNvGrpSpPr/>
        <p:nvPr/>
      </p:nvGrpSpPr>
      <p:grpSpPr>
        <a:xfrm>
          <a:off x="0" y="0"/>
          <a:ext cx="0" cy="0"/>
          <a:chOff x="0" y="0"/>
          <a:chExt cx="0" cy="0"/>
        </a:xfrm>
      </p:grpSpPr>
      <p:graphicFrame>
        <p:nvGraphicFramePr>
          <p:cNvPr id="228" name="Google Shape;228;p30"/>
          <p:cNvGraphicFramePr/>
          <p:nvPr/>
        </p:nvGraphicFramePr>
        <p:xfrm>
          <a:off x="1102994" y="312038"/>
          <a:ext cx="3000000" cy="3000000"/>
        </p:xfrm>
        <a:graphic>
          <a:graphicData uri="http://schemas.openxmlformats.org/drawingml/2006/table">
            <a:tbl>
              <a:tblPr bandRow="1" firstRow="1">
                <a:noFill/>
                <a:tableStyleId>{CE5FA8B5-5DDD-458C-8308-369D98696344}</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rtl="0" algn="l">
                        <a:spcBef>
                          <a:spcPts val="0"/>
                        </a:spcBef>
                        <a:spcAft>
                          <a:spcPts val="0"/>
                        </a:spcAft>
                        <a:buClr>
                          <a:schemeClr val="dk1"/>
                        </a:buClr>
                        <a:buSzPts val="1100"/>
                        <a:buFont typeface="Arial"/>
                        <a:buNone/>
                      </a:pPr>
                      <a:r>
                        <a:rPr lang="en-US" sz="1000"/>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None/>
                      </a:pPr>
                      <a:r>
                        <a:rPr lang="en-US" sz="1300">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None/>
                      </a:pPr>
                      <a:r>
                        <a:rPr lang="en-US" sz="1200">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None/>
                      </a:pPr>
                      <a:r>
                        <a:rPr lang="en-US" sz="1200">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lang="en-US" sz="1200">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229" name="Google Shape;229;p30"/>
          <p:cNvSpPr txBox="1"/>
          <p:nvPr/>
        </p:nvSpPr>
        <p:spPr>
          <a:xfrm>
            <a:off x="1067058" y="1704222"/>
            <a:ext cx="3511500" cy="2700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1600"/>
              <a:t>A</a:t>
            </a:r>
            <a:r>
              <a:rPr b="0" lang="en-US" sz="1600">
                <a:latin typeface="Arial"/>
                <a:ea typeface="Arial"/>
                <a:cs typeface="Arial"/>
                <a:sym typeface="Arial"/>
              </a:rPr>
              <a:t>. </a:t>
            </a:r>
            <a:r>
              <a:rPr lang="en-US" sz="1600"/>
              <a:t>추진체계도</a:t>
            </a:r>
            <a:endParaRPr sz="1600">
              <a:latin typeface="Arial"/>
              <a:ea typeface="Arial"/>
              <a:cs typeface="Arial"/>
              <a:sym typeface="Arial"/>
            </a:endParaRPr>
          </a:p>
        </p:txBody>
      </p:sp>
      <p:sp>
        <p:nvSpPr>
          <p:cNvPr id="230" name="Google Shape;230;p30"/>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None/>
            </a:pPr>
            <a:r>
              <a:rPr lang="en-US"/>
              <a:t>- 30 -</a:t>
            </a:r>
            <a:endParaRPr/>
          </a:p>
        </p:txBody>
      </p:sp>
      <p:sp>
        <p:nvSpPr>
          <p:cNvPr id="231" name="Google Shape;231;p30"/>
          <p:cNvSpPr txBox="1"/>
          <p:nvPr>
            <p:ph idx="4294967295" type="title"/>
          </p:nvPr>
        </p:nvSpPr>
        <p:spPr>
          <a:xfrm>
            <a:off x="1067050" y="1201925"/>
            <a:ext cx="55548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t>IV.	</a:t>
            </a:r>
            <a:r>
              <a:rPr lang="en-US" sz="2400"/>
              <a:t>프로젝트 수행 추진 체계 및 일정일정</a:t>
            </a:r>
            <a:endParaRPr sz="2400"/>
          </a:p>
        </p:txBody>
      </p:sp>
      <p:sp>
        <p:nvSpPr>
          <p:cNvPr id="232" name="Google Shape;232;p30"/>
          <p:cNvSpPr txBox="1"/>
          <p:nvPr/>
        </p:nvSpPr>
        <p:spPr>
          <a:xfrm>
            <a:off x="894758" y="3951597"/>
            <a:ext cx="3511500" cy="2700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1600"/>
              <a:t>B</a:t>
            </a:r>
            <a:r>
              <a:rPr b="0" lang="en-US" sz="1600">
                <a:latin typeface="Arial"/>
                <a:ea typeface="Arial"/>
                <a:cs typeface="Arial"/>
                <a:sym typeface="Arial"/>
              </a:rPr>
              <a:t>. </a:t>
            </a:r>
            <a:r>
              <a:rPr lang="en-US" sz="1600"/>
              <a:t>조직별 주요역할</a:t>
            </a:r>
            <a:endParaRPr sz="1600">
              <a:latin typeface="Arial"/>
              <a:ea typeface="Arial"/>
              <a:cs typeface="Arial"/>
              <a:sym typeface="Arial"/>
            </a:endParaRPr>
          </a:p>
        </p:txBody>
      </p:sp>
      <p:graphicFrame>
        <p:nvGraphicFramePr>
          <p:cNvPr id="233" name="Google Shape;233;p30"/>
          <p:cNvGraphicFramePr/>
          <p:nvPr/>
        </p:nvGraphicFramePr>
        <p:xfrm>
          <a:off x="851488" y="4453025"/>
          <a:ext cx="3000000" cy="3000000"/>
        </p:xfrm>
        <a:graphic>
          <a:graphicData uri="http://schemas.openxmlformats.org/drawingml/2006/table">
            <a:tbl>
              <a:tblPr>
                <a:noFill/>
                <a:tableStyleId>{D74F605E-FBC2-4E00-AC53-B6953E737FC7}</a:tableStyleId>
              </a:tblPr>
              <a:tblGrid>
                <a:gridCol w="1768550"/>
                <a:gridCol w="4217375"/>
              </a:tblGrid>
              <a:tr h="203700">
                <a:tc>
                  <a:txBody>
                    <a:bodyPr/>
                    <a:lstStyle/>
                    <a:p>
                      <a:pPr indent="0" lvl="0" marL="0" rtl="0" algn="ctr">
                        <a:lnSpc>
                          <a:spcPct val="115000"/>
                        </a:lnSpc>
                        <a:spcBef>
                          <a:spcPts val="1200"/>
                        </a:spcBef>
                        <a:spcAft>
                          <a:spcPts val="1200"/>
                        </a:spcAft>
                        <a:buNone/>
                      </a:pPr>
                      <a:r>
                        <a:rPr b="1" lang="en-US" sz="1200"/>
                        <a:t>조 직</a:t>
                      </a:r>
                      <a:endParaRPr b="1" sz="1200"/>
                    </a:p>
                  </a:txBody>
                  <a:tcPr marT="35950" marB="35950" marR="35950" marL="35950">
                    <a:lnR cap="flat" cmpd="sng" w="9525">
                      <a:solidFill>
                        <a:srgbClr val="000000"/>
                      </a:solidFill>
                      <a:prstDash val="solid"/>
                      <a:round/>
                      <a:headEnd len="sm" w="sm" type="none"/>
                      <a:tailEnd len="sm" w="sm" type="none"/>
                    </a:lnR>
                    <a:lnT cap="flat" cmpd="sng" w="21575">
                      <a:solidFill>
                        <a:srgbClr val="000000"/>
                      </a:solidFill>
                      <a:prstDash val="solid"/>
                      <a:round/>
                      <a:headEnd len="sm" w="sm" type="none"/>
                      <a:tailEnd len="sm" w="sm" type="none"/>
                    </a:lnT>
                    <a:lnB cap="flat" cmpd="sng" w="25000">
                      <a:solidFill>
                        <a:srgbClr val="000000"/>
                      </a:solidFill>
                      <a:prstDash val="solid"/>
                      <a:round/>
                      <a:headEnd len="sm" w="sm" type="none"/>
                      <a:tailEnd len="sm" w="sm" type="none"/>
                    </a:lnB>
                    <a:solidFill>
                      <a:srgbClr val="C1D6ED"/>
                    </a:solidFill>
                  </a:tcPr>
                </a:tc>
                <a:tc>
                  <a:txBody>
                    <a:bodyPr/>
                    <a:lstStyle/>
                    <a:p>
                      <a:pPr indent="0" lvl="0" marL="0" rtl="0" algn="ctr">
                        <a:lnSpc>
                          <a:spcPct val="115000"/>
                        </a:lnSpc>
                        <a:spcBef>
                          <a:spcPts val="1200"/>
                        </a:spcBef>
                        <a:spcAft>
                          <a:spcPts val="1200"/>
                        </a:spcAft>
                        <a:buNone/>
                      </a:pPr>
                      <a:r>
                        <a:rPr b="1" lang="en-US" sz="1200"/>
                        <a:t>역 할</a:t>
                      </a:r>
                      <a:endParaRPr b="1" sz="1200"/>
                    </a:p>
                  </a:txBody>
                  <a:tcPr marT="35950" marB="35950" marR="35950" marL="35950">
                    <a:lnL cap="flat" cmpd="sng" w="9525">
                      <a:solidFill>
                        <a:srgbClr val="000000"/>
                      </a:solidFill>
                      <a:prstDash val="solid"/>
                      <a:round/>
                      <a:headEnd len="sm" w="sm" type="none"/>
                      <a:tailEnd len="sm" w="sm" type="none"/>
                    </a:lnL>
                    <a:lnT cap="flat" cmpd="sng" w="21575">
                      <a:solidFill>
                        <a:srgbClr val="000000"/>
                      </a:solidFill>
                      <a:prstDash val="solid"/>
                      <a:round/>
                      <a:headEnd len="sm" w="sm" type="none"/>
                      <a:tailEnd len="sm" w="sm" type="none"/>
                    </a:lnT>
                    <a:lnB cap="flat" cmpd="sng" w="25000">
                      <a:solidFill>
                        <a:srgbClr val="000000"/>
                      </a:solidFill>
                      <a:prstDash val="solid"/>
                      <a:round/>
                      <a:headEnd len="sm" w="sm" type="none"/>
                      <a:tailEnd len="sm" w="sm" type="none"/>
                    </a:lnB>
                    <a:solidFill>
                      <a:srgbClr val="C1D6ED"/>
                    </a:solidFill>
                  </a:tcPr>
                </a:tc>
              </a:tr>
              <a:tr h="1015550">
                <a:tc>
                  <a:txBody>
                    <a:bodyPr/>
                    <a:lstStyle/>
                    <a:p>
                      <a:pPr indent="-139700" lvl="0" marL="0" rtl="0" algn="ctr">
                        <a:lnSpc>
                          <a:spcPct val="120000"/>
                        </a:lnSpc>
                        <a:spcBef>
                          <a:spcPts val="1200"/>
                        </a:spcBef>
                        <a:spcAft>
                          <a:spcPts val="1200"/>
                        </a:spcAft>
                        <a:buNone/>
                      </a:pPr>
                      <a:r>
                        <a:rPr lang="en-US"/>
                        <a:t>용역사업자</a:t>
                      </a:r>
                      <a:endParaRPr/>
                    </a:p>
                  </a:txBody>
                  <a:tcPr marT="35950" marB="35950" marR="35950" marL="35950">
                    <a:lnR cap="flat" cmpd="sng" w="9525">
                      <a:solidFill>
                        <a:srgbClr val="000000"/>
                      </a:solidFill>
                      <a:prstDash val="solid"/>
                      <a:round/>
                      <a:headEnd len="sm" w="sm" type="none"/>
                      <a:tailEnd len="sm" w="sm" type="none"/>
                    </a:lnR>
                    <a:lnT cap="flat" cmpd="sng" w="250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39700" lvl="0" marL="228600" rtl="0" algn="l">
                        <a:lnSpc>
                          <a:spcPct val="120000"/>
                        </a:lnSpc>
                        <a:spcBef>
                          <a:spcPts val="1200"/>
                        </a:spcBef>
                        <a:spcAft>
                          <a:spcPts val="1200"/>
                        </a:spcAft>
                        <a:buNone/>
                      </a:pPr>
                      <a:r>
                        <a:rPr lang="en-US"/>
                        <a:t>▪프로젝트 총괄관리 및 대내외 행정업무지원</a:t>
                      </a:r>
                      <a:endParaRPr/>
                    </a:p>
                  </a:txBody>
                  <a:tcPr marT="35950" marB="35950" marR="35950" marL="35950">
                    <a:lnL cap="flat" cmpd="sng" w="9525">
                      <a:solidFill>
                        <a:srgbClr val="000000"/>
                      </a:solidFill>
                      <a:prstDash val="solid"/>
                      <a:round/>
                      <a:headEnd len="sm" w="sm" type="none"/>
                      <a:tailEnd len="sm" w="sm" type="none"/>
                    </a:lnL>
                    <a:lnT cap="flat" cmpd="sng" w="250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15550">
                <a:tc>
                  <a:txBody>
                    <a:bodyPr/>
                    <a:lstStyle/>
                    <a:p>
                      <a:pPr indent="-139700" lvl="0" marL="0" rtl="0" algn="ctr">
                        <a:lnSpc>
                          <a:spcPct val="120000"/>
                        </a:lnSpc>
                        <a:spcBef>
                          <a:spcPts val="1200"/>
                        </a:spcBef>
                        <a:spcAft>
                          <a:spcPts val="1200"/>
                        </a:spcAft>
                        <a:buNone/>
                      </a:pPr>
                      <a:r>
                        <a:rPr lang="en-US"/>
                        <a:t>기획팀</a:t>
                      </a:r>
                      <a:endParaRPr/>
                    </a:p>
                  </a:txBody>
                  <a:tcPr marT="35950" marB="35950" marR="35950" marL="3595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39700" lvl="0" marL="228600" rtl="0" algn="l">
                        <a:lnSpc>
                          <a:spcPct val="120000"/>
                        </a:lnSpc>
                        <a:spcBef>
                          <a:spcPts val="1200"/>
                        </a:spcBef>
                        <a:spcAft>
                          <a:spcPts val="0"/>
                        </a:spcAft>
                        <a:buNone/>
                      </a:pPr>
                      <a:r>
                        <a:rPr lang="en-US">
                          <a:solidFill>
                            <a:schemeClr val="dk1"/>
                          </a:solidFill>
                        </a:rPr>
                        <a:t>▪부서(파트)별 목표시스템 요구사항 및 관련자료 제출</a:t>
                      </a:r>
                      <a:endParaRPr>
                        <a:solidFill>
                          <a:schemeClr val="dk1"/>
                        </a:solidFill>
                      </a:endParaRPr>
                    </a:p>
                    <a:p>
                      <a:pPr indent="-139700" lvl="0" marL="228600" rtl="0" algn="l">
                        <a:lnSpc>
                          <a:spcPct val="120000"/>
                        </a:lnSpc>
                        <a:spcBef>
                          <a:spcPts val="1200"/>
                        </a:spcBef>
                        <a:spcAft>
                          <a:spcPts val="1200"/>
                        </a:spcAft>
                        <a:buClr>
                          <a:schemeClr val="dk1"/>
                        </a:buClr>
                        <a:buSzPts val="1100"/>
                        <a:buFont typeface="Arial"/>
                        <a:buNone/>
                      </a:pPr>
                      <a:r>
                        <a:rPr lang="en-US">
                          <a:solidFill>
                            <a:schemeClr val="dk1"/>
                          </a:solidFill>
                        </a:rPr>
                        <a:t>▪목표시스템 구현 단계별 프로세스 및 산출물 검토(검사)</a:t>
                      </a:r>
                      <a:endParaRPr>
                        <a:solidFill>
                          <a:schemeClr val="dk1"/>
                        </a:solidFill>
                      </a:endParaRPr>
                    </a:p>
                  </a:txBody>
                  <a:tcPr marT="35950" marB="35950" marR="35950" marL="3595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45525">
                <a:tc>
                  <a:txBody>
                    <a:bodyPr/>
                    <a:lstStyle/>
                    <a:p>
                      <a:pPr indent="-139700" lvl="0" marL="0" rtl="0" algn="ctr">
                        <a:lnSpc>
                          <a:spcPct val="120000"/>
                        </a:lnSpc>
                        <a:spcBef>
                          <a:spcPts val="1200"/>
                        </a:spcBef>
                        <a:spcAft>
                          <a:spcPts val="1200"/>
                        </a:spcAft>
                        <a:buNone/>
                      </a:pPr>
                      <a:r>
                        <a:rPr lang="en-US"/>
                        <a:t>개발팀</a:t>
                      </a:r>
                      <a:endParaRPr/>
                    </a:p>
                  </a:txBody>
                  <a:tcPr marT="35950" marB="35950" marR="35950" marL="3595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39700" lvl="0" marL="228600" rtl="0" algn="l">
                        <a:lnSpc>
                          <a:spcPct val="120000"/>
                        </a:lnSpc>
                        <a:spcBef>
                          <a:spcPts val="1200"/>
                        </a:spcBef>
                        <a:spcAft>
                          <a:spcPts val="1200"/>
                        </a:spcAft>
                        <a:buNone/>
                      </a:pPr>
                      <a:r>
                        <a:rPr lang="en-US"/>
                        <a:t>▪목표시스템 SW구현</a:t>
                      </a:r>
                      <a:endParaRPr/>
                    </a:p>
                  </a:txBody>
                  <a:tcPr marT="35950" marB="35950" marR="35950" marL="3595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34" name="Google Shape;234;p30"/>
          <p:cNvSpPr/>
          <p:nvPr/>
        </p:nvSpPr>
        <p:spPr>
          <a:xfrm>
            <a:off x="3306400" y="2406425"/>
            <a:ext cx="1099800" cy="45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용역사업자</a:t>
            </a:r>
            <a:endParaRPr/>
          </a:p>
        </p:txBody>
      </p:sp>
      <p:sp>
        <p:nvSpPr>
          <p:cNvPr id="235" name="Google Shape;235;p30"/>
          <p:cNvSpPr/>
          <p:nvPr/>
        </p:nvSpPr>
        <p:spPr>
          <a:xfrm>
            <a:off x="2272900" y="3132650"/>
            <a:ext cx="1099800" cy="45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기획팀</a:t>
            </a:r>
            <a:endParaRPr/>
          </a:p>
        </p:txBody>
      </p:sp>
      <p:sp>
        <p:nvSpPr>
          <p:cNvPr id="236" name="Google Shape;236;p30"/>
          <p:cNvSpPr/>
          <p:nvPr/>
        </p:nvSpPr>
        <p:spPr>
          <a:xfrm>
            <a:off x="4265225" y="3132650"/>
            <a:ext cx="1099800" cy="45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개발팀</a:t>
            </a:r>
            <a:endParaRPr/>
          </a:p>
        </p:txBody>
      </p:sp>
      <p:cxnSp>
        <p:nvCxnSpPr>
          <p:cNvPr id="237" name="Google Shape;237;p30"/>
          <p:cNvCxnSpPr>
            <a:stCxn id="234" idx="2"/>
            <a:endCxn id="235" idx="0"/>
          </p:cNvCxnSpPr>
          <p:nvPr/>
        </p:nvCxnSpPr>
        <p:spPr>
          <a:xfrm flipH="1">
            <a:off x="2822800" y="2861825"/>
            <a:ext cx="1033500" cy="270900"/>
          </a:xfrm>
          <a:prstGeom prst="straightConnector1">
            <a:avLst/>
          </a:prstGeom>
          <a:noFill/>
          <a:ln cap="flat" cmpd="sng" w="9525">
            <a:solidFill>
              <a:schemeClr val="dk2"/>
            </a:solidFill>
            <a:prstDash val="solid"/>
            <a:round/>
            <a:headEnd len="med" w="med" type="none"/>
            <a:tailEnd len="med" w="med" type="none"/>
          </a:ln>
        </p:spPr>
      </p:cxnSp>
      <p:cxnSp>
        <p:nvCxnSpPr>
          <p:cNvPr id="238" name="Google Shape;238;p30"/>
          <p:cNvCxnSpPr>
            <a:stCxn id="234" idx="2"/>
            <a:endCxn id="236" idx="0"/>
          </p:cNvCxnSpPr>
          <p:nvPr/>
        </p:nvCxnSpPr>
        <p:spPr>
          <a:xfrm>
            <a:off x="3856300" y="2861825"/>
            <a:ext cx="958800" cy="270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42" name="Shape 242"/>
        <p:cNvGrpSpPr/>
        <p:nvPr/>
      </p:nvGrpSpPr>
      <p:grpSpPr>
        <a:xfrm>
          <a:off x="0" y="0"/>
          <a:ext cx="0" cy="0"/>
          <a:chOff x="0" y="0"/>
          <a:chExt cx="0" cy="0"/>
        </a:xfrm>
      </p:grpSpPr>
      <p:graphicFrame>
        <p:nvGraphicFramePr>
          <p:cNvPr id="243" name="Google Shape;243;p31"/>
          <p:cNvGraphicFramePr/>
          <p:nvPr/>
        </p:nvGraphicFramePr>
        <p:xfrm>
          <a:off x="1102994" y="312038"/>
          <a:ext cx="3000000" cy="3000000"/>
        </p:xfrm>
        <a:graphic>
          <a:graphicData uri="http://schemas.openxmlformats.org/drawingml/2006/table">
            <a:tbl>
              <a:tblPr bandRow="1" firstRow="1">
                <a:noFill/>
                <a:tableStyleId>{CE5FA8B5-5DDD-458C-8308-369D98696344}</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rtl="0" algn="l">
                        <a:spcBef>
                          <a:spcPts val="0"/>
                        </a:spcBef>
                        <a:spcAft>
                          <a:spcPts val="0"/>
                        </a:spcAft>
                        <a:buClr>
                          <a:schemeClr val="dk1"/>
                        </a:buClr>
                        <a:buSzPts val="1100"/>
                        <a:buFont typeface="Arial"/>
                        <a:buNone/>
                      </a:pPr>
                      <a:r>
                        <a:rPr lang="en-US" sz="1000"/>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None/>
                      </a:pPr>
                      <a:r>
                        <a:rPr lang="en-US" sz="1300">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None/>
                      </a:pPr>
                      <a:r>
                        <a:rPr lang="en-US" sz="1200">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None/>
                      </a:pPr>
                      <a:r>
                        <a:rPr lang="en-US" sz="1200">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lang="en-US" sz="1200">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244" name="Google Shape;244;p31"/>
          <p:cNvSpPr txBox="1"/>
          <p:nvPr/>
        </p:nvSpPr>
        <p:spPr>
          <a:xfrm>
            <a:off x="1118085" y="1217175"/>
            <a:ext cx="5631300" cy="2700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600"/>
              <a:t>B</a:t>
            </a:r>
            <a:r>
              <a:rPr b="0" lang="en-US" sz="1600">
                <a:latin typeface="Arial"/>
                <a:ea typeface="Arial"/>
                <a:cs typeface="Arial"/>
                <a:sym typeface="Arial"/>
              </a:rPr>
              <a:t>. </a:t>
            </a:r>
            <a:r>
              <a:rPr lang="en-US" sz="1600"/>
              <a:t>추진일정(마일스톤</a:t>
            </a:r>
            <a:r>
              <a:rPr lang="en-US">
                <a:solidFill>
                  <a:schemeClr val="dk1"/>
                </a:solidFill>
              </a:rPr>
              <a:t>***학생이 작성</a:t>
            </a:r>
            <a:r>
              <a:rPr lang="en-US" sz="1600"/>
              <a:t>)</a:t>
            </a:r>
            <a:endParaRPr sz="1600">
              <a:latin typeface="Arial"/>
              <a:ea typeface="Arial"/>
              <a:cs typeface="Arial"/>
              <a:sym typeface="Arial"/>
            </a:endParaRPr>
          </a:p>
        </p:txBody>
      </p:sp>
      <p:sp>
        <p:nvSpPr>
          <p:cNvPr id="245" name="Google Shape;245;p31"/>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None/>
            </a:pPr>
            <a:r>
              <a:rPr lang="en-US"/>
              <a:t>- 31 -</a:t>
            </a:r>
            <a:endParaRPr/>
          </a:p>
        </p:txBody>
      </p:sp>
      <p:graphicFrame>
        <p:nvGraphicFramePr>
          <p:cNvPr id="246" name="Google Shape;246;p31"/>
          <p:cNvGraphicFramePr/>
          <p:nvPr/>
        </p:nvGraphicFramePr>
        <p:xfrm>
          <a:off x="285238" y="1613400"/>
          <a:ext cx="3000000" cy="3000000"/>
        </p:xfrm>
        <a:graphic>
          <a:graphicData uri="http://schemas.openxmlformats.org/drawingml/2006/table">
            <a:tbl>
              <a:tblPr>
                <a:noFill/>
                <a:tableStyleId>{D74F605E-FBC2-4E00-AC53-B6953E737FC7}</a:tableStyleId>
              </a:tblPr>
              <a:tblGrid>
                <a:gridCol w="1116325"/>
                <a:gridCol w="1206350"/>
                <a:gridCol w="1206350"/>
                <a:gridCol w="1206350"/>
                <a:gridCol w="1125325"/>
                <a:gridCol w="1125325"/>
              </a:tblGrid>
              <a:tr h="649050">
                <a:tc>
                  <a:txBody>
                    <a:bodyPr/>
                    <a:lstStyle/>
                    <a:p>
                      <a:pPr indent="0" lvl="0" marL="0" rtl="0" algn="l">
                        <a:lnSpc>
                          <a:spcPct val="130000"/>
                        </a:lnSpc>
                        <a:spcBef>
                          <a:spcPts val="1200"/>
                        </a:spcBef>
                        <a:spcAft>
                          <a:spcPts val="1200"/>
                        </a:spcAft>
                        <a:buNone/>
                      </a:pPr>
                      <a:r>
                        <a:rPr b="1" lang="en-US" sz="1100"/>
                        <a:t>∎ 개발일정</a:t>
                      </a:r>
                      <a:endParaRPr b="1" sz="1100"/>
                    </a:p>
                  </a:txBody>
                  <a:tcPr marT="71875" marB="71875" marR="91425" marL="91425">
                    <a:lnR cap="flat" cmpd="sng" w="9525">
                      <a:solidFill>
                        <a:srgbClr val="000000"/>
                      </a:solidFill>
                      <a:prstDash val="solid"/>
                      <a:round/>
                      <a:headEnd len="sm" w="sm" type="none"/>
                      <a:tailEnd len="sm" w="sm" type="none"/>
                    </a:lnR>
                    <a:lnT cap="flat" cmpd="sng" w="21575">
                      <a:solidFill>
                        <a:srgbClr val="000000"/>
                      </a:solidFill>
                      <a:prstDash val="solid"/>
                      <a:round/>
                      <a:headEnd len="sm" w="sm" type="none"/>
                      <a:tailEnd len="sm" w="sm" type="none"/>
                    </a:lnT>
                    <a:lnB cap="flat" cmpd="sng" w="25000">
                      <a:solidFill>
                        <a:srgbClr val="000000"/>
                      </a:solidFill>
                      <a:prstDash val="solid"/>
                      <a:round/>
                      <a:headEnd len="sm" w="sm" type="none"/>
                      <a:tailEnd len="sm" w="sm" type="none"/>
                    </a:lnB>
                    <a:solidFill>
                      <a:srgbClr val="C1D6ED"/>
                    </a:solidFill>
                  </a:tcPr>
                </a:tc>
                <a:tc>
                  <a:txBody>
                    <a:bodyPr/>
                    <a:lstStyle/>
                    <a:p>
                      <a:pPr indent="0" lvl="0" marL="0" rtl="0" algn="ctr">
                        <a:lnSpc>
                          <a:spcPct val="130000"/>
                        </a:lnSpc>
                        <a:spcBef>
                          <a:spcPts val="1200"/>
                        </a:spcBef>
                        <a:spcAft>
                          <a:spcPts val="0"/>
                        </a:spcAft>
                        <a:buNone/>
                      </a:pPr>
                      <a:r>
                        <a:rPr b="1" lang="en-US" sz="1100"/>
                        <a:t>M</a:t>
                      </a:r>
                      <a:endParaRPr b="1" sz="1100"/>
                    </a:p>
                    <a:p>
                      <a:pPr indent="0" lvl="0" marL="0" rtl="0" algn="ctr">
                        <a:lnSpc>
                          <a:spcPct val="130000"/>
                        </a:lnSpc>
                        <a:spcBef>
                          <a:spcPts val="1200"/>
                        </a:spcBef>
                        <a:spcAft>
                          <a:spcPts val="1200"/>
                        </a:spcAft>
                        <a:buNone/>
                      </a:pPr>
                      <a:r>
                        <a:rPr b="1" lang="en-US" sz="1100"/>
                        <a:t>(10월)</a:t>
                      </a:r>
                      <a:endParaRPr b="1" sz="1100"/>
                    </a:p>
                  </a:txBody>
                  <a:tcPr marT="71875" marB="718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1575">
                      <a:solidFill>
                        <a:srgbClr val="000000"/>
                      </a:solidFill>
                      <a:prstDash val="solid"/>
                      <a:round/>
                      <a:headEnd len="sm" w="sm" type="none"/>
                      <a:tailEnd len="sm" w="sm" type="none"/>
                    </a:lnT>
                    <a:lnB cap="flat" cmpd="sng" w="25000">
                      <a:solidFill>
                        <a:srgbClr val="000000"/>
                      </a:solidFill>
                      <a:prstDash val="solid"/>
                      <a:round/>
                      <a:headEnd len="sm" w="sm" type="none"/>
                      <a:tailEnd len="sm" w="sm" type="none"/>
                    </a:lnB>
                    <a:solidFill>
                      <a:srgbClr val="C1D6ED"/>
                    </a:solidFill>
                  </a:tcPr>
                </a:tc>
                <a:tc>
                  <a:txBody>
                    <a:bodyPr/>
                    <a:lstStyle/>
                    <a:p>
                      <a:pPr indent="0" lvl="0" marL="0" rtl="0" algn="ctr">
                        <a:lnSpc>
                          <a:spcPct val="130000"/>
                        </a:lnSpc>
                        <a:spcBef>
                          <a:spcPts val="1200"/>
                        </a:spcBef>
                        <a:spcAft>
                          <a:spcPts val="0"/>
                        </a:spcAft>
                        <a:buNone/>
                      </a:pPr>
                      <a:r>
                        <a:rPr b="1" lang="en-US" sz="1100"/>
                        <a:t>M+1</a:t>
                      </a:r>
                      <a:endParaRPr b="1" sz="1100"/>
                    </a:p>
                    <a:p>
                      <a:pPr indent="0" lvl="0" marL="0" rtl="0" algn="ctr">
                        <a:lnSpc>
                          <a:spcPct val="130000"/>
                        </a:lnSpc>
                        <a:spcBef>
                          <a:spcPts val="1200"/>
                        </a:spcBef>
                        <a:spcAft>
                          <a:spcPts val="1200"/>
                        </a:spcAft>
                        <a:buNone/>
                      </a:pPr>
                      <a:r>
                        <a:rPr b="1" lang="en-US" sz="1100"/>
                        <a:t>(11월)</a:t>
                      </a:r>
                      <a:endParaRPr b="1" sz="1100"/>
                    </a:p>
                  </a:txBody>
                  <a:tcPr marT="71875" marB="718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1575">
                      <a:solidFill>
                        <a:srgbClr val="000000"/>
                      </a:solidFill>
                      <a:prstDash val="solid"/>
                      <a:round/>
                      <a:headEnd len="sm" w="sm" type="none"/>
                      <a:tailEnd len="sm" w="sm" type="none"/>
                    </a:lnT>
                    <a:lnB cap="flat" cmpd="sng" w="25000">
                      <a:solidFill>
                        <a:srgbClr val="000000"/>
                      </a:solidFill>
                      <a:prstDash val="solid"/>
                      <a:round/>
                      <a:headEnd len="sm" w="sm" type="none"/>
                      <a:tailEnd len="sm" w="sm" type="none"/>
                    </a:lnB>
                    <a:solidFill>
                      <a:srgbClr val="C1D6ED"/>
                    </a:solidFill>
                  </a:tcPr>
                </a:tc>
                <a:tc>
                  <a:txBody>
                    <a:bodyPr/>
                    <a:lstStyle/>
                    <a:p>
                      <a:pPr indent="0" lvl="0" marL="0" rtl="0" algn="ctr">
                        <a:lnSpc>
                          <a:spcPct val="130000"/>
                        </a:lnSpc>
                        <a:spcBef>
                          <a:spcPts val="1200"/>
                        </a:spcBef>
                        <a:spcAft>
                          <a:spcPts val="0"/>
                        </a:spcAft>
                        <a:buNone/>
                      </a:pPr>
                      <a:r>
                        <a:rPr b="1" lang="en-US" sz="1100"/>
                        <a:t>M+2</a:t>
                      </a:r>
                      <a:endParaRPr b="1" sz="1100"/>
                    </a:p>
                    <a:p>
                      <a:pPr indent="0" lvl="0" marL="0" rtl="0" algn="ctr">
                        <a:lnSpc>
                          <a:spcPct val="130000"/>
                        </a:lnSpc>
                        <a:spcBef>
                          <a:spcPts val="1200"/>
                        </a:spcBef>
                        <a:spcAft>
                          <a:spcPts val="1200"/>
                        </a:spcAft>
                        <a:buNone/>
                      </a:pPr>
                      <a:r>
                        <a:rPr b="1" lang="en-US" sz="1100"/>
                        <a:t>(12월)</a:t>
                      </a:r>
                      <a:endParaRPr b="1" sz="1100"/>
                    </a:p>
                  </a:txBody>
                  <a:tcPr marT="71875" marB="718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1575">
                      <a:solidFill>
                        <a:srgbClr val="000000"/>
                      </a:solidFill>
                      <a:prstDash val="solid"/>
                      <a:round/>
                      <a:headEnd len="sm" w="sm" type="none"/>
                      <a:tailEnd len="sm" w="sm" type="none"/>
                    </a:lnT>
                    <a:lnB cap="flat" cmpd="sng" w="25000">
                      <a:solidFill>
                        <a:srgbClr val="000000"/>
                      </a:solidFill>
                      <a:prstDash val="solid"/>
                      <a:round/>
                      <a:headEnd len="sm" w="sm" type="none"/>
                      <a:tailEnd len="sm" w="sm" type="none"/>
                    </a:lnB>
                    <a:solidFill>
                      <a:srgbClr val="C1D6ED"/>
                    </a:solidFill>
                  </a:tcPr>
                </a:tc>
                <a:tc>
                  <a:txBody>
                    <a:bodyPr/>
                    <a:lstStyle/>
                    <a:p>
                      <a:pPr indent="0" lvl="0" marL="0" rtl="0" algn="ctr">
                        <a:lnSpc>
                          <a:spcPct val="130000"/>
                        </a:lnSpc>
                        <a:spcBef>
                          <a:spcPts val="1200"/>
                        </a:spcBef>
                        <a:spcAft>
                          <a:spcPts val="0"/>
                        </a:spcAft>
                        <a:buNone/>
                      </a:pPr>
                      <a:r>
                        <a:rPr b="1" lang="en-US" sz="1100"/>
                        <a:t>M+3</a:t>
                      </a:r>
                      <a:endParaRPr b="1" sz="1100"/>
                    </a:p>
                    <a:p>
                      <a:pPr indent="0" lvl="0" marL="0" rtl="0" algn="ctr">
                        <a:lnSpc>
                          <a:spcPct val="130000"/>
                        </a:lnSpc>
                        <a:spcBef>
                          <a:spcPts val="1200"/>
                        </a:spcBef>
                        <a:spcAft>
                          <a:spcPts val="1200"/>
                        </a:spcAft>
                        <a:buNone/>
                      </a:pPr>
                      <a:r>
                        <a:rPr b="1" lang="en-US" sz="1100"/>
                        <a:t>(1월)</a:t>
                      </a:r>
                      <a:endParaRPr b="1" sz="1100"/>
                    </a:p>
                  </a:txBody>
                  <a:tcPr marT="71875" marB="718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1575">
                      <a:solidFill>
                        <a:srgbClr val="000000"/>
                      </a:solidFill>
                      <a:prstDash val="solid"/>
                      <a:round/>
                      <a:headEnd len="sm" w="sm" type="none"/>
                      <a:tailEnd len="sm" w="sm" type="none"/>
                    </a:lnT>
                    <a:lnB cap="flat" cmpd="sng" w="25000">
                      <a:solidFill>
                        <a:srgbClr val="000000"/>
                      </a:solidFill>
                      <a:prstDash val="solid"/>
                      <a:round/>
                      <a:headEnd len="sm" w="sm" type="none"/>
                      <a:tailEnd len="sm" w="sm" type="none"/>
                    </a:lnB>
                    <a:solidFill>
                      <a:srgbClr val="C1D6ED"/>
                    </a:solidFill>
                  </a:tcPr>
                </a:tc>
                <a:tc>
                  <a:txBody>
                    <a:bodyPr/>
                    <a:lstStyle/>
                    <a:p>
                      <a:pPr indent="0" lvl="0" marL="0" rtl="0" algn="ctr">
                        <a:lnSpc>
                          <a:spcPct val="130000"/>
                        </a:lnSpc>
                        <a:spcBef>
                          <a:spcPts val="1200"/>
                        </a:spcBef>
                        <a:spcAft>
                          <a:spcPts val="0"/>
                        </a:spcAft>
                        <a:buNone/>
                      </a:pPr>
                      <a:r>
                        <a:rPr b="1" lang="en-US" sz="1100"/>
                        <a:t>M+4</a:t>
                      </a:r>
                      <a:endParaRPr b="1" sz="1100"/>
                    </a:p>
                    <a:p>
                      <a:pPr indent="0" lvl="0" marL="0" rtl="0" algn="ctr">
                        <a:lnSpc>
                          <a:spcPct val="130000"/>
                        </a:lnSpc>
                        <a:spcBef>
                          <a:spcPts val="1200"/>
                        </a:spcBef>
                        <a:spcAft>
                          <a:spcPts val="1200"/>
                        </a:spcAft>
                        <a:buNone/>
                      </a:pPr>
                      <a:r>
                        <a:rPr b="1" lang="en-US" sz="1100"/>
                        <a:t>(2월)</a:t>
                      </a:r>
                      <a:endParaRPr b="1" sz="1100"/>
                    </a:p>
                  </a:txBody>
                  <a:tcPr marT="71875" marB="71875" marR="91425" marL="91425">
                    <a:lnL cap="flat" cmpd="sng" w="9525">
                      <a:solidFill>
                        <a:srgbClr val="000000"/>
                      </a:solidFill>
                      <a:prstDash val="solid"/>
                      <a:round/>
                      <a:headEnd len="sm" w="sm" type="none"/>
                      <a:tailEnd len="sm" w="sm" type="none"/>
                    </a:lnL>
                    <a:lnT cap="flat" cmpd="sng" w="21575">
                      <a:solidFill>
                        <a:srgbClr val="000000"/>
                      </a:solidFill>
                      <a:prstDash val="solid"/>
                      <a:round/>
                      <a:headEnd len="sm" w="sm" type="none"/>
                      <a:tailEnd len="sm" w="sm" type="none"/>
                    </a:lnT>
                    <a:lnB cap="flat" cmpd="sng" w="25000">
                      <a:solidFill>
                        <a:srgbClr val="000000"/>
                      </a:solidFill>
                      <a:prstDash val="solid"/>
                      <a:round/>
                      <a:headEnd len="sm" w="sm" type="none"/>
                      <a:tailEnd len="sm" w="sm" type="none"/>
                    </a:lnB>
                    <a:solidFill>
                      <a:srgbClr val="C1D6ED"/>
                    </a:solidFill>
                  </a:tcPr>
                </a:tc>
              </a:tr>
              <a:tr h="452700">
                <a:tc>
                  <a:txBody>
                    <a:bodyPr/>
                    <a:lstStyle/>
                    <a:p>
                      <a:pPr indent="0" lvl="0" marL="0" rtl="0" algn="l">
                        <a:lnSpc>
                          <a:spcPct val="130000"/>
                        </a:lnSpc>
                        <a:spcBef>
                          <a:spcPts val="1200"/>
                        </a:spcBef>
                        <a:spcAft>
                          <a:spcPts val="1200"/>
                        </a:spcAft>
                        <a:buNone/>
                      </a:pPr>
                      <a:r>
                        <a:rPr b="1" lang="en-US" sz="1100"/>
                        <a:t>- 요구분석</a:t>
                      </a:r>
                      <a:endParaRPr b="1" sz="1100"/>
                    </a:p>
                  </a:txBody>
                  <a:tcPr marT="71875" marB="71875" marR="71875" marL="71875">
                    <a:lnR cap="flat" cmpd="sng" w="9525">
                      <a:solidFill>
                        <a:srgbClr val="000000"/>
                      </a:solidFill>
                      <a:prstDash val="solid"/>
                      <a:round/>
                      <a:headEnd len="sm" w="sm" type="none"/>
                      <a:tailEnd len="sm" w="sm" type="none"/>
                    </a:lnR>
                    <a:lnT cap="flat" cmpd="sng" w="250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50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50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50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50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T cap="flat" cmpd="sng" w="250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2700">
                <a:tc>
                  <a:txBody>
                    <a:bodyPr/>
                    <a:lstStyle/>
                    <a:p>
                      <a:pPr indent="0" lvl="0" marL="0" rtl="0" algn="l">
                        <a:lnSpc>
                          <a:spcPct val="130000"/>
                        </a:lnSpc>
                        <a:spcBef>
                          <a:spcPts val="1200"/>
                        </a:spcBef>
                        <a:spcAft>
                          <a:spcPts val="1200"/>
                        </a:spcAft>
                        <a:buNone/>
                      </a:pPr>
                      <a:r>
                        <a:rPr b="1" lang="en-US" sz="1100"/>
                        <a:t>- 설계</a:t>
                      </a:r>
                      <a:endParaRPr b="1" sz="1100"/>
                    </a:p>
                  </a:txBody>
                  <a:tcPr marT="71875" marB="71875" marR="71875" marL="71875">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2700">
                <a:tc>
                  <a:txBody>
                    <a:bodyPr/>
                    <a:lstStyle/>
                    <a:p>
                      <a:pPr indent="0" lvl="0" marL="0" rtl="0" algn="l">
                        <a:lnSpc>
                          <a:spcPct val="130000"/>
                        </a:lnSpc>
                        <a:spcBef>
                          <a:spcPts val="1200"/>
                        </a:spcBef>
                        <a:spcAft>
                          <a:spcPts val="1200"/>
                        </a:spcAft>
                        <a:buNone/>
                      </a:pPr>
                      <a:r>
                        <a:rPr b="1" lang="en-US" sz="1100"/>
                        <a:t>- 프로그램 구현</a:t>
                      </a:r>
                      <a:endParaRPr b="1" sz="1100"/>
                    </a:p>
                  </a:txBody>
                  <a:tcPr marT="71875" marB="71875" marR="71875" marL="71875">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3850">
                <a:tc>
                  <a:txBody>
                    <a:bodyPr/>
                    <a:lstStyle/>
                    <a:p>
                      <a:pPr indent="0" lvl="0" marL="0" rtl="0" algn="l">
                        <a:lnSpc>
                          <a:spcPct val="130000"/>
                        </a:lnSpc>
                        <a:spcBef>
                          <a:spcPts val="1200"/>
                        </a:spcBef>
                        <a:spcAft>
                          <a:spcPts val="1200"/>
                        </a:spcAft>
                        <a:buNone/>
                      </a:pPr>
                      <a:r>
                        <a:rPr b="1" lang="en-US" sz="1100"/>
                        <a:t>- 단위ㆍ통합 테스트</a:t>
                      </a:r>
                      <a:endParaRPr b="1" sz="1100"/>
                    </a:p>
                  </a:txBody>
                  <a:tcPr marT="71875" marB="71875" marR="71875" marL="71875">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3850">
                <a:tc>
                  <a:txBody>
                    <a:bodyPr/>
                    <a:lstStyle/>
                    <a:p>
                      <a:pPr indent="0" lvl="0" marL="0" rtl="0" algn="l">
                        <a:lnSpc>
                          <a:spcPct val="130000"/>
                        </a:lnSpc>
                        <a:spcBef>
                          <a:spcPts val="1200"/>
                        </a:spcBef>
                        <a:spcAft>
                          <a:spcPts val="1200"/>
                        </a:spcAft>
                        <a:buNone/>
                      </a:pPr>
                      <a:r>
                        <a:rPr b="1" lang="en-US" sz="1100"/>
                        <a:t>- 사용자/운영자 교육</a:t>
                      </a:r>
                      <a:endParaRPr b="1" sz="1100"/>
                    </a:p>
                  </a:txBody>
                  <a:tcPr marT="71875" marB="71875" marR="71875" marL="71875">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90700">
                <a:tc>
                  <a:txBody>
                    <a:bodyPr/>
                    <a:lstStyle/>
                    <a:p>
                      <a:pPr indent="0" lvl="0" marL="0" rtl="0" algn="l">
                        <a:lnSpc>
                          <a:spcPct val="130000"/>
                        </a:lnSpc>
                        <a:spcBef>
                          <a:spcPts val="1200"/>
                        </a:spcBef>
                        <a:spcAft>
                          <a:spcPts val="1200"/>
                        </a:spcAft>
                        <a:buNone/>
                      </a:pPr>
                      <a:r>
                        <a:rPr b="1" lang="en-US" sz="1100"/>
                        <a:t>- 시범운영ㆍ안정화</a:t>
                      </a:r>
                      <a:endParaRPr b="1" sz="1100"/>
                    </a:p>
                  </a:txBody>
                  <a:tcPr marT="71875" marB="71875" marR="71875" marL="71875">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2700">
                <a:tc>
                  <a:txBody>
                    <a:bodyPr/>
                    <a:lstStyle/>
                    <a:p>
                      <a:pPr indent="0" lvl="0" marL="0" rtl="0" algn="l">
                        <a:lnSpc>
                          <a:spcPct val="130000"/>
                        </a:lnSpc>
                        <a:spcBef>
                          <a:spcPts val="1200"/>
                        </a:spcBef>
                        <a:spcAft>
                          <a:spcPts val="1200"/>
                        </a:spcAft>
                        <a:buNone/>
                      </a:pPr>
                      <a:r>
                        <a:rPr b="1" lang="en-US" sz="1100"/>
                        <a:t>- 시스템 오픈</a:t>
                      </a:r>
                      <a:endParaRPr b="1" sz="1100"/>
                    </a:p>
                  </a:txBody>
                  <a:tcPr marT="71875" marB="71875" marR="71875" marL="71875">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3850">
                <a:tc>
                  <a:txBody>
                    <a:bodyPr/>
                    <a:lstStyle/>
                    <a:p>
                      <a:pPr indent="0" lvl="0" marL="0" rtl="0" algn="l">
                        <a:lnSpc>
                          <a:spcPct val="130000"/>
                        </a:lnSpc>
                        <a:spcBef>
                          <a:spcPts val="1200"/>
                        </a:spcBef>
                        <a:spcAft>
                          <a:spcPts val="1200"/>
                        </a:spcAft>
                        <a:buNone/>
                      </a:pPr>
                      <a:r>
                        <a:rPr b="1" lang="en-US" sz="1100"/>
                        <a:t>- 사업 검수ㆍ완료</a:t>
                      </a:r>
                      <a:endParaRPr b="1" sz="1100"/>
                    </a:p>
                  </a:txBody>
                  <a:tcPr marT="71875" marB="71875" marR="71875" marL="71875">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1200"/>
                        </a:spcBef>
                        <a:spcAft>
                          <a:spcPts val="1200"/>
                        </a:spcAft>
                        <a:buNone/>
                      </a:pPr>
                      <a:r>
                        <a:rPr lang="en-US"/>
                        <a:t> </a:t>
                      </a:r>
                      <a:endParaRPr/>
                    </a:p>
                  </a:txBody>
                  <a:tcPr marT="71875" marB="71875" marR="71875" marL="7187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50" name="Shape 250"/>
        <p:cNvGrpSpPr/>
        <p:nvPr/>
      </p:nvGrpSpPr>
      <p:grpSpPr>
        <a:xfrm>
          <a:off x="0" y="0"/>
          <a:ext cx="0" cy="0"/>
          <a:chOff x="0" y="0"/>
          <a:chExt cx="0" cy="0"/>
        </a:xfrm>
      </p:grpSpPr>
      <p:sp>
        <p:nvSpPr>
          <p:cNvPr id="251" name="Google Shape;251;p32"/>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None/>
            </a:pPr>
            <a:r>
              <a:rPr lang="en-US"/>
              <a:t>- 32 -</a:t>
            </a:r>
            <a:endParaRPr/>
          </a:p>
        </p:txBody>
      </p:sp>
      <p:graphicFrame>
        <p:nvGraphicFramePr>
          <p:cNvPr id="252" name="Google Shape;252;p32"/>
          <p:cNvGraphicFramePr/>
          <p:nvPr/>
        </p:nvGraphicFramePr>
        <p:xfrm>
          <a:off x="1102994" y="312038"/>
          <a:ext cx="3000000" cy="3000000"/>
        </p:xfrm>
        <a:graphic>
          <a:graphicData uri="http://schemas.openxmlformats.org/drawingml/2006/table">
            <a:tbl>
              <a:tblPr bandRow="1" firstRow="1">
                <a:noFill/>
                <a:tableStyleId>{CE5FA8B5-5DDD-458C-8308-369D98696344}</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rtl="0" algn="l">
                        <a:spcBef>
                          <a:spcPts val="0"/>
                        </a:spcBef>
                        <a:spcAft>
                          <a:spcPts val="0"/>
                        </a:spcAft>
                        <a:buClr>
                          <a:schemeClr val="dk1"/>
                        </a:buClr>
                        <a:buSzPts val="1100"/>
                        <a:buFont typeface="Arial"/>
                        <a:buNone/>
                      </a:pPr>
                      <a:r>
                        <a:rPr lang="en-US" sz="1000"/>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None/>
                      </a:pPr>
                      <a:r>
                        <a:rPr lang="en-US" sz="1300">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None/>
                      </a:pPr>
                      <a:r>
                        <a:rPr lang="en-US" sz="1200">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None/>
                      </a:pPr>
                      <a:r>
                        <a:rPr lang="en-US" sz="1200">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lang="en-US" sz="1200">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253" name="Google Shape;253;p32"/>
          <p:cNvSpPr txBox="1"/>
          <p:nvPr>
            <p:ph type="title"/>
          </p:nvPr>
        </p:nvSpPr>
        <p:spPr>
          <a:xfrm>
            <a:off x="1067050" y="1405375"/>
            <a:ext cx="41520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t>V.	참고 자료(***학생이 작성)</a:t>
            </a:r>
            <a:endParaRPr sz="2400"/>
          </a:p>
        </p:txBody>
      </p:sp>
      <p:sp>
        <p:nvSpPr>
          <p:cNvPr id="254" name="Google Shape;254;p32"/>
          <p:cNvSpPr txBox="1"/>
          <p:nvPr/>
        </p:nvSpPr>
        <p:spPr>
          <a:xfrm>
            <a:off x="1118108" y="1907539"/>
            <a:ext cx="5375275" cy="4904105"/>
          </a:xfrm>
          <a:prstGeom prst="rect">
            <a:avLst/>
          </a:prstGeom>
          <a:noFill/>
          <a:ln>
            <a:noFill/>
          </a:ln>
        </p:spPr>
        <p:txBody>
          <a:bodyPr anchorCtr="0" anchor="t" bIns="0" lIns="0" spcFirstLastPara="1" rIns="0" wrap="square" tIns="12700">
            <a:noAutofit/>
          </a:bodyPr>
          <a:lstStyle/>
          <a:p>
            <a:pPr indent="-313055" lvl="0" marL="325120" marR="0" rtl="0" algn="l">
              <a:lnSpc>
                <a:spcPct val="100000"/>
              </a:lnSpc>
              <a:spcBef>
                <a:spcPts val="0"/>
              </a:spcBef>
              <a:spcAft>
                <a:spcPts val="0"/>
              </a:spcAft>
              <a:buSzPts val="1600"/>
              <a:buFont typeface="Arial"/>
              <a:buAutoNum type="alphaUcPeriod"/>
            </a:pPr>
            <a:r>
              <a:rPr b="0" lang="en-US" sz="1600">
                <a:latin typeface="Arial"/>
                <a:ea typeface="Arial"/>
                <a:cs typeface="Arial"/>
                <a:sym typeface="Arial"/>
              </a:rPr>
              <a:t>참고 자료</a:t>
            </a:r>
            <a:endParaRPr sz="1600">
              <a:latin typeface="Arial"/>
              <a:ea typeface="Arial"/>
              <a:cs typeface="Arial"/>
              <a:sym typeface="Arial"/>
            </a:endParaRPr>
          </a:p>
          <a:p>
            <a:pPr indent="-191770" lvl="1" marL="342900" marR="0" rtl="0" algn="l">
              <a:lnSpc>
                <a:spcPct val="100000"/>
              </a:lnSpc>
              <a:spcBef>
                <a:spcPts val="735"/>
              </a:spcBef>
              <a:spcAft>
                <a:spcPts val="0"/>
              </a:spcAft>
              <a:buSzPts val="1000"/>
              <a:buFont typeface="Arial"/>
              <a:buAutoNum type="arabicPeriod"/>
            </a:pPr>
            <a:r>
              <a:rPr lang="en-US" sz="1000"/>
              <a:t>서적자료</a:t>
            </a:r>
            <a:endParaRPr b="0" i="0" sz="1000" u="none" cap="none" strike="noStrike">
              <a:latin typeface="Arial"/>
              <a:ea typeface="Arial"/>
              <a:cs typeface="Arial"/>
              <a:sym typeface="Arial"/>
            </a:endParaRPr>
          </a:p>
          <a:p>
            <a:pPr indent="0" lvl="1" marL="0" marR="0" rtl="0" algn="l">
              <a:lnSpc>
                <a:spcPct val="100000"/>
              </a:lnSpc>
              <a:spcBef>
                <a:spcPts val="0"/>
              </a:spcBef>
              <a:spcAft>
                <a:spcPts val="0"/>
              </a:spcAft>
              <a:buSzPts val="900"/>
              <a:buFont typeface="Arial"/>
              <a:buNone/>
            </a:pPr>
            <a:r>
              <a:t/>
            </a:r>
            <a:endParaRPr b="0" i="0" sz="900" u="none" cap="none" strike="noStrike">
              <a:latin typeface="Arial"/>
              <a:ea typeface="Arial"/>
              <a:cs typeface="Arial"/>
              <a:sym typeface="Arial"/>
            </a:endParaRPr>
          </a:p>
          <a:p>
            <a:pPr indent="-316230" lvl="0" marL="328295" marR="0" rtl="0" algn="l">
              <a:lnSpc>
                <a:spcPct val="100000"/>
              </a:lnSpc>
              <a:spcBef>
                <a:spcPts val="0"/>
              </a:spcBef>
              <a:spcAft>
                <a:spcPts val="0"/>
              </a:spcAft>
              <a:buSzPts val="1600"/>
              <a:buFont typeface="Arial"/>
              <a:buAutoNum type="alphaUcPeriod"/>
            </a:pPr>
            <a:r>
              <a:rPr b="0" lang="en-US" sz="1600">
                <a:latin typeface="Arial"/>
                <a:ea typeface="Arial"/>
                <a:cs typeface="Arial"/>
                <a:sym typeface="Arial"/>
              </a:rPr>
              <a:t>참고 사이트</a:t>
            </a:r>
            <a:endParaRPr sz="1600">
              <a:latin typeface="Arial"/>
              <a:ea typeface="Arial"/>
              <a:cs typeface="Arial"/>
              <a:sym typeface="Arial"/>
            </a:endParaRPr>
          </a:p>
          <a:p>
            <a:pPr indent="-191135" lvl="1" marL="342265" marR="0" rtl="0" algn="l">
              <a:lnSpc>
                <a:spcPct val="100000"/>
              </a:lnSpc>
              <a:spcBef>
                <a:spcPts val="400"/>
              </a:spcBef>
              <a:spcAft>
                <a:spcPts val="0"/>
              </a:spcAft>
              <a:buSzPts val="1000"/>
              <a:buFont typeface="Arial"/>
              <a:buAutoNum type="arabicPeriod"/>
            </a:pPr>
            <a:r>
              <a:rPr lang="en-US" sz="1000"/>
              <a:t>참고 사이트</a:t>
            </a:r>
            <a:endParaRPr b="0" i="0" sz="10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6" name="Shape 56"/>
        <p:cNvGrpSpPr/>
        <p:nvPr/>
      </p:nvGrpSpPr>
      <p:grpSpPr>
        <a:xfrm>
          <a:off x="0" y="0"/>
          <a:ext cx="0" cy="0"/>
          <a:chOff x="0" y="0"/>
          <a:chExt cx="0" cy="0"/>
        </a:xfrm>
      </p:grpSpPr>
      <p:sp>
        <p:nvSpPr>
          <p:cNvPr id="57" name="Google Shape;57;p9"/>
          <p:cNvSpPr txBox="1"/>
          <p:nvPr>
            <p:ph type="title"/>
          </p:nvPr>
        </p:nvSpPr>
        <p:spPr>
          <a:xfrm>
            <a:off x="2623820" y="1171448"/>
            <a:ext cx="534035" cy="63563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4000"/>
              <a:t>목</a:t>
            </a:r>
            <a:endParaRPr sz="4000"/>
          </a:p>
        </p:txBody>
      </p:sp>
      <p:sp>
        <p:nvSpPr>
          <p:cNvPr id="58" name="Google Shape;58;p9"/>
          <p:cNvSpPr txBox="1"/>
          <p:nvPr/>
        </p:nvSpPr>
        <p:spPr>
          <a:xfrm>
            <a:off x="4402302" y="1171448"/>
            <a:ext cx="534035" cy="63563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4000">
                <a:latin typeface="Arial"/>
                <a:ea typeface="Arial"/>
                <a:cs typeface="Arial"/>
                <a:sym typeface="Arial"/>
              </a:rPr>
              <a:t>차</a:t>
            </a:r>
            <a:endParaRPr sz="4000">
              <a:latin typeface="Arial"/>
              <a:ea typeface="Arial"/>
              <a:cs typeface="Arial"/>
              <a:sym typeface="Arial"/>
            </a:endParaRPr>
          </a:p>
        </p:txBody>
      </p:sp>
      <p:sp>
        <p:nvSpPr>
          <p:cNvPr id="59" name="Google Shape;59;p9"/>
          <p:cNvSpPr txBox="1"/>
          <p:nvPr>
            <p:ph idx="1" type="body"/>
          </p:nvPr>
        </p:nvSpPr>
        <p:spPr>
          <a:xfrm>
            <a:off x="1614950" y="1894175"/>
            <a:ext cx="4326600" cy="7832700"/>
          </a:xfrm>
          <a:prstGeom prst="rect">
            <a:avLst/>
          </a:prstGeom>
          <a:noFill/>
          <a:ln>
            <a:noFill/>
          </a:ln>
        </p:spPr>
        <p:txBody>
          <a:bodyPr anchorCtr="0" anchor="t" bIns="0" lIns="0" spcFirstLastPara="1" rIns="0" wrap="square" tIns="88900">
            <a:noAutofit/>
          </a:bodyPr>
          <a:lstStyle/>
          <a:p>
            <a:pPr indent="-213359" lvl="0" marL="225425" rtl="0" algn="l">
              <a:lnSpc>
                <a:spcPct val="100000"/>
              </a:lnSpc>
              <a:spcBef>
                <a:spcPts val="0"/>
              </a:spcBef>
              <a:spcAft>
                <a:spcPts val="0"/>
              </a:spcAft>
              <a:buClr>
                <a:schemeClr val="dk1"/>
              </a:buClr>
              <a:buSzPts val="1500"/>
              <a:buFont typeface="Arial"/>
              <a:buAutoNum type="romanUcPeriod"/>
            </a:pPr>
            <a:r>
              <a:rPr lang="en-US"/>
              <a:t>프로젝트 수행 목적 </a:t>
            </a:r>
            <a:r>
              <a:rPr b="0"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   1</a:t>
            </a:r>
            <a:endParaRPr/>
          </a:p>
          <a:p>
            <a:pPr indent="0" lvl="0" marL="457200" rtl="0" algn="l">
              <a:lnSpc>
                <a:spcPct val="100000"/>
              </a:lnSpc>
              <a:spcBef>
                <a:spcPts val="600"/>
              </a:spcBef>
              <a:spcAft>
                <a:spcPts val="0"/>
              </a:spcAft>
              <a:buNone/>
            </a:pPr>
            <a:r>
              <a:rPr lang="en-US"/>
              <a:t>-A</a:t>
            </a:r>
            <a:r>
              <a:rPr lang="en-US"/>
              <a:t> </a:t>
            </a:r>
            <a:r>
              <a:rPr lang="en-US" sz="1500">
                <a:latin typeface="Arial"/>
                <a:ea typeface="Arial"/>
                <a:cs typeface="Arial"/>
                <a:sym typeface="Arial"/>
              </a:rPr>
              <a:t>프로젝트 정의 </a:t>
            </a:r>
            <a:r>
              <a:rPr lang="en-US" sz="1500">
                <a:latin typeface="Times New Roman"/>
                <a:ea typeface="Times New Roman"/>
                <a:cs typeface="Times New Roman"/>
                <a:sym typeface="Times New Roman"/>
              </a:rPr>
              <a:t> 	</a:t>
            </a:r>
            <a:r>
              <a:rPr lang="en-US" sz="1500">
                <a:solidFill>
                  <a:schemeClr val="dk1"/>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 </a:t>
            </a:r>
            <a:r>
              <a:rPr lang="en-US" sz="1500">
                <a:solidFill>
                  <a:schemeClr val="dk1"/>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  1</a:t>
            </a:r>
            <a:endParaRPr sz="1500">
              <a:latin typeface="Arial"/>
              <a:ea typeface="Arial"/>
              <a:cs typeface="Arial"/>
              <a:sym typeface="Arial"/>
            </a:endParaRPr>
          </a:p>
          <a:p>
            <a:pPr indent="0" lvl="0" marL="457200" rtl="0" algn="l">
              <a:lnSpc>
                <a:spcPct val="100000"/>
              </a:lnSpc>
              <a:spcBef>
                <a:spcPts val="600"/>
              </a:spcBef>
              <a:spcAft>
                <a:spcPts val="0"/>
              </a:spcAft>
              <a:buNone/>
            </a:pPr>
            <a:r>
              <a:rPr lang="en-US"/>
              <a:t>-B </a:t>
            </a:r>
            <a:r>
              <a:rPr lang="en-US" sz="1500">
                <a:latin typeface="Arial"/>
                <a:ea typeface="Arial"/>
                <a:cs typeface="Arial"/>
                <a:sym typeface="Arial"/>
              </a:rPr>
              <a:t>프로젝트  배경 </a:t>
            </a:r>
            <a:r>
              <a:rPr lang="en-US" sz="1500">
                <a:latin typeface="Times New Roman"/>
                <a:ea typeface="Times New Roman"/>
                <a:cs typeface="Times New Roman"/>
                <a:sym typeface="Times New Roman"/>
              </a:rPr>
              <a:t> 	</a:t>
            </a:r>
            <a:r>
              <a:rPr lang="en-US" sz="1500">
                <a:solidFill>
                  <a:schemeClr val="dk1"/>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 </a:t>
            </a:r>
            <a:r>
              <a:rPr lang="en-US" sz="1500">
                <a:solidFill>
                  <a:schemeClr val="dk1"/>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  1</a:t>
            </a:r>
            <a:endParaRPr sz="1500">
              <a:latin typeface="Arial"/>
              <a:ea typeface="Arial"/>
              <a:cs typeface="Arial"/>
              <a:sym typeface="Arial"/>
            </a:endParaRPr>
          </a:p>
          <a:p>
            <a:pPr indent="0" lvl="0" marL="457200" rtl="0" algn="l">
              <a:lnSpc>
                <a:spcPct val="100000"/>
              </a:lnSpc>
              <a:spcBef>
                <a:spcPts val="600"/>
              </a:spcBef>
              <a:spcAft>
                <a:spcPts val="0"/>
              </a:spcAft>
              <a:buNone/>
            </a:pPr>
            <a:r>
              <a:rPr lang="en-US"/>
              <a:t>-C </a:t>
            </a:r>
            <a:r>
              <a:rPr lang="en-US" sz="1500">
                <a:latin typeface="Arial"/>
                <a:ea typeface="Arial"/>
                <a:cs typeface="Arial"/>
                <a:sym typeface="Arial"/>
              </a:rPr>
              <a:t>프로젝트  목적  </a:t>
            </a:r>
            <a:r>
              <a:rPr lang="en-US" sz="1500">
                <a:latin typeface="Times New Roman"/>
                <a:ea typeface="Times New Roman"/>
                <a:cs typeface="Times New Roman"/>
                <a:sym typeface="Times New Roman"/>
              </a:rPr>
              <a:t> 	</a:t>
            </a:r>
            <a:r>
              <a:rPr lang="en-US" sz="1500">
                <a:solidFill>
                  <a:schemeClr val="dk1"/>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1</a:t>
            </a:r>
            <a:endParaRPr sz="1500">
              <a:latin typeface="Arial"/>
              <a:ea typeface="Arial"/>
              <a:cs typeface="Arial"/>
              <a:sym typeface="Arial"/>
            </a:endParaRPr>
          </a:p>
          <a:p>
            <a:pPr indent="0" lvl="0" marL="457200" rtl="0" algn="l">
              <a:lnSpc>
                <a:spcPct val="100000"/>
              </a:lnSpc>
              <a:spcBef>
                <a:spcPts val="600"/>
              </a:spcBef>
              <a:spcAft>
                <a:spcPts val="0"/>
              </a:spcAft>
              <a:buNone/>
            </a:pPr>
            <a:r>
              <a:rPr lang="en-US"/>
              <a:t>-D </a:t>
            </a:r>
            <a:r>
              <a:rPr lang="en-US" sz="1500">
                <a:latin typeface="Arial"/>
                <a:ea typeface="Arial"/>
                <a:cs typeface="Arial"/>
                <a:sym typeface="Arial"/>
              </a:rPr>
              <a:t>시장분석  </a:t>
            </a:r>
            <a:r>
              <a:rPr lang="en-US" sz="1500">
                <a:latin typeface="Times New Roman"/>
                <a:ea typeface="Times New Roman"/>
                <a:cs typeface="Times New Roman"/>
                <a:sym typeface="Times New Roman"/>
              </a:rPr>
              <a:t> 	</a:t>
            </a:r>
            <a:r>
              <a:rPr lang="en-US" sz="1500">
                <a:solidFill>
                  <a:schemeClr val="dk1"/>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5</a:t>
            </a:r>
            <a:endParaRPr sz="1500">
              <a:latin typeface="Arial"/>
              <a:ea typeface="Arial"/>
              <a:cs typeface="Arial"/>
              <a:sym typeface="Arial"/>
            </a:endParaRPr>
          </a:p>
          <a:p>
            <a:pPr indent="-274955" lvl="0" marL="287020" rtl="0" algn="l">
              <a:lnSpc>
                <a:spcPct val="100000"/>
              </a:lnSpc>
              <a:spcBef>
                <a:spcPts val="600"/>
              </a:spcBef>
              <a:spcAft>
                <a:spcPts val="0"/>
              </a:spcAft>
              <a:buClr>
                <a:schemeClr val="dk1"/>
              </a:buClr>
              <a:buSzPts val="1500"/>
              <a:buFont typeface="Arial"/>
              <a:buAutoNum type="romanUcPeriod"/>
            </a:pPr>
            <a:r>
              <a:rPr lang="en-US"/>
              <a:t>프로젝트 결과물의 개요 </a:t>
            </a:r>
            <a:r>
              <a:rPr b="0"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 10</a:t>
            </a:r>
            <a:endParaRPr/>
          </a:p>
          <a:p>
            <a:pPr indent="0" lvl="0" marL="457200" rtl="0" algn="l">
              <a:lnSpc>
                <a:spcPct val="100000"/>
              </a:lnSpc>
              <a:spcBef>
                <a:spcPts val="600"/>
              </a:spcBef>
              <a:spcAft>
                <a:spcPts val="0"/>
              </a:spcAft>
              <a:buNone/>
            </a:pPr>
            <a:r>
              <a:rPr lang="en-US"/>
              <a:t>-A </a:t>
            </a:r>
            <a:r>
              <a:rPr lang="en-US" sz="1500">
                <a:latin typeface="Arial"/>
                <a:ea typeface="Arial"/>
                <a:cs typeface="Arial"/>
                <a:sym typeface="Arial"/>
              </a:rPr>
              <a:t>프로젝트 결과물 설명 </a:t>
            </a:r>
            <a:r>
              <a:rPr lang="en-US" sz="1500">
                <a:latin typeface="Times New Roman"/>
                <a:ea typeface="Times New Roman"/>
                <a:cs typeface="Times New Roman"/>
                <a:sym typeface="Times New Roman"/>
              </a:rPr>
              <a:t> 	                    </a:t>
            </a:r>
            <a:r>
              <a:rPr lang="en-US">
                <a:latin typeface="Times New Roman"/>
                <a:ea typeface="Times New Roman"/>
                <a:cs typeface="Times New Roman"/>
                <a:sym typeface="Times New Roman"/>
              </a:rPr>
              <a:t> 10</a:t>
            </a:r>
            <a:endParaRPr sz="1500">
              <a:latin typeface="Arial"/>
              <a:ea typeface="Arial"/>
              <a:cs typeface="Arial"/>
              <a:sym typeface="Arial"/>
            </a:endParaRPr>
          </a:p>
          <a:p>
            <a:pPr indent="0" lvl="0" marL="457200" marR="0" rtl="0" algn="l">
              <a:lnSpc>
                <a:spcPct val="100000"/>
              </a:lnSpc>
              <a:spcBef>
                <a:spcPts val="600"/>
              </a:spcBef>
              <a:spcAft>
                <a:spcPts val="0"/>
              </a:spcAft>
              <a:buNone/>
            </a:pPr>
            <a:r>
              <a:rPr lang="en-US"/>
              <a:t>-B </a:t>
            </a:r>
            <a:r>
              <a:rPr lang="en-US" sz="1500">
                <a:latin typeface="Arial"/>
                <a:ea typeface="Arial"/>
                <a:cs typeface="Arial"/>
                <a:sym typeface="Arial"/>
              </a:rPr>
              <a:t>프로젝트  결과물의  그림</a:t>
            </a:r>
            <a:r>
              <a:rPr lang="en-US" sz="1500">
                <a:latin typeface="Times New Roman"/>
                <a:ea typeface="Times New Roman"/>
                <a:cs typeface="Times New Roman"/>
                <a:sym typeface="Times New Roman"/>
              </a:rPr>
              <a:t>                   </a:t>
            </a:r>
            <a:r>
              <a:rPr lang="en-US">
                <a:latin typeface="Times New Roman"/>
                <a:ea typeface="Times New Roman"/>
                <a:cs typeface="Times New Roman"/>
                <a:sym typeface="Times New Roman"/>
              </a:rPr>
              <a:t>12</a:t>
            </a:r>
            <a:endParaRPr sz="1500">
              <a:latin typeface="Arial"/>
              <a:ea typeface="Arial"/>
              <a:cs typeface="Arial"/>
              <a:sym typeface="Arial"/>
            </a:endParaRPr>
          </a:p>
          <a:p>
            <a:pPr indent="0" lvl="0" marL="457200" rtl="0" algn="l">
              <a:lnSpc>
                <a:spcPct val="100000"/>
              </a:lnSpc>
              <a:spcBef>
                <a:spcPts val="600"/>
              </a:spcBef>
              <a:spcAft>
                <a:spcPts val="0"/>
              </a:spcAft>
              <a:buNone/>
            </a:pPr>
            <a:r>
              <a:rPr lang="en-US"/>
              <a:t>-C </a:t>
            </a:r>
            <a:r>
              <a:rPr lang="en-US" sz="1500">
                <a:latin typeface="Arial"/>
                <a:ea typeface="Arial"/>
                <a:cs typeface="Arial"/>
                <a:sym typeface="Arial"/>
              </a:rPr>
              <a:t>프로젝트 결과물의 구조  </a:t>
            </a:r>
            <a:r>
              <a:rPr lang="en-US" sz="1500">
                <a:solidFill>
                  <a:schemeClr val="dk1"/>
                </a:solidFill>
                <a:latin typeface="Times New Roman"/>
                <a:ea typeface="Times New Roman"/>
                <a:cs typeface="Times New Roman"/>
                <a:sym typeface="Times New Roman"/>
              </a:rPr>
              <a:t>                   12</a:t>
            </a:r>
            <a:endParaRPr sz="1500">
              <a:solidFill>
                <a:schemeClr val="dk1"/>
              </a:solidFill>
              <a:latin typeface="Times New Roman"/>
              <a:ea typeface="Times New Roman"/>
              <a:cs typeface="Times New Roman"/>
              <a:sym typeface="Times New Roman"/>
            </a:endParaRPr>
          </a:p>
          <a:p>
            <a:pPr indent="0" lvl="0" marL="457200" rtl="0" algn="l">
              <a:lnSpc>
                <a:spcPct val="100000"/>
              </a:lnSpc>
              <a:spcBef>
                <a:spcPts val="600"/>
              </a:spcBef>
              <a:spcAft>
                <a:spcPts val="0"/>
              </a:spcAft>
              <a:buNone/>
            </a:pPr>
            <a:r>
              <a:rPr lang="en-US">
                <a:latin typeface="Times New Roman"/>
                <a:ea typeface="Times New Roman"/>
                <a:cs typeface="Times New Roman"/>
                <a:sym typeface="Times New Roman"/>
              </a:rPr>
              <a:t>-D 예상되는 문제점</a:t>
            </a:r>
            <a:r>
              <a:rPr lang="en-US" sz="1500">
                <a:solidFill>
                  <a:schemeClr val="dk1"/>
                </a:solidFill>
                <a:latin typeface="Times New Roman"/>
                <a:ea typeface="Times New Roman"/>
                <a:cs typeface="Times New Roman"/>
                <a:sym typeface="Times New Roman"/>
              </a:rPr>
              <a:t>                                  1</a:t>
            </a:r>
            <a:r>
              <a:rPr lang="en-US">
                <a:latin typeface="Times New Roman"/>
                <a:ea typeface="Times New Roman"/>
                <a:cs typeface="Times New Roman"/>
                <a:sym typeface="Times New Roman"/>
              </a:rPr>
              <a:t>6</a:t>
            </a:r>
            <a:endParaRPr sz="1500">
              <a:solidFill>
                <a:schemeClr val="dk1"/>
              </a:solidFill>
              <a:latin typeface="Times New Roman"/>
              <a:ea typeface="Times New Roman"/>
              <a:cs typeface="Times New Roman"/>
              <a:sym typeface="Times New Roman"/>
            </a:endParaRPr>
          </a:p>
          <a:p>
            <a:pPr indent="0" lvl="0" marL="457200" rtl="0" algn="l">
              <a:lnSpc>
                <a:spcPct val="100000"/>
              </a:lnSpc>
              <a:spcBef>
                <a:spcPts val="600"/>
              </a:spcBef>
              <a:spcAft>
                <a:spcPts val="0"/>
              </a:spcAft>
              <a:buNone/>
            </a:pPr>
            <a:r>
              <a:rPr lang="en-US">
                <a:latin typeface="Times New Roman"/>
                <a:ea typeface="Times New Roman"/>
                <a:cs typeface="Times New Roman"/>
                <a:sym typeface="Times New Roman"/>
              </a:rPr>
              <a:t>-E </a:t>
            </a:r>
            <a:r>
              <a:rPr lang="en-US" sz="1500">
                <a:solidFill>
                  <a:schemeClr val="dk1"/>
                </a:solidFill>
                <a:latin typeface="Times New Roman"/>
                <a:ea typeface="Times New Roman"/>
                <a:cs typeface="Times New Roman"/>
                <a:sym typeface="Times New Roman"/>
              </a:rPr>
              <a:t>관련 기술 소개                                      1</a:t>
            </a:r>
            <a:r>
              <a:rPr lang="en-US">
                <a:latin typeface="Times New Roman"/>
                <a:ea typeface="Times New Roman"/>
                <a:cs typeface="Times New Roman"/>
                <a:sym typeface="Times New Roman"/>
              </a:rPr>
              <a:t>7</a:t>
            </a:r>
            <a:endParaRPr sz="1500">
              <a:solidFill>
                <a:schemeClr val="dk1"/>
              </a:solidFill>
              <a:latin typeface="Times New Roman"/>
              <a:ea typeface="Times New Roman"/>
              <a:cs typeface="Times New Roman"/>
              <a:sym typeface="Times New Roman"/>
            </a:endParaRPr>
          </a:p>
          <a:p>
            <a:pPr indent="0" lvl="0" marL="457200" rtl="0" algn="l">
              <a:lnSpc>
                <a:spcPct val="100000"/>
              </a:lnSpc>
              <a:spcBef>
                <a:spcPts val="600"/>
              </a:spcBef>
              <a:spcAft>
                <a:spcPts val="0"/>
              </a:spcAft>
              <a:buNone/>
            </a:pPr>
            <a:r>
              <a:rPr lang="en-US">
                <a:latin typeface="Times New Roman"/>
                <a:ea typeface="Times New Roman"/>
                <a:cs typeface="Times New Roman"/>
                <a:sym typeface="Times New Roman"/>
              </a:rPr>
              <a:t>-F </a:t>
            </a:r>
            <a:r>
              <a:rPr lang="en-US" sz="1500">
                <a:solidFill>
                  <a:schemeClr val="dk1"/>
                </a:solidFill>
                <a:latin typeface="Times New Roman"/>
                <a:ea typeface="Times New Roman"/>
                <a:cs typeface="Times New Roman"/>
                <a:sym typeface="Times New Roman"/>
              </a:rPr>
              <a:t>개발 도구                                               2</a:t>
            </a:r>
            <a:r>
              <a:rPr lang="en-US">
                <a:latin typeface="Times New Roman"/>
                <a:ea typeface="Times New Roman"/>
                <a:cs typeface="Times New Roman"/>
                <a:sym typeface="Times New Roman"/>
              </a:rPr>
              <a:t>0</a:t>
            </a:r>
            <a:endParaRPr sz="1500">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0"/>
              </a:spcAft>
              <a:buNone/>
            </a:pPr>
            <a:r>
              <a:rPr lang="en-US">
                <a:latin typeface="Times New Roman"/>
                <a:ea typeface="Times New Roman"/>
                <a:cs typeface="Times New Roman"/>
                <a:sym typeface="Times New Roman"/>
              </a:rPr>
              <a:t>III.   결과물 목록                                                 23</a:t>
            </a:r>
            <a:endParaRPr>
              <a:latin typeface="Times New Roman"/>
              <a:ea typeface="Times New Roman"/>
              <a:cs typeface="Times New Roman"/>
              <a:sym typeface="Times New Roman"/>
            </a:endParaRPr>
          </a:p>
          <a:p>
            <a:pPr indent="0" lvl="0" marL="457200" rtl="0" algn="l">
              <a:spcBef>
                <a:spcPts val="600"/>
              </a:spcBef>
              <a:spcAft>
                <a:spcPts val="0"/>
              </a:spcAft>
              <a:buNone/>
            </a:pPr>
            <a:r>
              <a:rPr lang="en-US"/>
              <a:t>-A 개발 소스              </a:t>
            </a:r>
            <a:r>
              <a:rPr lang="en-US" sz="1500">
                <a:solidFill>
                  <a:schemeClr val="dk1"/>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23</a:t>
            </a:r>
            <a:endParaRPr/>
          </a:p>
          <a:p>
            <a:pPr indent="0" lvl="0" marL="457200" rtl="0" algn="l">
              <a:spcBef>
                <a:spcPts val="600"/>
              </a:spcBef>
              <a:spcAft>
                <a:spcPts val="0"/>
              </a:spcAft>
              <a:buNone/>
            </a:pPr>
            <a:r>
              <a:rPr lang="en-US"/>
              <a:t>-B 매뉴얼                                              </a:t>
            </a:r>
            <a:r>
              <a:rPr lang="en-US">
                <a:latin typeface="Times New Roman"/>
                <a:ea typeface="Times New Roman"/>
                <a:cs typeface="Times New Roman"/>
                <a:sym typeface="Times New Roman"/>
              </a:rPr>
              <a:t>23</a:t>
            </a:r>
            <a:endParaRPr/>
          </a:p>
          <a:p>
            <a:pPr indent="0" lvl="0" marL="457200" rtl="0" algn="l">
              <a:spcBef>
                <a:spcPts val="600"/>
              </a:spcBef>
              <a:spcAft>
                <a:spcPts val="0"/>
              </a:spcAft>
              <a:buNone/>
            </a:pPr>
            <a:r>
              <a:rPr lang="en-US"/>
              <a:t>-C 실행 파일                                       </a:t>
            </a:r>
            <a:r>
              <a:rPr lang="en-US">
                <a:latin typeface="Times New Roman"/>
                <a:ea typeface="Times New Roman"/>
                <a:cs typeface="Times New Roman"/>
                <a:sym typeface="Times New Roman"/>
              </a:rPr>
              <a:t>  23</a:t>
            </a:r>
            <a:endParaRPr/>
          </a:p>
          <a:p>
            <a:pPr indent="0" lvl="0" marL="0" rtl="0" algn="l">
              <a:spcBef>
                <a:spcPts val="600"/>
              </a:spcBef>
              <a:spcAft>
                <a:spcPts val="0"/>
              </a:spcAft>
              <a:buNone/>
            </a:pPr>
            <a:r>
              <a:rPr lang="en-US"/>
              <a:t>IV.   프로젝트 수행 추진 체계 및 일정           </a:t>
            </a:r>
            <a:r>
              <a:rPr lang="en-US">
                <a:latin typeface="Times New Roman"/>
                <a:ea typeface="Times New Roman"/>
                <a:cs typeface="Times New Roman"/>
                <a:sym typeface="Times New Roman"/>
              </a:rPr>
              <a:t>24</a:t>
            </a:r>
            <a:endParaRPr/>
          </a:p>
          <a:p>
            <a:pPr indent="0" lvl="0" marL="457200" rtl="0" algn="l">
              <a:spcBef>
                <a:spcPts val="600"/>
              </a:spcBef>
              <a:spcAft>
                <a:spcPts val="0"/>
              </a:spcAft>
              <a:buNone/>
            </a:pPr>
            <a:r>
              <a:rPr lang="en-US"/>
              <a:t>-A 조직도              </a:t>
            </a:r>
            <a:r>
              <a:rPr lang="en-US">
                <a:latin typeface="Times New Roman"/>
                <a:ea typeface="Times New Roman"/>
                <a:cs typeface="Times New Roman"/>
                <a:sym typeface="Times New Roman"/>
              </a:rPr>
              <a:t> 	                             24</a:t>
            </a:r>
            <a:endParaRPr/>
          </a:p>
          <a:p>
            <a:pPr indent="0" lvl="0" marL="457200" rtl="0" algn="l">
              <a:spcBef>
                <a:spcPts val="600"/>
              </a:spcBef>
              <a:spcAft>
                <a:spcPts val="0"/>
              </a:spcAft>
              <a:buNone/>
            </a:pPr>
            <a:r>
              <a:rPr lang="en-US"/>
              <a:t>-B 역할 분담             </a:t>
            </a:r>
            <a:r>
              <a:rPr lang="en-US">
                <a:latin typeface="Times New Roman"/>
                <a:ea typeface="Times New Roman"/>
                <a:cs typeface="Times New Roman"/>
                <a:sym typeface="Times New Roman"/>
              </a:rPr>
              <a:t> 	                             25</a:t>
            </a:r>
            <a:endParaRPr/>
          </a:p>
          <a:p>
            <a:pPr indent="0" lvl="0" marL="457200" rtl="0" algn="l">
              <a:spcBef>
                <a:spcPts val="600"/>
              </a:spcBef>
              <a:spcAft>
                <a:spcPts val="0"/>
              </a:spcAft>
              <a:buNone/>
            </a:pPr>
            <a:r>
              <a:rPr lang="en-US"/>
              <a:t>-C 마일스톤 및 일정                             </a:t>
            </a:r>
            <a:r>
              <a:rPr lang="en-US">
                <a:latin typeface="Times New Roman"/>
                <a:ea typeface="Times New Roman"/>
                <a:cs typeface="Times New Roman"/>
                <a:sym typeface="Times New Roman"/>
              </a:rPr>
              <a:t>25</a:t>
            </a:r>
            <a:endParaRPr/>
          </a:p>
          <a:p>
            <a:pPr indent="0" lvl="0" marL="0" rtl="0" algn="l">
              <a:spcBef>
                <a:spcPts val="600"/>
              </a:spcBef>
              <a:spcAft>
                <a:spcPts val="0"/>
              </a:spcAft>
              <a:buNone/>
            </a:pPr>
            <a:r>
              <a:rPr lang="en-US"/>
              <a:t>V.    참고 자료</a:t>
            </a:r>
            <a:endParaRPr/>
          </a:p>
          <a:p>
            <a:pPr indent="0" lvl="0" marL="457200" rtl="0" algn="l">
              <a:spcBef>
                <a:spcPts val="600"/>
              </a:spcBef>
              <a:spcAft>
                <a:spcPts val="0"/>
              </a:spcAft>
              <a:buNone/>
            </a:pPr>
            <a:r>
              <a:rPr lang="en-US"/>
              <a:t>-A 참고 자료                                         </a:t>
            </a:r>
            <a:r>
              <a:rPr lang="en-US">
                <a:latin typeface="Times New Roman"/>
                <a:ea typeface="Times New Roman"/>
                <a:cs typeface="Times New Roman"/>
                <a:sym typeface="Times New Roman"/>
              </a:rPr>
              <a:t>26</a:t>
            </a:r>
            <a:endParaRPr/>
          </a:p>
          <a:p>
            <a:pPr indent="0" lvl="0" marL="457200" rtl="0" algn="l">
              <a:spcBef>
                <a:spcPts val="600"/>
              </a:spcBef>
              <a:spcAft>
                <a:spcPts val="0"/>
              </a:spcAft>
              <a:buClr>
                <a:schemeClr val="dk1"/>
              </a:buClr>
              <a:buSzPts val="1100"/>
              <a:buFont typeface="Arial"/>
              <a:buNone/>
            </a:pPr>
            <a:r>
              <a:rPr lang="en-US"/>
              <a:t>-B 참고 사이트                                     </a:t>
            </a:r>
            <a:r>
              <a:rPr lang="en-US">
                <a:latin typeface="Times New Roman"/>
                <a:ea typeface="Times New Roman"/>
                <a:cs typeface="Times New Roman"/>
                <a:sym typeface="Times New Roman"/>
              </a:rPr>
              <a:t>26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63" name="Shape 63"/>
        <p:cNvGrpSpPr/>
        <p:nvPr/>
      </p:nvGrpSpPr>
      <p:grpSpPr>
        <a:xfrm>
          <a:off x="0" y="0"/>
          <a:ext cx="0" cy="0"/>
          <a:chOff x="0" y="0"/>
          <a:chExt cx="0" cy="0"/>
        </a:xfrm>
      </p:grpSpPr>
      <p:sp>
        <p:nvSpPr>
          <p:cNvPr id="64" name="Google Shape;64;p10"/>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None/>
            </a:pPr>
            <a:r>
              <a:rPr lang="en-US"/>
              <a:t>- 1 -</a:t>
            </a:r>
            <a:endParaRPr/>
          </a:p>
        </p:txBody>
      </p:sp>
      <p:graphicFrame>
        <p:nvGraphicFramePr>
          <p:cNvPr id="65" name="Google Shape;65;p10"/>
          <p:cNvGraphicFramePr/>
          <p:nvPr/>
        </p:nvGraphicFramePr>
        <p:xfrm>
          <a:off x="1102994" y="312038"/>
          <a:ext cx="3000000" cy="3000000"/>
        </p:xfrm>
        <a:graphic>
          <a:graphicData uri="http://schemas.openxmlformats.org/drawingml/2006/table">
            <a:tbl>
              <a:tblPr bandRow="1" firstRow="1">
                <a:noFill/>
                <a:tableStyleId>{CE5FA8B5-5DDD-458C-8308-369D98696344}</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marR="0" rtl="0" algn="l">
                        <a:lnSpc>
                          <a:spcPct val="100000"/>
                        </a:lnSpc>
                        <a:spcBef>
                          <a:spcPts val="0"/>
                        </a:spcBef>
                        <a:spcAft>
                          <a:spcPts val="0"/>
                        </a:spcAft>
                        <a:buNone/>
                      </a:pPr>
                      <a:r>
                        <a:rPr lang="en-US" sz="1000">
                          <a:latin typeface="Arial"/>
                          <a:ea typeface="Arial"/>
                          <a:cs typeface="Arial"/>
                          <a:sym typeface="Arial"/>
                        </a:rPr>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None/>
                      </a:pPr>
                      <a:r>
                        <a:rPr lang="en-US" sz="1300">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None/>
                      </a:pPr>
                      <a:r>
                        <a:rPr lang="en-US" sz="1200">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None/>
                      </a:pPr>
                      <a:r>
                        <a:rPr lang="en-US" sz="1200">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lang="en-US" sz="1200">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66" name="Google Shape;66;p10"/>
          <p:cNvSpPr txBox="1"/>
          <p:nvPr>
            <p:ph type="title"/>
          </p:nvPr>
        </p:nvSpPr>
        <p:spPr>
          <a:xfrm>
            <a:off x="1067050" y="1201925"/>
            <a:ext cx="35145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t>I.	프로젝트	수행	목적</a:t>
            </a:r>
            <a:endParaRPr sz="2400"/>
          </a:p>
        </p:txBody>
      </p:sp>
      <p:sp>
        <p:nvSpPr>
          <p:cNvPr id="67" name="Google Shape;67;p10"/>
          <p:cNvSpPr txBox="1"/>
          <p:nvPr/>
        </p:nvSpPr>
        <p:spPr>
          <a:xfrm>
            <a:off x="1118108" y="1907539"/>
            <a:ext cx="5375275" cy="7220584"/>
          </a:xfrm>
          <a:prstGeom prst="rect">
            <a:avLst/>
          </a:prstGeom>
          <a:noFill/>
          <a:ln>
            <a:noFill/>
          </a:ln>
        </p:spPr>
        <p:txBody>
          <a:bodyPr anchorCtr="0" anchor="t" bIns="0" lIns="0" spcFirstLastPara="1" rIns="0" wrap="square" tIns="12700">
            <a:noAutofit/>
          </a:bodyPr>
          <a:lstStyle/>
          <a:p>
            <a:pPr indent="-313690" lvl="0" marL="325755" marR="0" rtl="0" algn="l">
              <a:lnSpc>
                <a:spcPct val="100000"/>
              </a:lnSpc>
              <a:spcBef>
                <a:spcPts val="0"/>
              </a:spcBef>
              <a:spcAft>
                <a:spcPts val="0"/>
              </a:spcAft>
              <a:buSzPts val="1600"/>
              <a:buFont typeface="Arial"/>
              <a:buAutoNum type="alphaUcPeriod"/>
            </a:pPr>
            <a:r>
              <a:rPr b="0" lang="en-US" sz="1600">
                <a:latin typeface="Arial"/>
                <a:ea typeface="Arial"/>
                <a:cs typeface="Arial"/>
                <a:sym typeface="Arial"/>
              </a:rPr>
              <a:t>프로젝트 정의</a:t>
            </a:r>
            <a:endParaRPr sz="1600">
              <a:latin typeface="Arial"/>
              <a:ea typeface="Arial"/>
              <a:cs typeface="Arial"/>
              <a:sym typeface="Arial"/>
            </a:endParaRPr>
          </a:p>
          <a:p>
            <a:pPr indent="0" lvl="0" marL="151765" marR="6350" rtl="0" algn="just">
              <a:lnSpc>
                <a:spcPct val="133500"/>
              </a:lnSpc>
              <a:spcBef>
                <a:spcPts val="330"/>
              </a:spcBef>
              <a:spcAft>
                <a:spcPts val="0"/>
              </a:spcAft>
              <a:buNone/>
            </a:pPr>
            <a:r>
              <a:rPr lang="en-US" sz="1000"/>
              <a:t>전자정부표준프레임워크 UI 템플릿 기능에 최신 트렌드를 반영하는 고도화</a:t>
            </a:r>
            <a:endParaRPr sz="1000">
              <a:latin typeface="Arial"/>
              <a:ea typeface="Arial"/>
              <a:cs typeface="Arial"/>
              <a:sym typeface="Arial"/>
            </a:endParaRPr>
          </a:p>
          <a:p>
            <a:pPr indent="0" lvl="0" marL="0" marR="0" rtl="0" algn="l">
              <a:lnSpc>
                <a:spcPct val="100000"/>
              </a:lnSpc>
              <a:spcBef>
                <a:spcPts val="0"/>
              </a:spcBef>
              <a:spcAft>
                <a:spcPts val="0"/>
              </a:spcAft>
              <a:buNone/>
            </a:pPr>
            <a:r>
              <a:t/>
            </a:r>
            <a:endParaRPr sz="900">
              <a:latin typeface="Arial"/>
              <a:ea typeface="Arial"/>
              <a:cs typeface="Arial"/>
              <a:sym typeface="Arial"/>
            </a:endParaRPr>
          </a:p>
          <a:p>
            <a:pPr indent="-316230" lvl="0" marL="328295" marR="0" rtl="0" algn="l">
              <a:lnSpc>
                <a:spcPct val="100000"/>
              </a:lnSpc>
              <a:spcBef>
                <a:spcPts val="0"/>
              </a:spcBef>
              <a:spcAft>
                <a:spcPts val="0"/>
              </a:spcAft>
              <a:buSzPts val="1600"/>
              <a:buFont typeface="Arial"/>
              <a:buAutoNum type="alphaUcPeriod" startAt="2"/>
            </a:pPr>
            <a:r>
              <a:rPr b="0" lang="en-US" sz="1600">
                <a:latin typeface="Arial"/>
                <a:ea typeface="Arial"/>
                <a:cs typeface="Arial"/>
                <a:sym typeface="Arial"/>
              </a:rPr>
              <a:t>프로젝트 배경</a:t>
            </a:r>
            <a:endParaRPr sz="1600">
              <a:latin typeface="Arial"/>
              <a:ea typeface="Arial"/>
              <a:cs typeface="Arial"/>
              <a:sym typeface="Arial"/>
            </a:endParaRPr>
          </a:p>
          <a:p>
            <a:pPr indent="0" lvl="0" marL="151765" marR="0" rtl="0" algn="just">
              <a:lnSpc>
                <a:spcPct val="150000"/>
              </a:lnSpc>
              <a:spcBef>
                <a:spcPts val="509"/>
              </a:spcBef>
              <a:spcAft>
                <a:spcPts val="0"/>
              </a:spcAft>
              <a:buNone/>
            </a:pPr>
            <a:r>
              <a:rPr lang="en-US" sz="1000"/>
              <a:t>웹 3.0 시대에 외국에는 Open jsp CMS가 있는데, 우리나라에 오픈 jsp기반 CMS가 없습니다. 단, 상업용으로 출시된 jsp기반 CMS는 존재 합니다.(나라장터에서 확인되는 가격대는 약 9천만원 정도)</a:t>
            </a:r>
            <a:endParaRPr sz="1000"/>
          </a:p>
          <a:p>
            <a:pPr indent="0" lvl="0" marL="151765" marR="0" rtl="0" algn="just">
              <a:lnSpc>
                <a:spcPct val="150000"/>
              </a:lnSpc>
              <a:spcBef>
                <a:spcPts val="509"/>
              </a:spcBef>
              <a:spcAft>
                <a:spcPts val="0"/>
              </a:spcAft>
              <a:buNone/>
            </a:pPr>
            <a:r>
              <a:rPr lang="en-US" sz="1000"/>
              <a:t>상업용 jsp CMS는 규모가 있는 사이트 적합하게 개발해서 비용이 높습니다. 작고 가벼운 오픈 jsp CMS가 있다면, 소규모 사이트 제작에 사용할 때 부담이 줄어 들게 됩니다.</a:t>
            </a:r>
            <a:endParaRPr sz="1000">
              <a:latin typeface="Arial"/>
              <a:ea typeface="Arial"/>
              <a:cs typeface="Arial"/>
              <a:sym typeface="Arial"/>
            </a:endParaRPr>
          </a:p>
          <a:p>
            <a:pPr indent="0" lvl="0" marL="0" marR="0" rtl="0" algn="l">
              <a:lnSpc>
                <a:spcPct val="100000"/>
              </a:lnSpc>
              <a:spcBef>
                <a:spcPts val="105"/>
              </a:spcBef>
              <a:spcAft>
                <a:spcPts val="0"/>
              </a:spcAft>
              <a:buNone/>
            </a:pPr>
            <a:r>
              <a:t/>
            </a:r>
            <a:endParaRPr sz="850">
              <a:latin typeface="Arial"/>
              <a:ea typeface="Arial"/>
              <a:cs typeface="Arial"/>
              <a:sym typeface="Arial"/>
            </a:endParaRPr>
          </a:p>
          <a:p>
            <a:pPr indent="-324485" lvl="0" marL="336550" marR="0" rtl="0" algn="l">
              <a:lnSpc>
                <a:spcPct val="100000"/>
              </a:lnSpc>
              <a:spcBef>
                <a:spcPts val="0"/>
              </a:spcBef>
              <a:spcAft>
                <a:spcPts val="0"/>
              </a:spcAft>
              <a:buSzPts val="1600"/>
              <a:buFont typeface="Arial"/>
              <a:buAutoNum type="alphaUcPeriod" startAt="3"/>
            </a:pPr>
            <a:r>
              <a:rPr b="0" lang="en-US" sz="1600">
                <a:latin typeface="Arial"/>
                <a:ea typeface="Arial"/>
                <a:cs typeface="Arial"/>
                <a:sym typeface="Arial"/>
              </a:rPr>
              <a:t>프로젝트 목적</a:t>
            </a:r>
            <a:endParaRPr sz="1600">
              <a:latin typeface="Arial"/>
              <a:ea typeface="Arial"/>
              <a:cs typeface="Arial"/>
              <a:sym typeface="Arial"/>
            </a:endParaRPr>
          </a:p>
          <a:p>
            <a:pPr indent="0" lvl="0" marL="151765" marR="0" rtl="0" algn="just">
              <a:lnSpc>
                <a:spcPct val="150000"/>
              </a:lnSpc>
              <a:spcBef>
                <a:spcPts val="509"/>
              </a:spcBef>
              <a:spcAft>
                <a:spcPts val="0"/>
              </a:spcAft>
              <a:buNone/>
            </a:pPr>
            <a:r>
              <a:rPr lang="en-US" sz="1000"/>
              <a:t>우리나라엔 오픈된 jsp기반 CMS가 없습니다. </a:t>
            </a:r>
            <a:endParaRPr sz="1000"/>
          </a:p>
          <a:p>
            <a:pPr indent="0" lvl="0" marL="151765" marR="0" rtl="0" algn="just">
              <a:lnSpc>
                <a:spcPct val="150000"/>
              </a:lnSpc>
              <a:spcBef>
                <a:spcPts val="509"/>
              </a:spcBef>
              <a:spcAft>
                <a:spcPts val="0"/>
              </a:spcAft>
              <a:buClr>
                <a:srgbClr val="000000"/>
              </a:buClr>
              <a:buFont typeface="Arial"/>
              <a:buNone/>
            </a:pPr>
            <a:r>
              <a:rPr lang="en-US" sz="1000"/>
              <a:t>단, 상업용으로 출시된 jsp기반 CMS는 존재 합니다.(나라장터에서 확인되는 가격대는 약 9천만원 정도)</a:t>
            </a:r>
            <a:endParaRPr sz="1000"/>
          </a:p>
          <a:p>
            <a:pPr indent="0" lvl="0" marL="151765" marR="0" rtl="0" algn="just">
              <a:lnSpc>
                <a:spcPct val="150000"/>
              </a:lnSpc>
              <a:spcBef>
                <a:spcPts val="509"/>
              </a:spcBef>
              <a:spcAft>
                <a:spcPts val="0"/>
              </a:spcAft>
              <a:buClr>
                <a:srgbClr val="000000"/>
              </a:buClr>
              <a:buFont typeface="Arial"/>
              <a:buNone/>
            </a:pPr>
            <a:r>
              <a:rPr lang="en-US" sz="1000"/>
              <a:t>상업용 jsp CMS는 규모가 있는 사이트 적합하게 개발해서 비용이 높습니다. 작고 가벼운 오픈 jsp CMS가 있다면, 소규모 사이트 제작에 사용할 때 부담이 줄어 들게 됩니다.</a:t>
            </a:r>
            <a:endParaRPr sz="1000"/>
          </a:p>
          <a:p>
            <a:pPr indent="0" lvl="0" marL="151765" marR="0" rtl="0" algn="just">
              <a:lnSpc>
                <a:spcPct val="150000"/>
              </a:lnSpc>
              <a:spcBef>
                <a:spcPts val="509"/>
              </a:spcBef>
              <a:spcAft>
                <a:spcPts val="0"/>
              </a:spcAft>
              <a:buNone/>
            </a:pPr>
            <a:r>
              <a:rPr lang="en-US" sz="1000"/>
              <a:t>또한, 워드프레스나 그누보드와 같은 PHP에 편향된 소규모 웹사이트 개발에서 jsp를 선택할 수 있는 다양성을 가질 수 있게 하는 것이</a:t>
            </a:r>
            <a:r>
              <a:rPr lang="en-US" sz="1000">
                <a:latin typeface="Arial"/>
                <a:ea typeface="Arial"/>
                <a:cs typeface="Arial"/>
                <a:sym typeface="Arial"/>
              </a:rPr>
              <a:t> 목적.</a:t>
            </a:r>
            <a:endParaRPr sz="1000">
              <a:latin typeface="Arial"/>
              <a:ea typeface="Arial"/>
              <a:cs typeface="Arial"/>
              <a:sym typeface="Arial"/>
            </a:endParaRPr>
          </a:p>
          <a:p>
            <a:pPr indent="0" lvl="0" marL="0" marR="0" rtl="0" algn="l">
              <a:lnSpc>
                <a:spcPct val="100000"/>
              </a:lnSpc>
              <a:spcBef>
                <a:spcPts val="30"/>
              </a:spcBef>
              <a:spcAft>
                <a:spcPts val="0"/>
              </a:spcAft>
              <a:buNone/>
            </a:pPr>
            <a:r>
              <a:t/>
            </a:r>
            <a:endParaRPr sz="900">
              <a:latin typeface="Arial"/>
              <a:ea typeface="Arial"/>
              <a:cs typeface="Arial"/>
              <a:sym typeface="Arial"/>
            </a:endParaRPr>
          </a:p>
          <a:p>
            <a:pPr indent="0" lvl="0" marL="24765" marR="0" rtl="0" algn="l">
              <a:lnSpc>
                <a:spcPct val="100000"/>
              </a:lnSpc>
              <a:spcBef>
                <a:spcPts val="0"/>
              </a:spcBef>
              <a:spcAft>
                <a:spcPts val="0"/>
              </a:spcAft>
              <a:buNone/>
            </a:pPr>
            <a:r>
              <a:rPr b="0" lang="en-US" sz="1400">
                <a:latin typeface="Arial"/>
                <a:ea typeface="Arial"/>
                <a:cs typeface="Arial"/>
                <a:sym typeface="Arial"/>
              </a:rPr>
              <a:t>1. 수요자 목적</a:t>
            </a:r>
            <a:endParaRPr sz="1400">
              <a:latin typeface="Arial"/>
              <a:ea typeface="Arial"/>
              <a:cs typeface="Arial"/>
              <a:sym typeface="Arial"/>
            </a:endParaRPr>
          </a:p>
          <a:p>
            <a:pPr indent="-222884" lvl="0" marL="311150" marR="0" rtl="0" algn="l">
              <a:lnSpc>
                <a:spcPct val="100000"/>
              </a:lnSpc>
              <a:spcBef>
                <a:spcPts val="590"/>
              </a:spcBef>
              <a:spcAft>
                <a:spcPts val="0"/>
              </a:spcAft>
              <a:buSzPts val="1200"/>
              <a:buFont typeface="Arial"/>
              <a:buAutoNum type="alphaLcParenR"/>
            </a:pPr>
            <a:r>
              <a:rPr b="0" lang="en-US" sz="1200">
                <a:latin typeface="Arial"/>
                <a:ea typeface="Arial"/>
                <a:cs typeface="Arial"/>
                <a:sym typeface="Arial"/>
              </a:rPr>
              <a:t>수요자 대상</a:t>
            </a:r>
            <a:endParaRPr sz="1200">
              <a:latin typeface="Arial"/>
              <a:ea typeface="Arial"/>
              <a:cs typeface="Arial"/>
              <a:sym typeface="Arial"/>
            </a:endParaRPr>
          </a:p>
          <a:p>
            <a:pPr indent="0" lvl="0" marL="151765" marR="0" rtl="0" algn="just">
              <a:lnSpc>
                <a:spcPct val="150000"/>
              </a:lnSpc>
              <a:spcBef>
                <a:spcPts val="509"/>
              </a:spcBef>
              <a:spcAft>
                <a:spcPts val="0"/>
              </a:spcAft>
              <a:buNone/>
            </a:pPr>
            <a:r>
              <a:rPr lang="en-US" sz="1000"/>
              <a:t>전자정부표준프레임웍 기반 오픈 jsp CMS 를 기반으로 서비스하려는 업체.</a:t>
            </a:r>
            <a:endParaRPr sz="1000"/>
          </a:p>
          <a:p>
            <a:pPr indent="0" lvl="0" marL="0" marR="0" rtl="0" algn="l">
              <a:lnSpc>
                <a:spcPct val="100000"/>
              </a:lnSpc>
              <a:spcBef>
                <a:spcPts val="60"/>
              </a:spcBef>
              <a:spcAft>
                <a:spcPts val="0"/>
              </a:spcAft>
              <a:buNone/>
            </a:pPr>
            <a:r>
              <a:t/>
            </a:r>
            <a:endParaRPr sz="900">
              <a:latin typeface="Arial"/>
              <a:ea typeface="Arial"/>
              <a:cs typeface="Arial"/>
              <a:sym typeface="Arial"/>
            </a:endParaRPr>
          </a:p>
          <a:p>
            <a:pPr indent="-225425" lvl="0" marL="313690" marR="0" rtl="0" algn="l">
              <a:lnSpc>
                <a:spcPct val="100000"/>
              </a:lnSpc>
              <a:spcBef>
                <a:spcPts val="0"/>
              </a:spcBef>
              <a:spcAft>
                <a:spcPts val="0"/>
              </a:spcAft>
              <a:buSzPts val="1200"/>
              <a:buFont typeface="Arial"/>
              <a:buAutoNum type="alphaLcParenR" startAt="2"/>
            </a:pPr>
            <a:r>
              <a:rPr b="0" lang="en-US" sz="1200">
                <a:latin typeface="Arial"/>
                <a:ea typeface="Arial"/>
                <a:cs typeface="Arial"/>
                <a:sym typeface="Arial"/>
              </a:rPr>
              <a:t>수요자 목적</a:t>
            </a:r>
            <a:endParaRPr sz="1200">
              <a:latin typeface="Arial"/>
              <a:ea typeface="Arial"/>
              <a:cs typeface="Arial"/>
              <a:sym typeface="Arial"/>
            </a:endParaRPr>
          </a:p>
          <a:p>
            <a:pPr indent="-191135" lvl="0" marL="342265" marR="0" rtl="0" algn="l">
              <a:lnSpc>
                <a:spcPct val="115000"/>
              </a:lnSpc>
              <a:spcBef>
                <a:spcPts val="509"/>
              </a:spcBef>
              <a:spcAft>
                <a:spcPts val="0"/>
              </a:spcAft>
              <a:buSzPts val="1000"/>
              <a:buFont typeface="Noto Sans Symbols"/>
              <a:buChar char="▪"/>
            </a:pPr>
            <a:r>
              <a:rPr lang="en-US" sz="1000">
                <a:solidFill>
                  <a:schemeClr val="dk1"/>
                </a:solidFill>
              </a:rPr>
              <a:t>전자정부표준프레임워크 템플릿 기능에 최신 UI테마</a:t>
            </a:r>
            <a:r>
              <a:rPr lang="en-US" sz="1000">
                <a:solidFill>
                  <a:schemeClr val="dk1"/>
                </a:solidFill>
              </a:rPr>
              <a:t> 기능을 사용 가능하게</a:t>
            </a:r>
            <a:r>
              <a:rPr lang="en-US" sz="1000">
                <a:latin typeface="Arial"/>
                <a:ea typeface="Arial"/>
                <a:cs typeface="Arial"/>
                <a:sym typeface="Arial"/>
              </a:rPr>
              <a:t> 한다.</a:t>
            </a:r>
            <a:endParaRPr sz="1000">
              <a:latin typeface="Arial"/>
              <a:ea typeface="Arial"/>
              <a:cs typeface="Arial"/>
              <a:sym typeface="Arial"/>
            </a:endParaRPr>
          </a:p>
          <a:p>
            <a:pPr indent="-191135" lvl="0" marL="342265" marR="0" rtl="0" algn="l">
              <a:lnSpc>
                <a:spcPct val="115000"/>
              </a:lnSpc>
              <a:spcBef>
                <a:spcPts val="405"/>
              </a:spcBef>
              <a:spcAft>
                <a:spcPts val="0"/>
              </a:spcAft>
              <a:buSzPts val="1000"/>
              <a:buFont typeface="Noto Sans Symbols"/>
              <a:buChar char="▪"/>
            </a:pPr>
            <a:r>
              <a:rPr lang="en-US" sz="1000">
                <a:latin typeface="Arial"/>
                <a:ea typeface="Arial"/>
                <a:cs typeface="Arial"/>
                <a:sym typeface="Arial"/>
              </a:rPr>
              <a:t>누구나 직관적으로 기능을 알 수 있게 단순하고 편리해야 한다.</a:t>
            </a:r>
            <a:endParaRPr sz="1000">
              <a:latin typeface="Arial"/>
              <a:ea typeface="Arial"/>
              <a:cs typeface="Arial"/>
              <a:sym typeface="Arial"/>
            </a:endParaRPr>
          </a:p>
          <a:p>
            <a:pPr indent="-191135" lvl="0" marL="342265" marR="0" rtl="0" algn="l">
              <a:lnSpc>
                <a:spcPct val="115000"/>
              </a:lnSpc>
              <a:spcBef>
                <a:spcPts val="395"/>
              </a:spcBef>
              <a:spcAft>
                <a:spcPts val="0"/>
              </a:spcAft>
              <a:buSzPts val="1000"/>
              <a:buFont typeface="Noto Sans Symbols"/>
              <a:buChar char="▪"/>
            </a:pPr>
            <a:r>
              <a:rPr lang="en-US" sz="1000">
                <a:latin typeface="Arial"/>
                <a:ea typeface="Arial"/>
                <a:cs typeface="Arial"/>
                <a:sym typeface="Arial"/>
              </a:rPr>
              <a:t>인터넷이 되면 어느 곳이든 접속하여 사용할 수 있어야 한다.</a:t>
            </a:r>
            <a:endParaRPr sz="1000">
              <a:latin typeface="Arial"/>
              <a:ea typeface="Arial"/>
              <a:cs typeface="Arial"/>
              <a:sym typeface="Arial"/>
            </a:endParaRPr>
          </a:p>
          <a:p>
            <a:pPr indent="-191135" lvl="0" marL="342265" marR="0" rtl="0" algn="l">
              <a:lnSpc>
                <a:spcPct val="115000"/>
              </a:lnSpc>
              <a:spcBef>
                <a:spcPts val="400"/>
              </a:spcBef>
              <a:spcAft>
                <a:spcPts val="0"/>
              </a:spcAft>
              <a:buSzPts val="1000"/>
              <a:buFont typeface="Noto Sans Symbols"/>
              <a:buChar char="▪"/>
            </a:pPr>
            <a:r>
              <a:rPr lang="en-US" sz="1000">
                <a:latin typeface="Arial"/>
                <a:ea typeface="Arial"/>
                <a:cs typeface="Arial"/>
                <a:sym typeface="Arial"/>
              </a:rPr>
              <a:t>프로그램에 여러 가지 옵션을 사용할 수 있어야 한다.</a:t>
            </a:r>
            <a:endParaRPr sz="1000">
              <a:latin typeface="Arial"/>
              <a:ea typeface="Arial"/>
              <a:cs typeface="Arial"/>
              <a:sym typeface="Arial"/>
            </a:endParaRPr>
          </a:p>
          <a:p>
            <a:pPr indent="-191135" lvl="0" marL="342265" marR="0" rtl="0" algn="l">
              <a:lnSpc>
                <a:spcPct val="115000"/>
              </a:lnSpc>
              <a:spcBef>
                <a:spcPts val="405"/>
              </a:spcBef>
              <a:spcAft>
                <a:spcPts val="0"/>
              </a:spcAft>
              <a:buSzPts val="1000"/>
              <a:buFont typeface="Noto Sans Symbols"/>
              <a:buChar char="▪"/>
            </a:pPr>
            <a:r>
              <a:rPr lang="en-US" sz="1000">
                <a:latin typeface="Arial"/>
                <a:ea typeface="Arial"/>
                <a:cs typeface="Arial"/>
                <a:sym typeface="Arial"/>
              </a:rPr>
              <a:t>사용자가 원하는 </a:t>
            </a:r>
            <a:r>
              <a:rPr lang="en-US" sz="1000"/>
              <a:t>UI</a:t>
            </a:r>
            <a:r>
              <a:rPr lang="en-US" sz="1000">
                <a:latin typeface="Arial"/>
                <a:ea typeface="Arial"/>
                <a:cs typeface="Arial"/>
                <a:sym typeface="Arial"/>
              </a:rPr>
              <a:t> 파일이나 폴더를 업</a:t>
            </a:r>
            <a:r>
              <a:rPr lang="en-US" sz="1000">
                <a:latin typeface="Arial"/>
                <a:ea typeface="Arial"/>
                <a:cs typeface="Arial"/>
                <a:sym typeface="Arial"/>
              </a:rPr>
              <a:t>데이트</a:t>
            </a:r>
            <a:r>
              <a:rPr lang="en-US" sz="1000">
                <a:latin typeface="Arial"/>
                <a:ea typeface="Arial"/>
                <a:cs typeface="Arial"/>
                <a:sym typeface="Arial"/>
              </a:rPr>
              <a:t>해 사용할 수 있게 해야 한다.</a:t>
            </a:r>
            <a:endParaRPr sz="1000">
              <a:latin typeface="Arial"/>
              <a:ea typeface="Arial"/>
              <a:cs typeface="Arial"/>
              <a:sym typeface="Arial"/>
            </a:endParaRPr>
          </a:p>
          <a:p>
            <a:pPr indent="-191135" lvl="0" marL="342265" marR="0" rtl="0" algn="l">
              <a:lnSpc>
                <a:spcPct val="115000"/>
              </a:lnSpc>
              <a:spcBef>
                <a:spcPts val="395"/>
              </a:spcBef>
              <a:spcAft>
                <a:spcPts val="0"/>
              </a:spcAft>
              <a:buSzPts val="1000"/>
              <a:buFont typeface="Noto Sans Symbols"/>
              <a:buChar char="▪"/>
            </a:pPr>
            <a:r>
              <a:rPr lang="en-US" sz="1000">
                <a:latin typeface="Arial"/>
                <a:ea typeface="Arial"/>
                <a:cs typeface="Arial"/>
                <a:sym typeface="Arial"/>
              </a:rPr>
              <a:t>클릭하는 즉시 5초 이내에 결과 값을 보여 주어야 한다.</a:t>
            </a:r>
            <a:endParaRPr sz="1000">
              <a:latin typeface="Arial"/>
              <a:ea typeface="Arial"/>
              <a:cs typeface="Arial"/>
              <a:sym typeface="Arial"/>
            </a:endParaRPr>
          </a:p>
          <a:p>
            <a:pPr indent="-190500" lvl="0" marL="341630" marR="5080" rtl="0" algn="l">
              <a:lnSpc>
                <a:spcPct val="115000"/>
              </a:lnSpc>
              <a:spcBef>
                <a:spcPts val="0"/>
              </a:spcBef>
              <a:spcAft>
                <a:spcPts val="0"/>
              </a:spcAft>
              <a:buSzPts val="1000"/>
              <a:buFont typeface="Noto Sans Symbols"/>
              <a:buChar char="▪"/>
            </a:pPr>
            <a:r>
              <a:rPr lang="en-US" sz="1000"/>
              <a:t>UI테마가 </a:t>
            </a:r>
            <a:r>
              <a:rPr lang="en-US" sz="1000">
                <a:latin typeface="Arial"/>
                <a:ea typeface="Arial"/>
                <a:cs typeface="Arial"/>
                <a:sym typeface="Arial"/>
              </a:rPr>
              <a:t>여러 개 있다면 그 </a:t>
            </a:r>
            <a:r>
              <a:rPr lang="en-US" sz="1000"/>
              <a:t>테마</a:t>
            </a:r>
            <a:r>
              <a:rPr lang="en-US" sz="1000">
                <a:latin typeface="Arial"/>
                <a:ea typeface="Arial"/>
                <a:cs typeface="Arial"/>
                <a:sym typeface="Arial"/>
              </a:rPr>
              <a:t>들의 설명과 리스트를 사용자가 확인할 수 있 어야 한다.</a:t>
            </a:r>
            <a:endParaRPr sz="10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71" name="Shape 71"/>
        <p:cNvGrpSpPr/>
        <p:nvPr/>
      </p:nvGrpSpPr>
      <p:grpSpPr>
        <a:xfrm>
          <a:off x="0" y="0"/>
          <a:ext cx="0" cy="0"/>
          <a:chOff x="0" y="0"/>
          <a:chExt cx="0" cy="0"/>
        </a:xfrm>
      </p:grpSpPr>
      <p:sp>
        <p:nvSpPr>
          <p:cNvPr id="72" name="Google Shape;72;p11"/>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None/>
            </a:pPr>
            <a:r>
              <a:rPr lang="en-US"/>
              <a:t>- 2 -</a:t>
            </a:r>
            <a:endParaRPr/>
          </a:p>
        </p:txBody>
      </p:sp>
      <p:graphicFrame>
        <p:nvGraphicFramePr>
          <p:cNvPr id="73" name="Google Shape;73;p11"/>
          <p:cNvGraphicFramePr/>
          <p:nvPr/>
        </p:nvGraphicFramePr>
        <p:xfrm>
          <a:off x="1102994" y="312038"/>
          <a:ext cx="3000000" cy="3000000"/>
        </p:xfrm>
        <a:graphic>
          <a:graphicData uri="http://schemas.openxmlformats.org/drawingml/2006/table">
            <a:tbl>
              <a:tblPr bandRow="1" firstRow="1">
                <a:noFill/>
                <a:tableStyleId>{CE5FA8B5-5DDD-458C-8308-369D98696344}</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rtl="0" algn="l">
                        <a:spcBef>
                          <a:spcPts val="0"/>
                        </a:spcBef>
                        <a:spcAft>
                          <a:spcPts val="0"/>
                        </a:spcAft>
                        <a:buClr>
                          <a:schemeClr val="dk1"/>
                        </a:buClr>
                        <a:buFont typeface="Arial"/>
                        <a:buNone/>
                      </a:pPr>
                      <a:r>
                        <a:rPr lang="en-US" sz="1000">
                          <a:latin typeface="Arial"/>
                          <a:ea typeface="Arial"/>
                          <a:cs typeface="Arial"/>
                          <a:sym typeface="Arial"/>
                        </a:rPr>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None/>
                      </a:pPr>
                      <a:r>
                        <a:rPr lang="en-US" sz="1300">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None/>
                      </a:pPr>
                      <a:r>
                        <a:rPr lang="en-US" sz="1200">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None/>
                      </a:pPr>
                      <a:r>
                        <a:rPr lang="en-US" sz="1200">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lang="en-US" sz="1200">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74" name="Google Shape;74;p11"/>
          <p:cNvSpPr txBox="1"/>
          <p:nvPr/>
        </p:nvSpPr>
        <p:spPr>
          <a:xfrm>
            <a:off x="1118108" y="1133625"/>
            <a:ext cx="5377180" cy="8321040"/>
          </a:xfrm>
          <a:prstGeom prst="rect">
            <a:avLst/>
          </a:prstGeom>
          <a:noFill/>
          <a:ln>
            <a:noFill/>
          </a:ln>
        </p:spPr>
        <p:txBody>
          <a:bodyPr anchorCtr="0" anchor="t" bIns="0" lIns="0" spcFirstLastPara="1" rIns="0" wrap="square" tIns="99675">
            <a:noAutofit/>
          </a:bodyPr>
          <a:lstStyle/>
          <a:p>
            <a:pPr indent="0" lvl="0" marL="24765" marR="0" rtl="0" algn="l">
              <a:lnSpc>
                <a:spcPct val="100000"/>
              </a:lnSpc>
              <a:spcBef>
                <a:spcPts val="0"/>
              </a:spcBef>
              <a:spcAft>
                <a:spcPts val="0"/>
              </a:spcAft>
              <a:buNone/>
            </a:pPr>
            <a:r>
              <a:rPr b="0" lang="en-US" sz="1400">
                <a:latin typeface="Arial"/>
                <a:ea typeface="Arial"/>
                <a:cs typeface="Arial"/>
                <a:sym typeface="Arial"/>
              </a:rPr>
              <a:t>2. 개발자 목적</a:t>
            </a:r>
            <a:endParaRPr sz="1400">
              <a:latin typeface="Arial"/>
              <a:ea typeface="Arial"/>
              <a:cs typeface="Arial"/>
              <a:sym typeface="Arial"/>
            </a:endParaRPr>
          </a:p>
          <a:p>
            <a:pPr indent="-222884" lvl="0" marL="311150" marR="0" rtl="0" algn="l">
              <a:lnSpc>
                <a:spcPct val="100000"/>
              </a:lnSpc>
              <a:spcBef>
                <a:spcPts val="590"/>
              </a:spcBef>
              <a:spcAft>
                <a:spcPts val="0"/>
              </a:spcAft>
              <a:buSzPts val="1200"/>
              <a:buFont typeface="Arial"/>
              <a:buAutoNum type="alphaLcParenR"/>
            </a:pPr>
            <a:r>
              <a:rPr b="0" lang="en-US" sz="1200">
                <a:latin typeface="Arial"/>
                <a:ea typeface="Arial"/>
                <a:cs typeface="Arial"/>
                <a:sym typeface="Arial"/>
              </a:rPr>
              <a:t>개발자 목적</a:t>
            </a:r>
            <a:endParaRPr sz="1200">
              <a:latin typeface="Arial"/>
              <a:ea typeface="Arial"/>
              <a:cs typeface="Arial"/>
              <a:sym typeface="Arial"/>
            </a:endParaRPr>
          </a:p>
          <a:p>
            <a:pPr indent="-191135" lvl="1" marL="456565" marR="0" rtl="0" algn="l">
              <a:lnSpc>
                <a:spcPct val="100000"/>
              </a:lnSpc>
              <a:spcBef>
                <a:spcPts val="509"/>
              </a:spcBef>
              <a:spcAft>
                <a:spcPts val="0"/>
              </a:spcAft>
              <a:buSzPts val="1000"/>
              <a:buFont typeface="Noto Sans Symbols"/>
              <a:buChar char="▪"/>
            </a:pPr>
            <a:r>
              <a:rPr b="0" i="0" lang="en-US" sz="1000" u="none" cap="none" strike="noStrike">
                <a:latin typeface="Arial"/>
                <a:ea typeface="Arial"/>
                <a:cs typeface="Arial"/>
                <a:sym typeface="Arial"/>
              </a:rPr>
              <a:t>프로젝트를 통해 팀워크의 중요성을 배운다.</a:t>
            </a:r>
            <a:endParaRPr b="0" i="0" sz="1000" u="none" cap="none" strike="noStrike">
              <a:latin typeface="Arial"/>
              <a:ea typeface="Arial"/>
              <a:cs typeface="Arial"/>
              <a:sym typeface="Arial"/>
            </a:endParaRPr>
          </a:p>
          <a:p>
            <a:pPr indent="-191135" lvl="1" marL="456565" marR="0" rtl="0" algn="l">
              <a:lnSpc>
                <a:spcPct val="100000"/>
              </a:lnSpc>
              <a:spcBef>
                <a:spcPts val="555"/>
              </a:spcBef>
              <a:spcAft>
                <a:spcPts val="0"/>
              </a:spcAft>
              <a:buSzPts val="1000"/>
              <a:buFont typeface="Noto Sans Symbols"/>
              <a:buChar char="▪"/>
            </a:pPr>
            <a:r>
              <a:rPr b="0" i="0" lang="en-US" sz="1000" u="none" cap="none" strike="noStrike">
                <a:latin typeface="Arial"/>
                <a:ea typeface="Arial"/>
                <a:cs typeface="Arial"/>
                <a:sym typeface="Arial"/>
              </a:rPr>
              <a:t>프로그램의 개발 프로세스를 배운다.</a:t>
            </a:r>
            <a:endParaRPr b="0" i="0" sz="1000" u="none" cap="none" strike="noStrike">
              <a:latin typeface="Arial"/>
              <a:ea typeface="Arial"/>
              <a:cs typeface="Arial"/>
              <a:sym typeface="Arial"/>
            </a:endParaRPr>
          </a:p>
          <a:p>
            <a:pPr indent="-191135" lvl="1" marL="456565" marR="0" rtl="0" algn="l">
              <a:lnSpc>
                <a:spcPct val="100000"/>
              </a:lnSpc>
              <a:spcBef>
                <a:spcPts val="545"/>
              </a:spcBef>
              <a:spcAft>
                <a:spcPts val="0"/>
              </a:spcAft>
              <a:buSzPts val="1000"/>
              <a:buFont typeface="Noto Sans Symbols"/>
              <a:buChar char="▪"/>
            </a:pPr>
            <a:r>
              <a:rPr b="0" i="0" lang="en-US" sz="1000" u="none" cap="none" strike="noStrike">
                <a:latin typeface="Arial"/>
                <a:ea typeface="Arial"/>
                <a:cs typeface="Arial"/>
                <a:sym typeface="Arial"/>
              </a:rPr>
              <a:t>설계의 중요성과 문서화의 중요성을 배운다.</a:t>
            </a:r>
            <a:endParaRPr b="0" i="0" sz="1000" u="none" cap="none" strike="noStrike">
              <a:latin typeface="Arial"/>
              <a:ea typeface="Arial"/>
              <a:cs typeface="Arial"/>
              <a:sym typeface="Arial"/>
            </a:endParaRPr>
          </a:p>
          <a:p>
            <a:pPr indent="-191135" lvl="1" marL="456565" marR="0" rtl="0" algn="l">
              <a:lnSpc>
                <a:spcPct val="100000"/>
              </a:lnSpc>
              <a:spcBef>
                <a:spcPts val="550"/>
              </a:spcBef>
              <a:spcAft>
                <a:spcPts val="0"/>
              </a:spcAft>
              <a:buSzPts val="1000"/>
              <a:buFont typeface="Noto Sans Symbols"/>
              <a:buChar char="▪"/>
            </a:pPr>
            <a:r>
              <a:rPr b="0" i="0" lang="en-US" sz="1000" u="none" cap="none" strike="noStrike">
                <a:latin typeface="Arial"/>
                <a:ea typeface="Arial"/>
                <a:cs typeface="Arial"/>
                <a:sym typeface="Arial"/>
              </a:rPr>
              <a:t>새로운 기술을 배우고 그것을 응용할 수 있는 능력을 키운다.</a:t>
            </a:r>
            <a:endParaRPr b="0" i="0" sz="1000" u="none" cap="none" strike="noStrike">
              <a:latin typeface="Arial"/>
              <a:ea typeface="Arial"/>
              <a:cs typeface="Arial"/>
              <a:sym typeface="Arial"/>
            </a:endParaRPr>
          </a:p>
          <a:p>
            <a:pPr indent="0" lvl="1" marL="0" marR="0" rtl="0" algn="l">
              <a:lnSpc>
                <a:spcPct val="100000"/>
              </a:lnSpc>
              <a:spcBef>
                <a:spcPts val="45"/>
              </a:spcBef>
              <a:spcAft>
                <a:spcPts val="0"/>
              </a:spcAft>
              <a:buSzPts val="1050"/>
              <a:buFont typeface="Noto Sans Symbols"/>
              <a:buNone/>
            </a:pPr>
            <a:r>
              <a:t/>
            </a:r>
            <a:endParaRPr b="0" i="0" sz="1050" u="none" cap="none" strike="noStrike">
              <a:latin typeface="Arial"/>
              <a:ea typeface="Arial"/>
              <a:cs typeface="Arial"/>
              <a:sym typeface="Arial"/>
            </a:endParaRPr>
          </a:p>
          <a:p>
            <a:pPr indent="-225425" lvl="0" marL="313690" marR="0" rtl="0" algn="l">
              <a:lnSpc>
                <a:spcPct val="100000"/>
              </a:lnSpc>
              <a:spcBef>
                <a:spcPts val="0"/>
              </a:spcBef>
              <a:spcAft>
                <a:spcPts val="0"/>
              </a:spcAft>
              <a:buSzPts val="1200"/>
              <a:buFont typeface="Arial"/>
              <a:buAutoNum type="alphaLcParenR"/>
            </a:pPr>
            <a:r>
              <a:rPr b="0" lang="en-US" sz="1200">
                <a:latin typeface="Arial"/>
                <a:ea typeface="Arial"/>
                <a:cs typeface="Arial"/>
                <a:sym typeface="Arial"/>
              </a:rPr>
              <a:t>소프트웨어 개발 목적</a:t>
            </a:r>
            <a:endParaRPr sz="1200">
              <a:latin typeface="Arial"/>
              <a:ea typeface="Arial"/>
              <a:cs typeface="Arial"/>
              <a:sym typeface="Arial"/>
            </a:endParaRPr>
          </a:p>
          <a:p>
            <a:pPr indent="-191135" lvl="1" marL="456565" marR="0" rtl="0" algn="l">
              <a:lnSpc>
                <a:spcPct val="100000"/>
              </a:lnSpc>
              <a:spcBef>
                <a:spcPts val="509"/>
              </a:spcBef>
              <a:spcAft>
                <a:spcPts val="0"/>
              </a:spcAft>
              <a:buSzPts val="1000"/>
              <a:buFont typeface="Noto Sans Symbols"/>
              <a:buChar char="▪"/>
            </a:pPr>
            <a:r>
              <a:rPr b="0" i="0" lang="en-US" sz="1000" u="none" cap="none" strike="noStrike">
                <a:latin typeface="Arial"/>
                <a:ea typeface="Arial"/>
                <a:cs typeface="Arial"/>
                <a:sym typeface="Arial"/>
              </a:rPr>
              <a:t>프로그램을 체계적으로 설계해 구현을 쉽게 할 수 있도록 한다.</a:t>
            </a:r>
            <a:endParaRPr b="0" i="0" sz="1000" u="none" cap="none" strike="noStrike">
              <a:latin typeface="Arial"/>
              <a:ea typeface="Arial"/>
              <a:cs typeface="Arial"/>
              <a:sym typeface="Arial"/>
            </a:endParaRPr>
          </a:p>
          <a:p>
            <a:pPr indent="-191135" lvl="1" marL="456565" marR="0" rtl="0" algn="l">
              <a:lnSpc>
                <a:spcPct val="100000"/>
              </a:lnSpc>
              <a:spcBef>
                <a:spcPts val="550"/>
              </a:spcBef>
              <a:spcAft>
                <a:spcPts val="0"/>
              </a:spcAft>
              <a:buSzPts val="1000"/>
              <a:buFont typeface="Noto Sans Symbols"/>
              <a:buChar char="▪"/>
            </a:pPr>
            <a:r>
              <a:rPr b="0" i="0" lang="en-US" sz="1000" u="none" cap="none" strike="noStrike">
                <a:latin typeface="Arial"/>
                <a:ea typeface="Arial"/>
                <a:cs typeface="Arial"/>
                <a:sym typeface="Arial"/>
              </a:rPr>
              <a:t>테스트 및 디버깅 등 유지보수가 쉬운 프로그램을 개발한다.</a:t>
            </a:r>
            <a:endParaRPr b="0" i="0" sz="1000" u="none" cap="none" strike="noStrike">
              <a:latin typeface="Arial"/>
              <a:ea typeface="Arial"/>
              <a:cs typeface="Arial"/>
              <a:sym typeface="Arial"/>
            </a:endParaRPr>
          </a:p>
          <a:p>
            <a:pPr indent="-190500" lvl="1" marL="456565" marR="7620" rtl="0" algn="l">
              <a:lnSpc>
                <a:spcPct val="133000"/>
              </a:lnSpc>
              <a:spcBef>
                <a:spcPts val="155"/>
              </a:spcBef>
              <a:spcAft>
                <a:spcPts val="0"/>
              </a:spcAft>
              <a:buSzPts val="1000"/>
              <a:buFont typeface="Noto Sans Symbols"/>
              <a:buChar char="▪"/>
            </a:pPr>
            <a:r>
              <a:rPr b="0" i="0" lang="en-US" sz="1000" u="none" cap="none" strike="noStrike">
                <a:latin typeface="Arial"/>
                <a:ea typeface="Arial"/>
                <a:cs typeface="Arial"/>
                <a:sym typeface="Arial"/>
              </a:rPr>
              <a:t>다른 개발팀이 이 프로그램을 맡아도 바로 참고해서 사용할 수 있게 설계 및 문서  화를 한다.</a:t>
            </a:r>
            <a:endParaRPr b="0" i="0" sz="1000" u="none" cap="none" strike="noStrike">
              <a:latin typeface="Arial"/>
              <a:ea typeface="Arial"/>
              <a:cs typeface="Arial"/>
              <a:sym typeface="Arial"/>
            </a:endParaRPr>
          </a:p>
          <a:p>
            <a:pPr indent="-190500" lvl="1" marL="456565" marR="6985" rtl="0" algn="l">
              <a:lnSpc>
                <a:spcPct val="133500"/>
              </a:lnSpc>
              <a:spcBef>
                <a:spcPts val="150"/>
              </a:spcBef>
              <a:spcAft>
                <a:spcPts val="0"/>
              </a:spcAft>
              <a:buSzPts val="1000"/>
              <a:buFont typeface="Noto Sans Symbols"/>
              <a:buChar char="▪"/>
            </a:pPr>
            <a:r>
              <a:rPr b="0" i="0" lang="en-US" sz="1000" u="none" cap="none" strike="noStrike">
                <a:latin typeface="Arial"/>
                <a:ea typeface="Arial"/>
                <a:cs typeface="Arial"/>
                <a:sym typeface="Arial"/>
              </a:rPr>
              <a:t>응집도(모듈의 메시지 소통)는 높이고 결합도(모듈의 종속성)는 낮추도록 프로젝트  를 진행 한다.</a:t>
            </a:r>
            <a:endParaRPr b="0" i="0" sz="1000" u="none" cap="none" strike="noStrike">
              <a:latin typeface="Arial"/>
              <a:ea typeface="Arial"/>
              <a:cs typeface="Arial"/>
              <a:sym typeface="Arial"/>
            </a:endParaRPr>
          </a:p>
          <a:p>
            <a:pPr indent="-190500" lvl="1" marL="456565" marR="6985" rtl="0" algn="l">
              <a:lnSpc>
                <a:spcPct val="133500"/>
              </a:lnSpc>
              <a:spcBef>
                <a:spcPts val="145"/>
              </a:spcBef>
              <a:spcAft>
                <a:spcPts val="0"/>
              </a:spcAft>
              <a:buSzPts val="1000"/>
              <a:buFont typeface="Noto Sans Symbols"/>
              <a:buChar char="▪"/>
            </a:pPr>
            <a:r>
              <a:rPr b="0" i="0" lang="en-US" sz="1000" u="none" cap="none" strike="noStrike">
                <a:latin typeface="Arial"/>
                <a:ea typeface="Arial"/>
                <a:cs typeface="Arial"/>
                <a:sym typeface="Arial"/>
              </a:rPr>
              <a:t>우선순위를 두어 가장 높은 우선순위의 내용부터 먼저 개발하는 점진적 프로세스로  개발 한다.</a:t>
            </a:r>
            <a:endParaRPr b="0" i="0" sz="1000" u="none" cap="none" strike="noStrike">
              <a:latin typeface="Arial"/>
              <a:ea typeface="Arial"/>
              <a:cs typeface="Arial"/>
              <a:sym typeface="Arial"/>
            </a:endParaRPr>
          </a:p>
          <a:p>
            <a:pPr indent="-191135" lvl="1" marL="456565" marR="0" rtl="0" algn="l">
              <a:lnSpc>
                <a:spcPct val="100000"/>
              </a:lnSpc>
              <a:spcBef>
                <a:spcPts val="550"/>
              </a:spcBef>
              <a:spcAft>
                <a:spcPts val="0"/>
              </a:spcAft>
              <a:buSzPts val="1000"/>
              <a:buFont typeface="Noto Sans Symbols"/>
              <a:buChar char="▪"/>
            </a:pPr>
            <a:r>
              <a:rPr b="0" i="0" lang="en-US" sz="1000" u="none" cap="none" strike="noStrike">
                <a:latin typeface="Arial"/>
                <a:ea typeface="Arial"/>
                <a:cs typeface="Arial"/>
                <a:sym typeface="Arial"/>
              </a:rPr>
              <a:t>객체지향 설계와 UML 모델링을 이용해 프로그램을 개발한다.</a:t>
            </a:r>
            <a:endParaRPr b="0" i="0" sz="1000" u="none" cap="none" strike="noStrike">
              <a:latin typeface="Arial"/>
              <a:ea typeface="Arial"/>
              <a:cs typeface="Arial"/>
              <a:sym typeface="Arial"/>
            </a:endParaRPr>
          </a:p>
          <a:p>
            <a:pPr indent="0" lvl="0" marL="0" marR="0" rtl="0" algn="l">
              <a:lnSpc>
                <a:spcPct val="100000"/>
              </a:lnSpc>
              <a:spcBef>
                <a:spcPts val="90"/>
              </a:spcBef>
              <a:spcAft>
                <a:spcPts val="0"/>
              </a:spcAft>
              <a:buNone/>
            </a:pPr>
            <a:r>
              <a:t/>
            </a:r>
            <a:endParaRPr sz="1000">
              <a:latin typeface="Arial"/>
              <a:ea typeface="Arial"/>
              <a:cs typeface="Arial"/>
              <a:sym typeface="Arial"/>
            </a:endParaRPr>
          </a:p>
          <a:p>
            <a:pPr indent="0" lvl="0" marL="12700" marR="0" rtl="0" algn="l">
              <a:lnSpc>
                <a:spcPct val="100000"/>
              </a:lnSpc>
              <a:spcBef>
                <a:spcPts val="0"/>
              </a:spcBef>
              <a:spcAft>
                <a:spcPts val="0"/>
              </a:spcAft>
              <a:buNone/>
            </a:pPr>
            <a:r>
              <a:rPr b="0" lang="en-US" sz="1600">
                <a:latin typeface="Arial"/>
                <a:ea typeface="Arial"/>
                <a:cs typeface="Arial"/>
                <a:sym typeface="Arial"/>
              </a:rPr>
              <a:t>D. 시장분석</a:t>
            </a:r>
            <a:endParaRPr sz="1600">
              <a:latin typeface="Arial"/>
              <a:ea typeface="Arial"/>
              <a:cs typeface="Arial"/>
              <a:sym typeface="Arial"/>
            </a:endParaRPr>
          </a:p>
          <a:p>
            <a:pPr indent="-259715" lvl="0" marL="283845" marR="0" rtl="0" algn="l">
              <a:lnSpc>
                <a:spcPct val="100000"/>
              </a:lnSpc>
              <a:spcBef>
                <a:spcPts val="670"/>
              </a:spcBef>
              <a:spcAft>
                <a:spcPts val="0"/>
              </a:spcAft>
              <a:buSzPts val="1400"/>
              <a:buFont typeface="Arial"/>
              <a:buAutoNum type="arabicPeriod"/>
            </a:pPr>
            <a:r>
              <a:rPr b="0" lang="en-US" sz="1400">
                <a:latin typeface="Arial"/>
                <a:ea typeface="Arial"/>
                <a:cs typeface="Arial"/>
                <a:sym typeface="Arial"/>
              </a:rPr>
              <a:t>시장 배경</a:t>
            </a:r>
            <a:endParaRPr sz="1400">
              <a:latin typeface="Arial"/>
              <a:ea typeface="Arial"/>
              <a:cs typeface="Arial"/>
              <a:sym typeface="Arial"/>
            </a:endParaRPr>
          </a:p>
          <a:p>
            <a:pPr indent="-190500" lvl="1" marL="456565" marR="7620" rtl="0" algn="l">
              <a:lnSpc>
                <a:spcPct val="133500"/>
              </a:lnSpc>
              <a:spcBef>
                <a:spcPts val="219"/>
              </a:spcBef>
              <a:spcAft>
                <a:spcPts val="0"/>
              </a:spcAft>
              <a:buSzPts val="1000"/>
              <a:buFont typeface="Noto Sans Symbols"/>
              <a:buChar char="▪"/>
            </a:pPr>
            <a:r>
              <a:rPr b="0" i="0" lang="en-US" sz="1000" u="none" cap="none" strike="noStrike">
                <a:latin typeface="Arial"/>
                <a:ea typeface="Arial"/>
                <a:cs typeface="Arial"/>
                <a:sym typeface="Arial"/>
              </a:rPr>
              <a:t>WEB </a:t>
            </a:r>
            <a:r>
              <a:rPr lang="en-US" sz="1000"/>
              <a:t>3</a:t>
            </a:r>
            <a:r>
              <a:rPr b="0" i="0" lang="en-US" sz="1000" u="none" cap="none" strike="noStrike">
                <a:latin typeface="Arial"/>
                <a:ea typeface="Arial"/>
                <a:cs typeface="Arial"/>
                <a:sym typeface="Arial"/>
              </a:rPr>
              <a:t>.0 시대에는 </a:t>
            </a:r>
            <a:r>
              <a:rPr lang="en-US" sz="1000"/>
              <a:t>JSP 웹사이트에서도 스프링프레임워크를 </a:t>
            </a:r>
            <a:r>
              <a:rPr b="0" i="0" lang="en-US" sz="1000" u="none" cap="none" strike="noStrike">
                <a:latin typeface="Arial"/>
                <a:ea typeface="Arial"/>
                <a:cs typeface="Arial"/>
                <a:sym typeface="Arial"/>
              </a:rPr>
              <a:t>사용</a:t>
            </a:r>
            <a:r>
              <a:rPr lang="en-US" sz="1000"/>
              <a:t> </a:t>
            </a:r>
            <a:r>
              <a:rPr b="0" i="0" lang="en-US" sz="1000" u="none" cap="none" strike="noStrike">
                <a:latin typeface="Arial"/>
                <a:ea typeface="Arial"/>
                <a:cs typeface="Arial"/>
                <a:sym typeface="Arial"/>
              </a:rPr>
              <a:t>가 능한 곳이라면 어디에서든 사용 가능한 웹 프로그램이 대세.</a:t>
            </a:r>
            <a:endParaRPr b="0" i="0" sz="1000" u="none" cap="none" strike="noStrike">
              <a:latin typeface="Arial"/>
              <a:ea typeface="Arial"/>
              <a:cs typeface="Arial"/>
              <a:sym typeface="Arial"/>
            </a:endParaRPr>
          </a:p>
          <a:p>
            <a:pPr indent="-190500" lvl="1" marL="456565" marR="7620" rtl="0" algn="l">
              <a:lnSpc>
                <a:spcPct val="133500"/>
              </a:lnSpc>
              <a:spcBef>
                <a:spcPts val="140"/>
              </a:spcBef>
              <a:spcAft>
                <a:spcPts val="0"/>
              </a:spcAft>
              <a:buSzPts val="1000"/>
              <a:buFont typeface="Noto Sans Symbols"/>
              <a:buChar char="▪"/>
            </a:pPr>
            <a:r>
              <a:rPr b="0" i="0" lang="en-US" sz="1000" u="none" cap="none" strike="noStrike">
                <a:latin typeface="Arial"/>
                <a:ea typeface="Arial"/>
                <a:cs typeface="Arial"/>
                <a:sym typeface="Arial"/>
              </a:rPr>
              <a:t>수요자들은 </a:t>
            </a:r>
            <a:r>
              <a:rPr lang="en-US" sz="1000"/>
              <a:t>고비용의 </a:t>
            </a:r>
            <a:r>
              <a:rPr b="0" i="0" lang="en-US" sz="1000" u="none" cap="none" strike="noStrike">
                <a:latin typeface="Arial"/>
                <a:ea typeface="Arial"/>
                <a:cs typeface="Arial"/>
                <a:sym typeface="Arial"/>
              </a:rPr>
              <a:t>방식의 </a:t>
            </a:r>
            <a:r>
              <a:rPr lang="en-US" sz="1000"/>
              <a:t>스프링 웹프로젝트</a:t>
            </a:r>
            <a:r>
              <a:rPr b="0" i="0" lang="en-US" sz="1000" u="none" cap="none" strike="noStrike">
                <a:latin typeface="Arial"/>
                <a:ea typeface="Arial"/>
                <a:cs typeface="Arial"/>
                <a:sym typeface="Arial"/>
              </a:rPr>
              <a:t>가 아닌 </a:t>
            </a:r>
            <a:r>
              <a:rPr lang="en-US" sz="1000"/>
              <a:t>오픈 소스 기반으</a:t>
            </a:r>
            <a:r>
              <a:rPr b="0" i="0" lang="en-US" sz="1000" u="none" cap="none" strike="noStrike">
                <a:latin typeface="Arial"/>
                <a:ea typeface="Arial"/>
                <a:cs typeface="Arial"/>
                <a:sym typeface="Arial"/>
              </a:rPr>
              <a:t>로 여러 가지의  </a:t>
            </a:r>
            <a:r>
              <a:rPr lang="en-US" sz="1000"/>
              <a:t>사이트</a:t>
            </a:r>
            <a:r>
              <a:rPr b="0" i="0" lang="en-US" sz="1000" u="none" cap="none" strike="noStrike">
                <a:latin typeface="Arial"/>
                <a:ea typeface="Arial"/>
                <a:cs typeface="Arial"/>
                <a:sym typeface="Arial"/>
              </a:rPr>
              <a:t>를 사용 하고 싶어함.</a:t>
            </a:r>
            <a:endParaRPr b="0" i="0" sz="1000" u="none" cap="none" strike="noStrike">
              <a:latin typeface="Arial"/>
              <a:ea typeface="Arial"/>
              <a:cs typeface="Arial"/>
              <a:sym typeface="Arial"/>
            </a:endParaRPr>
          </a:p>
          <a:p>
            <a:pPr indent="-190500" lvl="1" marL="456565" marR="6985" rtl="0" algn="l">
              <a:lnSpc>
                <a:spcPct val="133000"/>
              </a:lnSpc>
              <a:spcBef>
                <a:spcPts val="160"/>
              </a:spcBef>
              <a:spcAft>
                <a:spcPts val="0"/>
              </a:spcAft>
              <a:buSzPts val="1000"/>
              <a:buFont typeface="Noto Sans Symbols"/>
              <a:buChar char="▪"/>
            </a:pPr>
            <a:r>
              <a:rPr lang="en-US" sz="1000"/>
              <a:t>현재 전자정부표준으레임워크는 오픈소스로 최신 UI트렌드를 지원하지 않고 있음.</a:t>
            </a:r>
            <a:r>
              <a:rPr b="0" i="0" lang="en-US" sz="1000" u="none" cap="none" strike="noStrike">
                <a:latin typeface="Arial"/>
                <a:ea typeface="Arial"/>
                <a:cs typeface="Arial"/>
                <a:sym typeface="Arial"/>
              </a:rPr>
              <a:t>.</a:t>
            </a:r>
            <a:endParaRPr b="0" i="0" sz="1000" u="none" cap="none" strike="noStrike">
              <a:latin typeface="Arial"/>
              <a:ea typeface="Arial"/>
              <a:cs typeface="Arial"/>
              <a:sym typeface="Arial"/>
            </a:endParaRPr>
          </a:p>
          <a:p>
            <a:pPr indent="0" lvl="1" marL="0" marR="0" rtl="0" algn="l">
              <a:lnSpc>
                <a:spcPct val="100000"/>
              </a:lnSpc>
              <a:spcBef>
                <a:spcPts val="75"/>
              </a:spcBef>
              <a:spcAft>
                <a:spcPts val="0"/>
              </a:spcAft>
              <a:buSzPts val="950"/>
              <a:buFont typeface="Noto Sans Symbols"/>
              <a:buNone/>
            </a:pPr>
            <a:r>
              <a:t/>
            </a:r>
            <a:endParaRPr b="0" i="0" sz="950" u="none" cap="none" strike="noStrike">
              <a:latin typeface="Arial"/>
              <a:ea typeface="Arial"/>
              <a:cs typeface="Arial"/>
              <a:sym typeface="Arial"/>
            </a:endParaRPr>
          </a:p>
          <a:p>
            <a:pPr indent="-259715" lvl="0" marL="283845" marR="0" rtl="0" algn="l">
              <a:lnSpc>
                <a:spcPct val="100000"/>
              </a:lnSpc>
              <a:spcBef>
                <a:spcPts val="0"/>
              </a:spcBef>
              <a:spcAft>
                <a:spcPts val="0"/>
              </a:spcAft>
              <a:buSzPts val="1400"/>
              <a:buFont typeface="Arial"/>
              <a:buAutoNum type="arabicPeriod"/>
            </a:pPr>
            <a:r>
              <a:rPr b="0" lang="en-US" sz="1400">
                <a:latin typeface="Arial"/>
                <a:ea typeface="Arial"/>
                <a:cs typeface="Arial"/>
                <a:sym typeface="Arial"/>
              </a:rPr>
              <a:t>시장 분석(***</a:t>
            </a:r>
            <a:r>
              <a:rPr lang="en-US"/>
              <a:t>학생이 작성)</a:t>
            </a:r>
            <a:endParaRPr sz="1400">
              <a:latin typeface="Arial"/>
              <a:ea typeface="Arial"/>
              <a:cs typeface="Arial"/>
              <a:sym typeface="Arial"/>
            </a:endParaRPr>
          </a:p>
          <a:p>
            <a:pPr indent="0" lvl="0" marL="151765" marR="7620" rtl="0" algn="just">
              <a:lnSpc>
                <a:spcPct val="133200"/>
              </a:lnSpc>
              <a:spcBef>
                <a:spcPts val="5"/>
              </a:spcBef>
              <a:spcAft>
                <a:spcPts val="0"/>
              </a:spcAft>
              <a:buNone/>
            </a:pPr>
            <a:r>
              <a:t/>
            </a:r>
            <a:endParaRPr sz="1000"/>
          </a:p>
          <a:p>
            <a:pPr indent="0" lvl="0" marL="151765" marR="7620" rtl="0" algn="just">
              <a:lnSpc>
                <a:spcPct val="133200"/>
              </a:lnSpc>
              <a:spcBef>
                <a:spcPts val="5"/>
              </a:spcBef>
              <a:spcAft>
                <a:spcPts val="0"/>
              </a:spcAft>
              <a:buNone/>
            </a:pPr>
            <a:r>
              <a:rPr lang="en-US" sz="1000"/>
              <a:t>상업용 jsp CMS는 규모가 있는 사이트 적합하게 개발해서 비용이 높습니다. 작고 가벼운 오픈 jsp CMS가 있다면, 소규모 사이트 제작에 사용할 때 부담이 줄어 들게 됩니다.‧ </a:t>
            </a:r>
            <a:endParaRPr sz="1000"/>
          </a:p>
          <a:p>
            <a:pPr indent="0" lvl="0" marL="151765" marR="406400" rtl="0" algn="just">
              <a:lnSpc>
                <a:spcPct val="133000"/>
              </a:lnSpc>
              <a:spcBef>
                <a:spcPts val="5"/>
              </a:spcBef>
              <a:spcAft>
                <a:spcPts val="0"/>
              </a:spcAft>
              <a:buNone/>
            </a:pPr>
            <a:r>
              <a:rPr lang="en-US" sz="1000"/>
              <a:t>현재 시장에 판매중인 전자정부표준프레임워크 CMS 솔루션의 이름과 가격은 아래와 같습니다.</a:t>
            </a:r>
            <a:endParaRPr sz="10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78" name="Shape 78"/>
        <p:cNvGrpSpPr/>
        <p:nvPr/>
      </p:nvGrpSpPr>
      <p:grpSpPr>
        <a:xfrm>
          <a:off x="0" y="0"/>
          <a:ext cx="0" cy="0"/>
          <a:chOff x="0" y="0"/>
          <a:chExt cx="0" cy="0"/>
        </a:xfrm>
      </p:grpSpPr>
      <p:graphicFrame>
        <p:nvGraphicFramePr>
          <p:cNvPr id="79" name="Google Shape;79;p12"/>
          <p:cNvGraphicFramePr/>
          <p:nvPr/>
        </p:nvGraphicFramePr>
        <p:xfrm>
          <a:off x="1102994" y="312038"/>
          <a:ext cx="3000000" cy="3000000"/>
        </p:xfrm>
        <a:graphic>
          <a:graphicData uri="http://schemas.openxmlformats.org/drawingml/2006/table">
            <a:tbl>
              <a:tblPr bandRow="1" firstRow="1">
                <a:noFill/>
                <a:tableStyleId>{CE5FA8B5-5DDD-458C-8308-369D98696344}</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rtl="0" algn="l">
                        <a:spcBef>
                          <a:spcPts val="0"/>
                        </a:spcBef>
                        <a:spcAft>
                          <a:spcPts val="0"/>
                        </a:spcAft>
                        <a:buClr>
                          <a:schemeClr val="dk1"/>
                        </a:buClr>
                        <a:buFont typeface="Arial"/>
                        <a:buNone/>
                      </a:pPr>
                      <a:r>
                        <a:rPr lang="en-US" sz="1000">
                          <a:latin typeface="Arial"/>
                          <a:ea typeface="Arial"/>
                          <a:cs typeface="Arial"/>
                          <a:sym typeface="Arial"/>
                        </a:rPr>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None/>
                      </a:pPr>
                      <a:r>
                        <a:rPr lang="en-US" sz="1300">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None/>
                      </a:pPr>
                      <a:r>
                        <a:rPr lang="en-US" sz="1200">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None/>
                      </a:pPr>
                      <a:r>
                        <a:rPr lang="en-US" sz="1200">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lang="en-US" sz="1200">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80" name="Google Shape;80;p12"/>
          <p:cNvSpPr txBox="1"/>
          <p:nvPr/>
        </p:nvSpPr>
        <p:spPr>
          <a:xfrm>
            <a:off x="1194300" y="1224800"/>
            <a:ext cx="3460200" cy="628800"/>
          </a:xfrm>
          <a:prstGeom prst="rect">
            <a:avLst/>
          </a:prstGeom>
          <a:noFill/>
          <a:ln>
            <a:noFill/>
          </a:ln>
        </p:spPr>
        <p:txBody>
          <a:bodyPr anchorCtr="0" anchor="t" bIns="0" lIns="0" spcFirstLastPara="1" rIns="0" wrap="square" tIns="12700">
            <a:noAutofit/>
          </a:bodyPr>
          <a:lstStyle/>
          <a:p>
            <a:pPr indent="-223519" lvl="0" marL="235584" marR="0" rtl="0" algn="l">
              <a:lnSpc>
                <a:spcPct val="100000"/>
              </a:lnSpc>
              <a:spcBef>
                <a:spcPts val="0"/>
              </a:spcBef>
              <a:spcAft>
                <a:spcPts val="0"/>
              </a:spcAft>
              <a:buSzPts val="1200"/>
              <a:buFont typeface="Arial"/>
              <a:buAutoNum type="alphaLcParenR"/>
            </a:pPr>
            <a:r>
              <a:rPr lang="en-US" sz="1200"/>
              <a:t>전자정부표준프레임워크 기반 CMS 솔루션 들</a:t>
            </a:r>
            <a:endParaRPr sz="1200">
              <a:latin typeface="Arial"/>
              <a:ea typeface="Arial"/>
              <a:cs typeface="Arial"/>
              <a:sym typeface="Arial"/>
            </a:endParaRPr>
          </a:p>
          <a:p>
            <a:pPr indent="0" lvl="0" marL="0" marR="0" rtl="0" algn="l">
              <a:lnSpc>
                <a:spcPct val="100000"/>
              </a:lnSpc>
              <a:spcBef>
                <a:spcPts val="75"/>
              </a:spcBef>
              <a:spcAft>
                <a:spcPts val="0"/>
              </a:spcAft>
              <a:buSzPts val="1050"/>
              <a:buFont typeface="Arial"/>
              <a:buNone/>
            </a:pPr>
            <a:r>
              <a:t/>
            </a:r>
            <a:endParaRPr sz="1050">
              <a:latin typeface="Arial"/>
              <a:ea typeface="Arial"/>
              <a:cs typeface="Arial"/>
              <a:sym typeface="Arial"/>
            </a:endParaRPr>
          </a:p>
          <a:p>
            <a:pPr indent="-233679" lvl="1" marL="308610" marR="0" rtl="0" algn="l">
              <a:lnSpc>
                <a:spcPct val="100000"/>
              </a:lnSpc>
              <a:spcBef>
                <a:spcPts val="0"/>
              </a:spcBef>
              <a:spcAft>
                <a:spcPts val="0"/>
              </a:spcAft>
              <a:buSzPts val="1000"/>
              <a:buFont typeface="Arial"/>
              <a:buAutoNum type="arabicParenBoth"/>
            </a:pPr>
            <a:r>
              <a:rPr lang="en-US" sz="1000"/>
              <a:t>CMS</a:t>
            </a:r>
            <a:r>
              <a:rPr b="0" i="0" lang="en-US" sz="1000" u="none" cap="none" strike="noStrike">
                <a:latin typeface="Arial"/>
                <a:ea typeface="Arial"/>
                <a:cs typeface="Arial"/>
                <a:sym typeface="Arial"/>
              </a:rPr>
              <a:t>의 정의</a:t>
            </a:r>
            <a:endParaRPr b="0" i="0" sz="1000" u="none" cap="none" strike="noStrike">
              <a:latin typeface="Arial"/>
              <a:ea typeface="Arial"/>
              <a:cs typeface="Arial"/>
              <a:sym typeface="Arial"/>
            </a:endParaRPr>
          </a:p>
        </p:txBody>
      </p:sp>
      <p:sp>
        <p:nvSpPr>
          <p:cNvPr id="81" name="Google Shape;81;p12"/>
          <p:cNvSpPr txBox="1"/>
          <p:nvPr/>
        </p:nvSpPr>
        <p:spPr>
          <a:xfrm>
            <a:off x="1161688" y="4202497"/>
            <a:ext cx="5236800" cy="3460500"/>
          </a:xfrm>
          <a:prstGeom prst="rect">
            <a:avLst/>
          </a:prstGeom>
          <a:noFill/>
          <a:ln>
            <a:noFill/>
          </a:ln>
        </p:spPr>
        <p:txBody>
          <a:bodyPr anchorCtr="0" anchor="t" bIns="0" lIns="0" spcFirstLastPara="1" rIns="0" wrap="square" tIns="12700">
            <a:noAutofit/>
          </a:bodyPr>
          <a:lstStyle/>
          <a:p>
            <a:pPr indent="0" lvl="0" marL="12700" marR="72390" rtl="0" algn="l">
              <a:lnSpc>
                <a:spcPct val="133300"/>
              </a:lnSpc>
              <a:spcBef>
                <a:spcPts val="5"/>
              </a:spcBef>
              <a:spcAft>
                <a:spcPts val="0"/>
              </a:spcAft>
              <a:buNone/>
            </a:pPr>
            <a:r>
              <a:rPr lang="en-US" sz="1000"/>
              <a:t>***학생이 내용을 입력</a:t>
            </a:r>
            <a:endParaRPr sz="1000">
              <a:latin typeface="Arial"/>
              <a:ea typeface="Arial"/>
              <a:cs typeface="Arial"/>
              <a:sym typeface="Arial"/>
            </a:endParaRPr>
          </a:p>
          <a:p>
            <a:pPr indent="0" lvl="0" marL="0" marR="0" rtl="0" algn="l">
              <a:lnSpc>
                <a:spcPct val="100000"/>
              </a:lnSpc>
              <a:spcBef>
                <a:spcPts val="85"/>
              </a:spcBef>
              <a:spcAft>
                <a:spcPts val="0"/>
              </a:spcAft>
              <a:buNone/>
            </a:pPr>
            <a:r>
              <a:t/>
            </a:r>
            <a:endParaRPr sz="900">
              <a:latin typeface="Arial"/>
              <a:ea typeface="Arial"/>
              <a:cs typeface="Arial"/>
              <a:sym typeface="Arial"/>
            </a:endParaRPr>
          </a:p>
          <a:p>
            <a:pPr indent="-233679" lvl="0" marL="245745" marR="0" rtl="0" algn="l">
              <a:lnSpc>
                <a:spcPct val="100000"/>
              </a:lnSpc>
              <a:spcBef>
                <a:spcPts val="5"/>
              </a:spcBef>
              <a:spcAft>
                <a:spcPts val="0"/>
              </a:spcAft>
              <a:buSzPts val="1000"/>
              <a:buFont typeface="Arial"/>
              <a:buAutoNum type="arabicParenBoth" startAt="2"/>
            </a:pPr>
            <a:r>
              <a:rPr lang="en-US" sz="1000"/>
              <a:t>CMS</a:t>
            </a:r>
            <a:r>
              <a:rPr b="0" lang="en-US" sz="1000">
                <a:latin typeface="Arial"/>
                <a:ea typeface="Arial"/>
                <a:cs typeface="Arial"/>
                <a:sym typeface="Arial"/>
              </a:rPr>
              <a:t>의 특징</a:t>
            </a:r>
            <a:endParaRPr sz="1000">
              <a:latin typeface="Arial"/>
              <a:ea typeface="Arial"/>
              <a:cs typeface="Arial"/>
              <a:sym typeface="Arial"/>
            </a:endParaRPr>
          </a:p>
          <a:p>
            <a:pPr indent="0" lvl="0" marL="0" marR="0" rtl="0" algn="l">
              <a:lnSpc>
                <a:spcPct val="100000"/>
              </a:lnSpc>
              <a:spcBef>
                <a:spcPts val="60"/>
              </a:spcBef>
              <a:spcAft>
                <a:spcPts val="0"/>
              </a:spcAft>
              <a:buSzPts val="1000"/>
              <a:buFont typeface="Arial"/>
              <a:buNone/>
            </a:pPr>
            <a:r>
              <a:t/>
            </a:r>
            <a:endParaRPr sz="1000">
              <a:latin typeface="Arial"/>
              <a:ea typeface="Arial"/>
              <a:cs typeface="Arial"/>
              <a:sym typeface="Arial"/>
            </a:endParaRPr>
          </a:p>
          <a:p>
            <a:pPr indent="-191135" lvl="1" marL="456565" marR="0" rtl="0" algn="just">
              <a:lnSpc>
                <a:spcPct val="100000"/>
              </a:lnSpc>
              <a:spcBef>
                <a:spcPts val="5"/>
              </a:spcBef>
              <a:spcAft>
                <a:spcPts val="0"/>
              </a:spcAft>
              <a:buSzPts val="1000"/>
              <a:buFont typeface="Noto Sans Symbols"/>
              <a:buChar char="▪"/>
            </a:pPr>
            <a:r>
              <a:rPr lang="en-US" sz="1000"/>
              <a:t>웹</a:t>
            </a:r>
            <a:r>
              <a:rPr b="0" i="0" lang="en-US" sz="1000" u="none" cap="none" strike="noStrike">
                <a:latin typeface="Arial"/>
                <a:ea typeface="Arial"/>
                <a:cs typeface="Arial"/>
                <a:sym typeface="Arial"/>
              </a:rPr>
              <a:t> 기반으로 접근하고 </a:t>
            </a:r>
            <a:r>
              <a:rPr lang="en-US" sz="1000"/>
              <a:t>콘텐츠를 </a:t>
            </a:r>
            <a:r>
              <a:rPr b="0" i="0" lang="en-US" sz="1000" u="none" cap="none" strike="noStrike">
                <a:latin typeface="Arial"/>
                <a:ea typeface="Arial"/>
                <a:cs typeface="Arial"/>
                <a:sym typeface="Arial"/>
              </a:rPr>
              <a:t>관리하는 소프트웨어</a:t>
            </a:r>
            <a:endParaRPr b="0" i="0" sz="1000" u="none" cap="none" strike="noStrike">
              <a:latin typeface="Arial"/>
              <a:ea typeface="Arial"/>
              <a:cs typeface="Arial"/>
              <a:sym typeface="Arial"/>
            </a:endParaRPr>
          </a:p>
          <a:p>
            <a:pPr indent="-191135" lvl="1" marL="456565" marR="0" rtl="0" algn="just">
              <a:lnSpc>
                <a:spcPct val="100000"/>
              </a:lnSpc>
              <a:spcBef>
                <a:spcPts val="5"/>
              </a:spcBef>
              <a:spcAft>
                <a:spcPts val="0"/>
              </a:spcAft>
              <a:buSzPts val="1000"/>
              <a:buChar char="▪"/>
            </a:pPr>
            <a:r>
              <a:t/>
            </a:r>
            <a:endParaRPr sz="1000"/>
          </a:p>
          <a:p>
            <a:pPr indent="0" lvl="1" marL="0" marR="0" rtl="0" algn="l">
              <a:lnSpc>
                <a:spcPct val="100000"/>
              </a:lnSpc>
              <a:spcBef>
                <a:spcPts val="95"/>
              </a:spcBef>
              <a:spcAft>
                <a:spcPts val="0"/>
              </a:spcAft>
              <a:buSzPts val="900"/>
              <a:buFont typeface="Noto Sans Symbols"/>
              <a:buNone/>
            </a:pPr>
            <a:r>
              <a:t/>
            </a:r>
            <a:endParaRPr b="0" i="0" sz="900" u="none" cap="none" strike="noStrike">
              <a:latin typeface="Arial"/>
              <a:ea typeface="Arial"/>
              <a:cs typeface="Arial"/>
              <a:sym typeface="Arial"/>
            </a:endParaRPr>
          </a:p>
          <a:p>
            <a:pPr indent="-233045" lvl="0" marL="245745" marR="0" rtl="0" algn="l">
              <a:lnSpc>
                <a:spcPct val="100000"/>
              </a:lnSpc>
              <a:spcBef>
                <a:spcPts val="0"/>
              </a:spcBef>
              <a:spcAft>
                <a:spcPts val="0"/>
              </a:spcAft>
              <a:buSzPts val="1000"/>
              <a:buFont typeface="Arial"/>
              <a:buAutoNum type="arabicParenBoth" startAt="2"/>
            </a:pPr>
            <a:r>
              <a:rPr lang="en-US" sz="1000"/>
              <a:t>CMS</a:t>
            </a:r>
            <a:r>
              <a:rPr b="0" lang="en-US" sz="1000">
                <a:latin typeface="Arial"/>
                <a:ea typeface="Arial"/>
                <a:cs typeface="Arial"/>
                <a:sym typeface="Arial"/>
              </a:rPr>
              <a:t> 시장(</a:t>
            </a:r>
            <a:r>
              <a:rPr lang="en-US" sz="1000"/>
              <a:t>마켓)</a:t>
            </a:r>
            <a:endParaRPr sz="1000">
              <a:latin typeface="Arial"/>
              <a:ea typeface="Arial"/>
              <a:cs typeface="Arial"/>
              <a:sym typeface="Arial"/>
            </a:endParaRPr>
          </a:p>
          <a:p>
            <a:pPr indent="0" lvl="0" marL="0" marR="0" rtl="0" algn="l">
              <a:lnSpc>
                <a:spcPct val="100000"/>
              </a:lnSpc>
              <a:spcBef>
                <a:spcPts val="50"/>
              </a:spcBef>
              <a:spcAft>
                <a:spcPts val="0"/>
              </a:spcAft>
              <a:buNone/>
            </a:pPr>
            <a:r>
              <a:t/>
            </a:r>
            <a:endParaRPr sz="800">
              <a:latin typeface="Arial"/>
              <a:ea typeface="Arial"/>
              <a:cs typeface="Arial"/>
              <a:sym typeface="Arial"/>
            </a:endParaRPr>
          </a:p>
          <a:p>
            <a:pPr indent="0" lvl="0" marL="12700" marR="6350" rtl="0" algn="l">
              <a:lnSpc>
                <a:spcPct val="160000"/>
              </a:lnSpc>
              <a:spcBef>
                <a:spcPts val="5"/>
              </a:spcBef>
              <a:spcAft>
                <a:spcPts val="0"/>
              </a:spcAft>
              <a:buNone/>
            </a:pPr>
            <a:r>
              <a:t/>
            </a:r>
            <a:endParaRPr sz="1000">
              <a:latin typeface="Arial"/>
              <a:ea typeface="Arial"/>
              <a:cs typeface="Arial"/>
              <a:sym typeface="Arial"/>
            </a:endParaRPr>
          </a:p>
        </p:txBody>
      </p:sp>
      <p:sp>
        <p:nvSpPr>
          <p:cNvPr id="82" name="Google Shape;82;p12"/>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None/>
            </a:pPr>
            <a:r>
              <a:rPr lang="en-US"/>
              <a:t>- 3 -</a:t>
            </a:r>
            <a:endParaRPr/>
          </a:p>
        </p:txBody>
      </p:sp>
      <p:pic>
        <p:nvPicPr>
          <p:cNvPr id="83" name="Google Shape;83;p12"/>
          <p:cNvPicPr preferRelativeResize="0"/>
          <p:nvPr/>
        </p:nvPicPr>
        <p:blipFill>
          <a:blip r:embed="rId3">
            <a:alphaModFix/>
          </a:blip>
          <a:stretch>
            <a:fillRect/>
          </a:stretch>
        </p:blipFill>
        <p:spPr>
          <a:xfrm>
            <a:off x="2657275" y="1698638"/>
            <a:ext cx="2597200" cy="2168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87" name="Shape 87"/>
        <p:cNvGrpSpPr/>
        <p:nvPr/>
      </p:nvGrpSpPr>
      <p:grpSpPr>
        <a:xfrm>
          <a:off x="0" y="0"/>
          <a:ext cx="0" cy="0"/>
          <a:chOff x="0" y="0"/>
          <a:chExt cx="0" cy="0"/>
        </a:xfrm>
      </p:grpSpPr>
      <p:graphicFrame>
        <p:nvGraphicFramePr>
          <p:cNvPr id="88" name="Google Shape;88;p13"/>
          <p:cNvGraphicFramePr/>
          <p:nvPr/>
        </p:nvGraphicFramePr>
        <p:xfrm>
          <a:off x="1102994" y="312038"/>
          <a:ext cx="3000000" cy="3000000"/>
        </p:xfrm>
        <a:graphic>
          <a:graphicData uri="http://schemas.openxmlformats.org/drawingml/2006/table">
            <a:tbl>
              <a:tblPr bandRow="1" firstRow="1">
                <a:noFill/>
                <a:tableStyleId>{CE5FA8B5-5DDD-458C-8308-369D98696344}</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rtl="0" algn="l">
                        <a:spcBef>
                          <a:spcPts val="0"/>
                        </a:spcBef>
                        <a:spcAft>
                          <a:spcPts val="0"/>
                        </a:spcAft>
                        <a:buClr>
                          <a:schemeClr val="dk1"/>
                        </a:buClr>
                        <a:buFont typeface="Arial"/>
                        <a:buNone/>
                      </a:pPr>
                      <a:r>
                        <a:rPr lang="en-US" sz="1000">
                          <a:latin typeface="Arial"/>
                          <a:ea typeface="Arial"/>
                          <a:cs typeface="Arial"/>
                          <a:sym typeface="Arial"/>
                        </a:rPr>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None/>
                      </a:pPr>
                      <a:r>
                        <a:rPr lang="en-US" sz="1300">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None/>
                      </a:pPr>
                      <a:r>
                        <a:rPr lang="en-US" sz="1200">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None/>
                      </a:pPr>
                      <a:r>
                        <a:rPr lang="en-US" sz="1200">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lang="en-US" sz="1200">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89" name="Google Shape;89;p13"/>
          <p:cNvSpPr txBox="1"/>
          <p:nvPr/>
        </p:nvSpPr>
        <p:spPr>
          <a:xfrm>
            <a:off x="1219453" y="1178612"/>
            <a:ext cx="5274945" cy="3316604"/>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60"/>
              </a:spcBef>
              <a:spcAft>
                <a:spcPts val="0"/>
              </a:spcAft>
              <a:buNone/>
            </a:pPr>
            <a:r>
              <a:t/>
            </a:r>
            <a:endParaRPr sz="900">
              <a:latin typeface="Arial"/>
              <a:ea typeface="Arial"/>
              <a:cs typeface="Arial"/>
              <a:sym typeface="Arial"/>
            </a:endParaRPr>
          </a:p>
          <a:p>
            <a:pPr indent="0" lvl="0" marL="12700" marR="0" rtl="0" algn="l">
              <a:lnSpc>
                <a:spcPct val="100000"/>
              </a:lnSpc>
              <a:spcBef>
                <a:spcPts val="0"/>
              </a:spcBef>
              <a:spcAft>
                <a:spcPts val="0"/>
              </a:spcAft>
              <a:buNone/>
            </a:pPr>
            <a:r>
              <a:rPr b="0" lang="en-US" sz="1200">
                <a:latin typeface="Arial"/>
                <a:ea typeface="Arial"/>
                <a:cs typeface="Arial"/>
                <a:sym typeface="Arial"/>
              </a:rPr>
              <a:t>b) </a:t>
            </a:r>
            <a:r>
              <a:rPr lang="en-US" sz="1200"/>
              <a:t>CMS</a:t>
            </a:r>
            <a:r>
              <a:rPr b="0" lang="en-US" sz="1200">
                <a:latin typeface="Arial"/>
                <a:ea typeface="Arial"/>
                <a:cs typeface="Arial"/>
                <a:sym typeface="Arial"/>
              </a:rPr>
              <a:t> 적용 웹 기반 통합관리도구 </a:t>
            </a:r>
            <a:r>
              <a:rPr lang="en-US" sz="1200"/>
              <a:t>상용 솔루션(***학생이 작성)</a:t>
            </a:r>
            <a:endParaRPr sz="1200">
              <a:latin typeface="Arial"/>
              <a:ea typeface="Arial"/>
              <a:cs typeface="Arial"/>
              <a:sym typeface="Arial"/>
            </a:endParaRPr>
          </a:p>
          <a:p>
            <a:pPr indent="0" lvl="0" marL="0" marR="0" rtl="0" algn="l">
              <a:lnSpc>
                <a:spcPct val="100000"/>
              </a:lnSpc>
              <a:spcBef>
                <a:spcPts val="80"/>
              </a:spcBef>
              <a:spcAft>
                <a:spcPts val="0"/>
              </a:spcAft>
              <a:buNone/>
            </a:pPr>
            <a:r>
              <a:t/>
            </a:r>
            <a:endParaRPr sz="1050">
              <a:latin typeface="Arial"/>
              <a:ea typeface="Arial"/>
              <a:cs typeface="Arial"/>
              <a:sym typeface="Arial"/>
            </a:endParaRPr>
          </a:p>
          <a:p>
            <a:pPr indent="0" lvl="0" marL="50800" marR="0" rtl="0" algn="l">
              <a:lnSpc>
                <a:spcPct val="100000"/>
              </a:lnSpc>
              <a:spcBef>
                <a:spcPts val="0"/>
              </a:spcBef>
              <a:spcAft>
                <a:spcPts val="0"/>
              </a:spcAft>
              <a:buNone/>
            </a:pPr>
            <a:r>
              <a:rPr b="0" lang="en-US" sz="1000">
                <a:latin typeface="Arial"/>
                <a:ea typeface="Arial"/>
                <a:cs typeface="Arial"/>
                <a:sym typeface="Arial"/>
              </a:rPr>
              <a:t>(1) </a:t>
            </a:r>
            <a:r>
              <a:rPr lang="en-US" sz="1000"/>
              <a:t>제품명1</a:t>
            </a:r>
            <a:endParaRPr sz="1000">
              <a:latin typeface="Arial"/>
              <a:ea typeface="Arial"/>
              <a:cs typeface="Arial"/>
              <a:sym typeface="Arial"/>
            </a:endParaRPr>
          </a:p>
        </p:txBody>
      </p:sp>
      <p:sp>
        <p:nvSpPr>
          <p:cNvPr id="90" name="Google Shape;90;p13"/>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None/>
            </a:pPr>
            <a:r>
              <a:rPr lang="en-US"/>
              <a:t>- 4 -</a:t>
            </a:r>
            <a:endParaRPr/>
          </a:p>
        </p:txBody>
      </p:sp>
      <p:pic>
        <p:nvPicPr>
          <p:cNvPr id="91" name="Google Shape;91;p13"/>
          <p:cNvPicPr preferRelativeResize="0"/>
          <p:nvPr/>
        </p:nvPicPr>
        <p:blipFill>
          <a:blip r:embed="rId3">
            <a:alphaModFix/>
          </a:blip>
          <a:stretch>
            <a:fillRect/>
          </a:stretch>
        </p:blipFill>
        <p:spPr>
          <a:xfrm>
            <a:off x="2404800" y="5669963"/>
            <a:ext cx="2597200" cy="2168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95" name="Shape 95"/>
        <p:cNvGrpSpPr/>
        <p:nvPr/>
      </p:nvGrpSpPr>
      <p:grpSpPr>
        <a:xfrm>
          <a:off x="0" y="0"/>
          <a:ext cx="0" cy="0"/>
          <a:chOff x="0" y="0"/>
          <a:chExt cx="0" cy="0"/>
        </a:xfrm>
      </p:grpSpPr>
      <p:graphicFrame>
        <p:nvGraphicFramePr>
          <p:cNvPr id="96" name="Google Shape;96;p14"/>
          <p:cNvGraphicFramePr/>
          <p:nvPr/>
        </p:nvGraphicFramePr>
        <p:xfrm>
          <a:off x="1102994" y="312038"/>
          <a:ext cx="3000000" cy="3000000"/>
        </p:xfrm>
        <a:graphic>
          <a:graphicData uri="http://schemas.openxmlformats.org/drawingml/2006/table">
            <a:tbl>
              <a:tblPr bandRow="1" firstRow="1">
                <a:noFill/>
                <a:tableStyleId>{CE5FA8B5-5DDD-458C-8308-369D98696344}</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rtl="0" algn="l">
                        <a:spcBef>
                          <a:spcPts val="0"/>
                        </a:spcBef>
                        <a:spcAft>
                          <a:spcPts val="0"/>
                        </a:spcAft>
                        <a:buClr>
                          <a:schemeClr val="dk1"/>
                        </a:buClr>
                        <a:buFont typeface="Arial"/>
                        <a:buNone/>
                      </a:pPr>
                      <a:r>
                        <a:rPr lang="en-US" sz="1000">
                          <a:latin typeface="Arial"/>
                          <a:ea typeface="Arial"/>
                          <a:cs typeface="Arial"/>
                          <a:sym typeface="Arial"/>
                        </a:rPr>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None/>
                      </a:pPr>
                      <a:r>
                        <a:rPr lang="en-US" sz="1300">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None/>
                      </a:pPr>
                      <a:r>
                        <a:rPr lang="en-US" sz="1200">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None/>
                      </a:pPr>
                      <a:r>
                        <a:rPr lang="en-US" sz="1200">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lang="en-US" sz="1200">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97" name="Google Shape;97;p14"/>
          <p:cNvSpPr txBox="1"/>
          <p:nvPr/>
        </p:nvSpPr>
        <p:spPr>
          <a:xfrm>
            <a:off x="1257551" y="1178612"/>
            <a:ext cx="5236210" cy="1243965"/>
          </a:xfrm>
          <a:prstGeom prst="rect">
            <a:avLst/>
          </a:prstGeom>
          <a:noFill/>
          <a:ln>
            <a:noFill/>
          </a:ln>
        </p:spPr>
        <p:txBody>
          <a:bodyPr anchorCtr="0" anchor="t" bIns="0" lIns="0" spcFirstLastPara="1" rIns="0" wrap="square" tIns="12050">
            <a:noAutofit/>
          </a:bodyPr>
          <a:lstStyle/>
          <a:p>
            <a:pPr indent="0" lvl="0" marL="12700" marR="5080" rtl="0" algn="just">
              <a:lnSpc>
                <a:spcPct val="133300"/>
              </a:lnSpc>
              <a:spcBef>
                <a:spcPts val="0"/>
              </a:spcBef>
              <a:spcAft>
                <a:spcPts val="0"/>
              </a:spcAft>
              <a:buNone/>
            </a:pPr>
            <a:r>
              <a:t/>
            </a:r>
            <a:endParaRPr sz="1000">
              <a:latin typeface="Arial"/>
              <a:ea typeface="Arial"/>
              <a:cs typeface="Arial"/>
              <a:sym typeface="Arial"/>
            </a:endParaRPr>
          </a:p>
          <a:p>
            <a:pPr indent="0" lvl="0" marL="0" marR="0" rtl="0" algn="l">
              <a:lnSpc>
                <a:spcPct val="100000"/>
              </a:lnSpc>
              <a:spcBef>
                <a:spcPts val="90"/>
              </a:spcBef>
              <a:spcAft>
                <a:spcPts val="0"/>
              </a:spcAft>
              <a:buNone/>
            </a:pPr>
            <a:r>
              <a:t/>
            </a:r>
            <a:endParaRPr sz="900">
              <a:latin typeface="Arial"/>
              <a:ea typeface="Arial"/>
              <a:cs typeface="Arial"/>
              <a:sym typeface="Arial"/>
            </a:endParaRPr>
          </a:p>
          <a:p>
            <a:pPr indent="0" lvl="0" marL="12700" marR="0" rtl="0" algn="l">
              <a:lnSpc>
                <a:spcPct val="100000"/>
              </a:lnSpc>
              <a:spcBef>
                <a:spcPts val="0"/>
              </a:spcBef>
              <a:spcAft>
                <a:spcPts val="0"/>
              </a:spcAft>
              <a:buNone/>
            </a:pPr>
            <a:r>
              <a:rPr b="0" lang="en-US" sz="1000">
                <a:latin typeface="Arial"/>
                <a:ea typeface="Arial"/>
                <a:cs typeface="Arial"/>
                <a:sym typeface="Arial"/>
              </a:rPr>
              <a:t>(2) </a:t>
            </a:r>
            <a:r>
              <a:rPr lang="en-US" sz="1000"/>
              <a:t>제품명2</a:t>
            </a:r>
            <a:endParaRPr sz="1000">
              <a:latin typeface="Arial"/>
              <a:ea typeface="Arial"/>
              <a:cs typeface="Arial"/>
              <a:sym typeface="Arial"/>
            </a:endParaRPr>
          </a:p>
        </p:txBody>
      </p:sp>
      <p:sp>
        <p:nvSpPr>
          <p:cNvPr id="98" name="Google Shape;98;p14"/>
          <p:cNvSpPr txBox="1"/>
          <p:nvPr/>
        </p:nvSpPr>
        <p:spPr>
          <a:xfrm>
            <a:off x="1257553" y="8940343"/>
            <a:ext cx="5234940" cy="636270"/>
          </a:xfrm>
          <a:prstGeom prst="rect">
            <a:avLst/>
          </a:prstGeom>
          <a:noFill/>
          <a:ln>
            <a:noFill/>
          </a:ln>
        </p:spPr>
        <p:txBody>
          <a:bodyPr anchorCtr="0" anchor="t" bIns="0" lIns="0" spcFirstLastPara="1" rIns="0" wrap="square" tIns="12700">
            <a:noAutofit/>
          </a:bodyPr>
          <a:lstStyle/>
          <a:p>
            <a:pPr indent="0" lvl="0" marL="12700" marR="5080" rtl="0" algn="just">
              <a:lnSpc>
                <a:spcPct val="133500"/>
              </a:lnSpc>
              <a:spcBef>
                <a:spcPts val="0"/>
              </a:spcBef>
              <a:spcAft>
                <a:spcPts val="0"/>
              </a:spcAft>
              <a:buNone/>
            </a:pPr>
            <a:r>
              <a:rPr lang="en-US" sz="1000"/>
              <a:t>내용채우기</a:t>
            </a:r>
            <a:endParaRPr sz="1000">
              <a:latin typeface="Arial"/>
              <a:ea typeface="Arial"/>
              <a:cs typeface="Arial"/>
              <a:sym typeface="Arial"/>
            </a:endParaRPr>
          </a:p>
        </p:txBody>
      </p:sp>
      <p:sp>
        <p:nvSpPr>
          <p:cNvPr id="99" name="Google Shape;99;p14"/>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None/>
            </a:pPr>
            <a:r>
              <a:rPr lang="en-US"/>
              <a:t>- 5 -</a:t>
            </a:r>
            <a:endParaRPr/>
          </a:p>
        </p:txBody>
      </p:sp>
      <p:pic>
        <p:nvPicPr>
          <p:cNvPr id="100" name="Google Shape;100;p14"/>
          <p:cNvPicPr preferRelativeResize="0"/>
          <p:nvPr/>
        </p:nvPicPr>
        <p:blipFill>
          <a:blip r:embed="rId3">
            <a:alphaModFix/>
          </a:blip>
          <a:stretch>
            <a:fillRect/>
          </a:stretch>
        </p:blipFill>
        <p:spPr>
          <a:xfrm>
            <a:off x="2404800" y="5669963"/>
            <a:ext cx="2597200" cy="2168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04" name="Shape 104"/>
        <p:cNvGrpSpPr/>
        <p:nvPr/>
      </p:nvGrpSpPr>
      <p:grpSpPr>
        <a:xfrm>
          <a:off x="0" y="0"/>
          <a:ext cx="0" cy="0"/>
          <a:chOff x="0" y="0"/>
          <a:chExt cx="0" cy="0"/>
        </a:xfrm>
      </p:grpSpPr>
      <p:graphicFrame>
        <p:nvGraphicFramePr>
          <p:cNvPr id="105" name="Google Shape;105;p15"/>
          <p:cNvGraphicFramePr/>
          <p:nvPr/>
        </p:nvGraphicFramePr>
        <p:xfrm>
          <a:off x="1102994" y="312038"/>
          <a:ext cx="3000000" cy="3000000"/>
        </p:xfrm>
        <a:graphic>
          <a:graphicData uri="http://schemas.openxmlformats.org/drawingml/2006/table">
            <a:tbl>
              <a:tblPr bandRow="1" firstRow="1">
                <a:noFill/>
                <a:tableStyleId>{CE5FA8B5-5DDD-458C-8308-369D98696344}</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rtl="0" algn="l">
                        <a:spcBef>
                          <a:spcPts val="0"/>
                        </a:spcBef>
                        <a:spcAft>
                          <a:spcPts val="0"/>
                        </a:spcAft>
                        <a:buClr>
                          <a:schemeClr val="dk1"/>
                        </a:buClr>
                        <a:buFont typeface="Arial"/>
                        <a:buNone/>
                      </a:pPr>
                      <a:r>
                        <a:rPr lang="en-US" sz="1000">
                          <a:latin typeface="Arial"/>
                          <a:ea typeface="Arial"/>
                          <a:cs typeface="Arial"/>
                          <a:sym typeface="Arial"/>
                        </a:rPr>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None/>
                      </a:pPr>
                      <a:r>
                        <a:rPr lang="en-US" sz="1300">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None/>
                      </a:pPr>
                      <a:r>
                        <a:rPr lang="en-US" sz="1200">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None/>
                      </a:pPr>
                      <a:r>
                        <a:rPr lang="en-US" sz="1200">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None/>
                      </a:pPr>
                      <a:r>
                        <a:rPr lang="en-US" sz="1200">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106" name="Google Shape;106;p15"/>
          <p:cNvSpPr txBox="1"/>
          <p:nvPr/>
        </p:nvSpPr>
        <p:spPr>
          <a:xfrm>
            <a:off x="1257551" y="1228598"/>
            <a:ext cx="929640" cy="17843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0" lang="en-US" sz="1000">
                <a:latin typeface="Arial"/>
                <a:ea typeface="Arial"/>
                <a:cs typeface="Arial"/>
                <a:sym typeface="Arial"/>
              </a:rPr>
              <a:t>(3) </a:t>
            </a:r>
            <a:r>
              <a:rPr lang="en-US" sz="1000"/>
              <a:t>제품명3</a:t>
            </a:r>
            <a:endParaRPr sz="1000">
              <a:latin typeface="Arial"/>
              <a:ea typeface="Arial"/>
              <a:cs typeface="Arial"/>
              <a:sym typeface="Arial"/>
            </a:endParaRPr>
          </a:p>
        </p:txBody>
      </p:sp>
      <p:sp>
        <p:nvSpPr>
          <p:cNvPr id="107" name="Google Shape;107;p15"/>
          <p:cNvSpPr txBox="1"/>
          <p:nvPr/>
        </p:nvSpPr>
        <p:spPr>
          <a:xfrm>
            <a:off x="1067059" y="8159294"/>
            <a:ext cx="5426710" cy="634365"/>
          </a:xfrm>
          <a:prstGeom prst="rect">
            <a:avLst/>
          </a:prstGeom>
          <a:noFill/>
          <a:ln>
            <a:noFill/>
          </a:ln>
        </p:spPr>
        <p:txBody>
          <a:bodyPr anchorCtr="0" anchor="t" bIns="0" lIns="0" spcFirstLastPara="1" rIns="0" wrap="square" tIns="12050">
            <a:noAutofit/>
          </a:bodyPr>
          <a:lstStyle/>
          <a:p>
            <a:pPr indent="9525" lvl="0" marL="12700" marR="5080" rtl="0" algn="just">
              <a:lnSpc>
                <a:spcPct val="133200"/>
              </a:lnSpc>
              <a:spcBef>
                <a:spcPts val="0"/>
              </a:spcBef>
              <a:spcAft>
                <a:spcPts val="0"/>
              </a:spcAft>
              <a:buNone/>
            </a:pPr>
            <a:r>
              <a:rPr lang="en-US" sz="1000"/>
              <a:t>내용채우기</a:t>
            </a:r>
            <a:endParaRPr sz="1000">
              <a:latin typeface="Arial"/>
              <a:ea typeface="Arial"/>
              <a:cs typeface="Arial"/>
              <a:sym typeface="Arial"/>
            </a:endParaRPr>
          </a:p>
        </p:txBody>
      </p:sp>
      <p:sp>
        <p:nvSpPr>
          <p:cNvPr id="108" name="Google Shape;108;p15"/>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None/>
            </a:pPr>
            <a:r>
              <a:rPr lang="en-US"/>
              <a:t>- 6 -</a:t>
            </a:r>
            <a:endParaRPr/>
          </a:p>
        </p:txBody>
      </p:sp>
      <p:pic>
        <p:nvPicPr>
          <p:cNvPr id="109" name="Google Shape;109;p15"/>
          <p:cNvPicPr preferRelativeResize="0"/>
          <p:nvPr/>
        </p:nvPicPr>
        <p:blipFill>
          <a:blip r:embed="rId3">
            <a:alphaModFix/>
          </a:blip>
          <a:stretch>
            <a:fillRect/>
          </a:stretch>
        </p:blipFill>
        <p:spPr>
          <a:xfrm>
            <a:off x="2404800" y="5669963"/>
            <a:ext cx="2597200" cy="2168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