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064B-0690-1588-654F-2C1B2CF9D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AE3269-85E9-8614-BA00-C6781CBC8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AB4F2-E0DB-F5AD-958A-D62C93A8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D50C1-DA70-38EF-B6AE-46852EBF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1F1C4-6735-027F-46C1-F18CEFE9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9315D-6E5C-7AE6-6A97-165F793B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9CB64-5B4A-E317-5B2D-E96E6CF5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7DBF7-B141-733E-16CA-B1B2E59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0AB15-69BA-C5E9-D572-5F53B9EF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36B16-C76C-BAF1-06BD-B2C38A91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C717AB-3513-7C17-D695-2D080ECD1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3EA105-A15B-5ED7-7015-E3F92F167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AA3EB-8880-F89C-7F9F-03FCD962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728EB-2C20-B2DC-F8DF-293E58FE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74896-F8E3-B62D-D351-C59C573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0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D8FF4-9603-9170-9CEC-86EB6C55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5E676-DF0E-9804-17B8-CCD9181F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19764-FA7E-D148-D409-F27CF260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67903-2CF9-CA21-AAA8-A525CC0B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CDEC7-5B60-B342-8BDF-A9B15B1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F39E9-8321-8154-56CF-34F3B558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7EB91-A99F-4A7A-5A76-4E9302EA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AF3C3-3084-F076-F8D6-D88C7344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59551-4896-628F-B969-6ACFE524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6F83A-8F1C-B411-F112-90466E1C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6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7DED1-0490-F910-D479-D3CA1ECF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76CBC-609B-C441-2409-505A70E29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8B61E-AB46-13A2-34AD-5A971A147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926268-1B92-D7A5-8FC1-480CB2AE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86021-615E-7C48-27F4-B9123DA6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B112F-89C1-BA6F-F173-579E1B8C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0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DC030-73F9-5532-74EB-A37F8999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F1166-7EC4-4592-952C-4EE069D2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7A919-E576-7D7A-73C1-7CAA34EF5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B3B19-A6F4-E885-E579-87C46E22A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82EAD-BE31-1135-25E7-8FA5B6B17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D7822-E1AD-196B-A288-0CEC0416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FCB8FA-6D17-95EF-3375-C40A6C6E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1F7D40-BB60-DBF7-CF9F-4C1E8CCE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0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A51A1-0931-E0AA-D05D-2B88AE49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A9EF5B-CAAD-F1D4-71C1-9E943068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875A5C-992C-F212-CADC-E035A3F9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5ABE8A-2841-8327-59D0-380B7642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4B5ADA-DDB5-3C3B-40CD-31E0CE14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8F2A89-6B62-7775-72AD-52C8CEF4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33D204-1A2F-42DA-024C-4349108A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9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D96AA-FBE9-33A7-E7E4-BFDEFE6F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1979A-9C1B-9136-D8A4-BE0B56DC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12313-3600-B089-5DCF-C8DC89DBE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983A4-0695-B370-EDBF-17229A28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56825-6B2D-94E2-81EE-A657E8A3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7D532-8D7C-D296-66BB-36486DE1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1F443-4013-B36D-CC23-B8EB8D6B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8F6FB2-5E73-3917-EA6D-57F989EC3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70CA7-ADBF-F15A-1432-A06760C3F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20E53-3F5F-E5A8-973F-8247F91B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4E812-1723-716C-4680-DD4F02EC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AEA47-1542-DA60-1400-B7E61085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0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F5102F-B629-E0FE-8D2F-FDB094B3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092BA-8305-C736-C53F-B1AC5331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A51E5-B4BA-B35E-8BB1-AAD344337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518A-1151-4237-A3C7-A714CF2618E5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3D16C-DF6B-5919-A6D8-05056862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21744-D36E-999C-564D-00BE41497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5A7D-0C36-46E7-B524-0A30EF393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79DCE0-E68E-C283-A780-6A28AA44C975}"/>
              </a:ext>
            </a:extLst>
          </p:cNvPr>
          <p:cNvSpPr/>
          <p:nvPr/>
        </p:nvSpPr>
        <p:spPr>
          <a:xfrm>
            <a:off x="-633845" y="0"/>
            <a:ext cx="12825845" cy="72424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0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승진</dc:creator>
  <cp:lastModifiedBy>김 승진</cp:lastModifiedBy>
  <cp:revision>1</cp:revision>
  <dcterms:created xsi:type="dcterms:W3CDTF">2023-09-05T01:31:04Z</dcterms:created>
  <dcterms:modified xsi:type="dcterms:W3CDTF">2023-09-05T01:42:08Z</dcterms:modified>
</cp:coreProperties>
</file>