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c614581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c614581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c6145812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c6145812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c6145812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c6145812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c6145812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c6145812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c6145812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c6145812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c6145812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c6145812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c614581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c614581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c6145812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c6145812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c6145812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c6145812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c6145812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c6145812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c6145812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c6145812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38525" y="727600"/>
            <a:ext cx="4719600" cy="4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포팅 매뉴얼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1"/>
                </a:solidFill>
              </a:rPr>
              <a:t>A608 조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이민수(팀장), 김성수, 정다은, 권용재, 김동현, 윤지영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삼성 청년 SW 아카데미 8기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공통 프로젝트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(7주, 2023.01.02 ~ 2023.01.17)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49225"/>
            <a:ext cx="8839201" cy="55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82725"/>
            <a:ext cx="4287000" cy="11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175" y="2802113"/>
            <a:ext cx="4108429" cy="11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147225"/>
            <a:ext cx="51530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152400" y="40668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[docker Container]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152400" y="23904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[mysql-server]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4876800" y="23904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[redis-server]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152400" y="7140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[docker images]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2010750" y="188375"/>
            <a:ext cx="512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EC2 빌드 및 배포 설정 - Docker &amp; DB Server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77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524091" y="1392776"/>
            <a:ext cx="4347764" cy="188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/>
              <a:t>[목차]</a:t>
            </a:r>
            <a:endParaRPr sz="2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" sz="1200" b="1" dirty="0" smtClean="0"/>
              <a:t>1. </a:t>
            </a:r>
            <a:r>
              <a:rPr lang="ko" sz="1200" b="1" dirty="0" smtClean="0"/>
              <a:t>프로젝트 </a:t>
            </a:r>
            <a:r>
              <a:rPr lang="ko" sz="1200" b="1" dirty="0"/>
              <a:t>기술 스택 </a:t>
            </a:r>
            <a:r>
              <a:rPr lang="en-US" altLang="ko" sz="1000" dirty="0" smtClean="0"/>
              <a:t>----------------------------------------------</a:t>
            </a:r>
            <a:r>
              <a:rPr lang="ko" sz="1000" dirty="0" smtClean="0"/>
              <a:t>3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" sz="1200" b="1" dirty="0" smtClean="0">
                <a:solidFill>
                  <a:schemeClr val="dk1"/>
                </a:solidFill>
              </a:rPr>
              <a:t>2. </a:t>
            </a:r>
            <a:r>
              <a:rPr lang="ko" sz="1200" b="1" dirty="0" smtClean="0">
                <a:solidFill>
                  <a:schemeClr val="dk1"/>
                </a:solidFill>
              </a:rPr>
              <a:t>DB </a:t>
            </a:r>
            <a:r>
              <a:rPr lang="ko" sz="1200" b="1" dirty="0">
                <a:solidFill>
                  <a:schemeClr val="dk1"/>
                </a:solidFill>
              </a:rPr>
              <a:t>계정 및 프로퍼티 정의 </a:t>
            </a:r>
            <a:r>
              <a:rPr lang="en-US" altLang="ko" sz="1000" dirty="0" smtClean="0">
                <a:solidFill>
                  <a:schemeClr val="dk1"/>
                </a:solidFill>
              </a:rPr>
              <a:t>-----------------------------------</a:t>
            </a:r>
            <a:r>
              <a:rPr lang="ko" sz="1000" dirty="0" smtClean="0">
                <a:solidFill>
                  <a:schemeClr val="dk1"/>
                </a:solidFill>
              </a:rPr>
              <a:t>6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" sz="1200" b="1" dirty="0" smtClean="0">
                <a:solidFill>
                  <a:schemeClr val="dk1"/>
                </a:solidFill>
              </a:rPr>
              <a:t>3. </a:t>
            </a:r>
            <a:r>
              <a:rPr lang="ko" sz="1200" b="1" dirty="0" smtClean="0">
                <a:solidFill>
                  <a:schemeClr val="dk1"/>
                </a:solidFill>
              </a:rPr>
              <a:t>빌드 </a:t>
            </a:r>
            <a:r>
              <a:rPr lang="ko" sz="1200" b="1" dirty="0">
                <a:solidFill>
                  <a:schemeClr val="dk1"/>
                </a:solidFill>
              </a:rPr>
              <a:t>및 </a:t>
            </a:r>
            <a:r>
              <a:rPr lang="ko" sz="1200" b="1" dirty="0" smtClean="0">
                <a:solidFill>
                  <a:schemeClr val="dk1"/>
                </a:solidFill>
              </a:rPr>
              <a:t>배포설정</a:t>
            </a:r>
            <a:r>
              <a:rPr lang="en-US" altLang="ko" sz="1200" b="1" dirty="0" smtClean="0">
                <a:solidFill>
                  <a:schemeClr val="dk1"/>
                </a:solidFill>
              </a:rPr>
              <a:t> </a:t>
            </a:r>
            <a:r>
              <a:rPr lang="en-US" altLang="ko" sz="1200" dirty="0" smtClean="0">
                <a:solidFill>
                  <a:schemeClr val="dk1"/>
                </a:solidFill>
              </a:rPr>
              <a:t>------------------------------------------</a:t>
            </a:r>
            <a:r>
              <a:rPr lang="ko" sz="1000" dirty="0" smtClean="0">
                <a:solidFill>
                  <a:schemeClr val="dk1"/>
                </a:solidFill>
              </a:rPr>
              <a:t>7</a:t>
            </a:r>
            <a:endParaRPr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76200"/>
            <a:ext cx="736678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6200"/>
            <a:ext cx="79311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28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50" y="131225"/>
            <a:ext cx="5878699" cy="7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0338"/>
            <a:ext cx="6187523" cy="37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83550"/>
            <a:ext cx="4614149" cy="22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4875" y="1915400"/>
            <a:ext cx="4189501" cy="307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402" y="42325"/>
            <a:ext cx="7421210" cy="8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639" y="1213550"/>
            <a:ext cx="6546726" cy="34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63" y="180625"/>
            <a:ext cx="68138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186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화면 슬라이드 쇼(16:9)</PresentationFormat>
  <Paragraphs>26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SSAFY</cp:lastModifiedBy>
  <cp:revision>2</cp:revision>
  <dcterms:modified xsi:type="dcterms:W3CDTF">2023-02-17T00:58:28Z</dcterms:modified>
</cp:coreProperties>
</file>