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902bac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902bac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902bac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2902bac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2902bacc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2902bac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2902bac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2902bac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2902ba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2902ba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2902bac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2902bac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902bac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2902bac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902bac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2902bac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2902bac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2902bac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38525" y="727600"/>
            <a:ext cx="4719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시</a:t>
            </a:r>
            <a:r>
              <a:rPr b="1" lang="ko" sz="3000"/>
              <a:t>연 시나리오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A608 조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이민수(팀장), 김성수, 정다은, 권용재, 김동현, 윤지영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삼성 청년 SW 아카데미 8기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프로젝트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(7주, 2023.01.02 ~ 2023.01.17)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4449" cy="29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850" y="2118875"/>
            <a:ext cx="4834446" cy="29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636775" y="152400"/>
            <a:ext cx="24582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[마이페이지 화면]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오른</a:t>
            </a:r>
            <a:r>
              <a:rPr lang="ko" sz="1200"/>
              <a:t>쪽 상단의 프로필 고양이 버튼을 누르면 마이페이지로 이동이 가능합니다.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마이페이지에서</a:t>
            </a:r>
            <a:r>
              <a:rPr lang="ko" sz="1200"/>
              <a:t>는 내가 작성한 TIL목록이 확인 가능합니다.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통계화면</a:t>
            </a:r>
            <a:r>
              <a:rPr lang="ko" sz="1200"/>
              <a:t>을 통해 일주일 간 작성한 TIL과 카테고리별 TIL작성횟수를 표로 확인할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추가</a:t>
            </a:r>
            <a:r>
              <a:rPr lang="ko" sz="1200"/>
              <a:t>로 회원정보 수정, 비밀번호 변경 그리고 회원 탈퇴기능을 이용할 수 있습니다.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71475" y="41800"/>
            <a:ext cx="6694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[시연 순서]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로그인 화면</a:t>
            </a:r>
            <a:endParaRPr b="1"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아이디 찾기, 비밀번호 찾기, 회원가입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로비 화면 (스터디룸 목록 화면)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	</a:t>
            </a:r>
            <a:r>
              <a:rPr lang="ko" sz="1100"/>
              <a:t>방생성, 실시간 유저 방 입장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스터디룸 내부 화면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단체 채팅, DM 채팅, 할일작성, 친구목록, 방 정보 수정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TIL 작성화면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	</a:t>
            </a:r>
            <a:r>
              <a:rPr lang="ko" sz="1100"/>
              <a:t>카테고리별 TIL 작성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TIL 완료화면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	</a:t>
            </a:r>
            <a:r>
              <a:rPr lang="ko" sz="1100"/>
              <a:t>파일 다운로드, 복하사기, Git 연동 &amp; 업로드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SNS 화면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	</a:t>
            </a:r>
            <a:r>
              <a:rPr lang="ko" sz="1100"/>
              <a:t>게시글 목록 조회, 특정 게시글 조회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게시글 상세 화면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댓글, 게시글 내용, 조회수, 좋아요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마이페이지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	</a:t>
            </a:r>
            <a:r>
              <a:rPr lang="ko" sz="1100"/>
              <a:t>내가 작성한 게시글 조회, 통계, 회원정보 수정, 회원 탈퇴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507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6022250" y="245800"/>
            <a:ext cx="30153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[로그</a:t>
            </a:r>
            <a:r>
              <a:rPr b="1" lang="ko" sz="1500"/>
              <a:t>인 화면]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회원가입 기능을 통해 서비스를 이용할 계정을 생성할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회원가입시 등록한 아이디와 비밀번호로 로그인하면 서비스를 이용할 수 있습니다.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아이디를 기억하지 못할경우 아이디 찾기 기능을 이용해 계정을 찾을 수 있습니다.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비밀번호를 기억하지 못할경우 비밀번호 찾기 기능을 통해 계정의 비밀번호를 찾을 수 있습니다.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128775" y="245800"/>
            <a:ext cx="29088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[서비</a:t>
            </a:r>
            <a:r>
              <a:rPr b="1" lang="ko" sz="1500"/>
              <a:t>스 </a:t>
            </a:r>
            <a:r>
              <a:rPr b="1" lang="ko" sz="1500"/>
              <a:t>메인 화면]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로그인시 처음으로 보여지는 화면으로 유저들이 학습을 위해 생성한 스터디룸 목록을 확인할 수 있습니다.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스터디</a:t>
            </a:r>
            <a:r>
              <a:rPr lang="ko" sz="1200"/>
              <a:t>룸 생성하기 버튼을 통해 원하는 테마의 방을 생성할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검색기능을 통해 들어가고 싶은 방을 검색할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왼쪽 상단의 버튼으로 원하는 페이지로 이동할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오른쪽 상단의 버튼을 통해 채팅, 알림, 마이페이지 기능을 이용할 수 있습니다.</a:t>
            </a:r>
            <a:endParaRPr sz="12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69851" cy="44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950425" y="581725"/>
            <a:ext cx="7701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175025" y="185175"/>
            <a:ext cx="770100" cy="20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091400" y="185175"/>
            <a:ext cx="12027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95025" y="978275"/>
            <a:ext cx="5515800" cy="254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852200" y="581725"/>
            <a:ext cx="11373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150"/>
            <a:ext cx="6304127" cy="44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636775" y="303150"/>
            <a:ext cx="2458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[스터</a:t>
            </a:r>
            <a:r>
              <a:rPr b="1" lang="ko" sz="1500"/>
              <a:t>디 룸 내부</a:t>
            </a:r>
            <a:r>
              <a:rPr b="1" lang="ko" sz="1500"/>
              <a:t> 화면]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</a:t>
            </a:r>
            <a:r>
              <a:rPr lang="ko" sz="1200"/>
              <a:t>쪽 탭의 </a:t>
            </a:r>
            <a:r>
              <a:rPr lang="ko" sz="1200"/>
              <a:t>할 </a:t>
            </a:r>
            <a:r>
              <a:rPr lang="ko" sz="1200"/>
              <a:t>일 추가 버튼을 통해 오늘 공부할 카테고리를 선택하고 내용을 추가할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</a:t>
            </a:r>
            <a:r>
              <a:rPr lang="ko" sz="1200"/>
              <a:t>쪽 탭의 오늘 공부 정리하기 버튼을 통해 오늘 공부한 내용을 기반으로 TIL을 작성할 수 있는 페이지로 이동할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오른</a:t>
            </a:r>
            <a:r>
              <a:rPr lang="ko" sz="1200"/>
              <a:t>쪽 탭 하단의 버튼을 통해 채팅, 친구목록, 방정보 수정기능을 이용할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중</a:t>
            </a:r>
            <a:r>
              <a:rPr lang="ko" sz="1200"/>
              <a:t>앙 하단의 나가기 버튼을 통해 로비화면으로 이동할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각각의 유저는 고양이로 표현됩니다.</a:t>
            </a:r>
            <a:endParaRPr sz="1200"/>
          </a:p>
        </p:txBody>
      </p:sp>
      <p:sp>
        <p:nvSpPr>
          <p:cNvPr id="83" name="Google Shape;83;p17"/>
          <p:cNvSpPr/>
          <p:nvPr/>
        </p:nvSpPr>
        <p:spPr>
          <a:xfrm>
            <a:off x="188425" y="983225"/>
            <a:ext cx="1352100" cy="13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004500" y="4396650"/>
            <a:ext cx="5361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703475" y="4327825"/>
            <a:ext cx="2100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035725" y="4396650"/>
            <a:ext cx="1281600" cy="23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88400" y="1189700"/>
            <a:ext cx="1352100" cy="76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6636775" y="303150"/>
            <a:ext cx="24582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[TIL 작성 화면]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할</a:t>
            </a:r>
            <a:r>
              <a:rPr lang="ko" sz="1200"/>
              <a:t>일 작성시 선택했던 카테고리 기반으로 TIL작성 템플릿이 제공됩니다.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TIL 작</a:t>
            </a:r>
            <a:r>
              <a:rPr lang="ko" sz="1200"/>
              <a:t>성은 마크다운 파일을 기반으로 작성할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오른</a:t>
            </a:r>
            <a:r>
              <a:rPr lang="ko" sz="1200"/>
              <a:t>쪽 하단의 버튼을 클릭하면 마크다운 문법을 몰라도 편리하게 TIL을 작성할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텍스</a:t>
            </a:r>
            <a:r>
              <a:rPr lang="ko" sz="1200"/>
              <a:t>트 에디터 오른쪽 상단의 공개 버튼을 통해 내가 작성한 TIL의 공개/비공개 여부를 결정합니다.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텍스</a:t>
            </a:r>
            <a:r>
              <a:rPr lang="ko" sz="1200"/>
              <a:t>트 에디터 오른쪽 상단의 작성완료 버튼을 눌러 다음화면으로 이동할 수 있습니다.</a:t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31977" cy="47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212975" y="1132350"/>
            <a:ext cx="1114500" cy="76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350375" y="3588775"/>
            <a:ext cx="734400" cy="13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5715800" y="799675"/>
            <a:ext cx="322800" cy="1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145150" y="799675"/>
            <a:ext cx="262500" cy="1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062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636775" y="152400"/>
            <a:ext cx="2458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[TIL 작성 완</a:t>
            </a:r>
            <a:r>
              <a:rPr b="1" lang="ko" sz="1500"/>
              <a:t>료 </a:t>
            </a:r>
            <a:r>
              <a:rPr b="1" lang="ko" sz="1500"/>
              <a:t>화면]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왼쪽 상단</a:t>
            </a:r>
            <a:r>
              <a:rPr lang="ko" sz="1200"/>
              <a:t>의 복사하기 버튼을 통해 TIL 내용을 복사할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</a:t>
            </a:r>
            <a:r>
              <a:rPr lang="ko" sz="1200"/>
              <a:t>쪽 상단의 Github 올리기 버튼을 통해 Github의 Repository와 연동하여 작성한 TIL을 해당 Repository로 업로드 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왼</a:t>
            </a:r>
            <a:r>
              <a:rPr lang="ko" sz="1200"/>
              <a:t>쪽 상단의 다운로드 버튼으로 작성한 TIL을 마크다운 형식의 파일로 다운받을 수 있습니다.</a:t>
            </a:r>
            <a:endParaRPr sz="1200"/>
          </a:p>
        </p:txBody>
      </p:sp>
      <p:sp>
        <p:nvSpPr>
          <p:cNvPr id="104" name="Google Shape;104;p19"/>
          <p:cNvSpPr/>
          <p:nvPr/>
        </p:nvSpPr>
        <p:spPr>
          <a:xfrm>
            <a:off x="4899750" y="804600"/>
            <a:ext cx="16224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843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636775" y="152400"/>
            <a:ext cx="2458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[Feed 화면]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SNS 탭</a:t>
            </a:r>
            <a:r>
              <a:rPr lang="ko" sz="1200"/>
              <a:t>을 통해 Feed 화면으로 이동하면 팔로잉한 유저들이 작성한 TIL을 확인할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해</a:t>
            </a:r>
            <a:r>
              <a:rPr lang="ko" sz="1200"/>
              <a:t>당 TIL을 클릭하면 TIL의 내용을 더 자세히 볼 수 있습니다.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306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50" y="1966450"/>
            <a:ext cx="4092351" cy="29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636775" y="152400"/>
            <a:ext cx="2458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[Feed 상세보기 화면]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특</a:t>
            </a:r>
            <a:r>
              <a:rPr lang="ko" sz="1200"/>
              <a:t>정 TIL을 클릭하면 TIL의 내용을 자세히 확인할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마음</a:t>
            </a:r>
            <a:r>
              <a:rPr lang="ko" sz="1200"/>
              <a:t>에 드는 게시글이라면 좋아요를 부여할 수 있습니다.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게시글에 대한 댓글 작성이 가능합니다.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상세보기 화면의 오른쪽 상단을 확인하시면 조회수와 좋아요 개수 그리고 댓글개수 확인이 가능합니다.</a:t>
            </a:r>
            <a:endParaRPr sz="1200"/>
          </a:p>
        </p:txBody>
      </p:sp>
      <p:sp>
        <p:nvSpPr>
          <p:cNvPr id="118" name="Google Shape;118;p21"/>
          <p:cNvSpPr/>
          <p:nvPr/>
        </p:nvSpPr>
        <p:spPr>
          <a:xfrm>
            <a:off x="5981300" y="3138125"/>
            <a:ext cx="3933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458075" y="3973875"/>
            <a:ext cx="3916500" cy="50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831700" y="668600"/>
            <a:ext cx="1150500" cy="1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