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C256F-3D8C-413B-952C-A1CFBB872928}" v="9" dt="2022-08-07T11:07:19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65" autoAdjust="0"/>
  </p:normalViewPr>
  <p:slideViewPr>
    <p:cSldViewPr snapToGrid="0">
      <p:cViewPr varScale="1">
        <p:scale>
          <a:sx n="94" d="100"/>
          <a:sy n="94" d="100"/>
        </p:scale>
        <p:origin x="151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73E3A-5D96-4FD4-9E8C-BBA7A07C110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B368A-1747-4B87-ACAD-6A58AB5E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Q1: only TEST2</a:t>
            </a:r>
          </a:p>
          <a:p>
            <a:r>
              <a:rPr lang="en-US" dirty="0"/>
              <a:t>Q2: TEST2 and TEST3</a:t>
            </a:r>
          </a:p>
          <a:p>
            <a:r>
              <a:rPr lang="en-US" dirty="0"/>
              <a:t>Q3: Shell provides </a:t>
            </a:r>
            <a:r>
              <a:rPr lang="en-US" dirty="0" err="1"/>
              <a:t>builtin</a:t>
            </a:r>
            <a:r>
              <a:rPr lang="en-US" dirty="0"/>
              <a:t> commands for operating those Shell Env Var due to a sub process launched by the Shell can’t control the Shell’s Env Var.</a:t>
            </a:r>
          </a:p>
          <a:p>
            <a:r>
              <a:rPr lang="en-US" dirty="0"/>
              <a:t>Q4: Readers please do you homework and provide answers here.</a:t>
            </a:r>
          </a:p>
          <a:p>
            <a:r>
              <a:rPr lang="en-US" dirty="0"/>
              <a:t>Q5: /</a:t>
            </a:r>
            <a:r>
              <a:rPr lang="en-US" dirty="0" err="1"/>
              <a:t>etc</a:t>
            </a:r>
            <a:r>
              <a:rPr lang="en-US" dirty="0"/>
              <a:t>/profiles, ~/.</a:t>
            </a:r>
            <a:r>
              <a:rPr lang="en-US"/>
              <a:t>bashr</a:t>
            </a:r>
            <a:r>
              <a:rPr lang="en-US" dirty="0"/>
              <a:t>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B368A-1747-4B87-ACAD-6A58AB5EB5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5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C3B9-2B10-4890-8931-0CF1A4551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7F72A-1769-4AE4-AB00-FC20A4023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F0A7-683E-47CA-A1E5-A4F844DE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F2CBC-7536-4AD3-A74F-78AAFC68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A398-29F7-46CC-8663-CAE1DBD9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5767-6F58-48D0-8C89-B56BFE04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814E-E9C6-447C-A488-4D9B7105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EB16-AA8A-4C1B-A5F7-A1BFB741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9DAC-D654-47E0-8BAD-6F9FCD06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5BEA-49DD-4D09-B630-F496EC3D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DAC08-5C4E-4927-87B7-F41627728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843F-35FC-4120-A3E9-727F3141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F890-7AB1-4A80-AC49-2C070E61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5B87-BFFE-42AD-B5D5-9959F605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BB4FB-C09F-4C3C-9829-E9C4E376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9252-2E2F-40D4-A5C1-D8F7E22F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4E5-C140-4BC8-A1C7-6891784E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EEFB-5667-4E76-A849-FB24C12B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6216-31DE-4629-86E8-239979DB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4E0E-0971-454B-9566-1F7715AC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7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4C2C-9F31-440B-90E1-6917B8C9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D95B-9F8B-4DE0-85F2-4776A3CE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8E35-2311-4A72-978B-73E23865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FBA8-AD98-417B-B163-186D90FB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4231-CE5F-4E40-9F5B-C111544B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382C-E943-4215-836C-7252372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1363-6C4C-4CBA-9527-07B059E48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5DFFC-07A1-4085-AA46-E5EEDDA32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B029D-A2DF-4CD2-97DD-F28F83FE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10A3-C957-4719-B545-0859BEFE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34704-11F5-4724-BCA3-E615C281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E8E5-3EA8-496F-821E-96621F0D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4AE8E-346D-4111-BE04-4E6AE902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404D4-D008-4BFB-A516-CC057344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DBFD7-7D91-41CE-AAAE-AEF4FED4B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7FF4D-7C0A-43A7-BEE8-F24496B35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18570-0772-4BAA-BD90-C5936A44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B06A9-3C62-4897-99C7-4818A6BB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C7B39-847E-405C-A125-A1AABF51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9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8CE2-73D1-4010-8EBD-C77032FB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31E5B-7EF3-46A6-BE4C-A756F2D1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743B3-5514-43AA-B9DF-A0AA9D52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5B5B6-FB11-47CD-9B38-4DBBCD6A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8C40D-55D3-436C-AD0B-C83DCBB8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59F16-863F-4E39-A685-BFBD83F7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F65DE-67D2-432A-A604-BA84A05A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C375-60FF-4E50-9BA8-3C6E5032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D489-916F-4A73-98E6-E30FE516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7242D-8CC0-486E-9EE8-78F8715F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76466-E099-410C-9226-B602E9A2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DA12-3322-4E1C-9B63-981711E5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4F200-7886-48FF-9A84-0ED3A5FC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6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73EC-7CBB-4D3F-BF54-2C3DC623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4B49A-9733-4133-949A-2AD4D16E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4E8A2-663C-4D34-B821-1CA4D1C6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9960E-F7B5-48AA-8702-0024632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C9E7D-ECAB-44BC-94A4-E1946E7F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6FCE-66D9-48CF-967A-0B06C5B5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3C19E-5DA4-4849-953F-1B31C29C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57744-C12D-46D5-8FF0-75A3D3EA0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B3D2-6135-49EC-B65D-A75833FFC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1336-D2FF-4882-B6C0-701CA8DCD9A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19EA-A443-4AC6-8F6C-325EBC6F3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5406-7F93-4518-9EE2-D7D14FD7F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9E14-EF28-4C74-AEAA-3E45066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823371/what-is-the-difference-between-the-functions-of-the-exec-family-of-system-cal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ngjie2018/misc-tools/blob/main/my-printenv.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762C-DEF9-44BE-B354-F73EC6FBB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Variable in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08251-893B-4881-8533-B96A7CF74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Mostly applies to Unix families</a:t>
            </a:r>
          </a:p>
          <a:p>
            <a:r>
              <a:rPr lang="en-US" dirty="0"/>
              <a:t>Sheng Yongjie</a:t>
            </a:r>
          </a:p>
          <a:p>
            <a:r>
              <a:rPr lang="en-US" dirty="0"/>
              <a:t>2022-08-07</a:t>
            </a:r>
          </a:p>
        </p:txBody>
      </p:sp>
    </p:spTree>
    <p:extLst>
      <p:ext uri="{BB962C8B-B14F-4D97-AF65-F5344CB8AC3E}">
        <p14:creationId xmlns:p14="http://schemas.microsoft.com/office/powerpoint/2010/main" val="213751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5BA7-1EA6-4C4D-BF6E-8163C6E8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 is a channel for info exchanging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22A3-81C5-4251-8770-7BF53A79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uses </a:t>
            </a:r>
            <a:r>
              <a:rPr lang="en-US" dirty="0" err="1"/>
              <a:t>getenv</a:t>
            </a:r>
            <a:r>
              <a:rPr lang="en-US" dirty="0"/>
              <a:t>() for getting key=value pair</a:t>
            </a:r>
          </a:p>
          <a:p>
            <a:r>
              <a:rPr lang="en-US" dirty="0"/>
              <a:t>Application uses </a:t>
            </a:r>
            <a:r>
              <a:rPr lang="en-US" dirty="0" err="1"/>
              <a:t>setenv</a:t>
            </a:r>
            <a:r>
              <a:rPr lang="en-US" dirty="0"/>
              <a:t>() for adding or modifying the value of a key</a:t>
            </a:r>
          </a:p>
          <a:p>
            <a:r>
              <a:rPr lang="en-US" dirty="0"/>
              <a:t>APIs </a:t>
            </a:r>
            <a:r>
              <a:rPr lang="en-US" dirty="0" err="1"/>
              <a:t>setenv</a:t>
            </a:r>
            <a:r>
              <a:rPr lang="en-US" dirty="0"/>
              <a:t>() and </a:t>
            </a:r>
            <a:r>
              <a:rPr lang="en-US" dirty="0" err="1"/>
              <a:t>getenv</a:t>
            </a:r>
            <a:r>
              <a:rPr lang="en-US" dirty="0"/>
              <a:t>() are supported in </a:t>
            </a:r>
            <a:r>
              <a:rPr lang="en-US" dirty="0" err="1"/>
              <a:t>libc</a:t>
            </a:r>
            <a:endParaRPr lang="en-US" dirty="0"/>
          </a:p>
          <a:p>
            <a:r>
              <a:rPr lang="en-US" dirty="0"/>
              <a:t>The prototype of main is beyond “int main(int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);” the full one is “int main(int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, char **</a:t>
            </a:r>
            <a:r>
              <a:rPr lang="en-US" dirty="0" err="1"/>
              <a:t>envp</a:t>
            </a:r>
            <a:r>
              <a:rPr lang="en-US" dirty="0"/>
              <a:t>);”</a:t>
            </a:r>
          </a:p>
        </p:txBody>
      </p:sp>
    </p:spTree>
    <p:extLst>
      <p:ext uri="{BB962C8B-B14F-4D97-AF65-F5344CB8AC3E}">
        <p14:creationId xmlns:p14="http://schemas.microsoft.com/office/powerpoint/2010/main" val="328941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2567-4E20-4F8A-B6A9-46D75DB9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those Env Var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A2DC-B421-436D-834C-B8FE7D61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3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born from a fork()/</a:t>
            </a:r>
            <a:r>
              <a:rPr lang="en-US" dirty="0" err="1"/>
              <a:t>execxx</a:t>
            </a:r>
            <a:r>
              <a:rPr lang="en-US" dirty="0"/>
              <a:t>() pair (the first process </a:t>
            </a:r>
            <a:r>
              <a:rPr lang="en-US" dirty="0" err="1"/>
              <a:t>init</a:t>
            </a:r>
            <a:r>
              <a:rPr lang="en-US" dirty="0"/>
              <a:t> is an exception)</a:t>
            </a:r>
          </a:p>
          <a:p>
            <a:r>
              <a:rPr lang="en-US" dirty="0"/>
              <a:t>The fork() has two returns, one with a non-zero </a:t>
            </a:r>
            <a:r>
              <a:rPr lang="en-US" dirty="0" err="1"/>
              <a:t>pid</a:t>
            </a:r>
            <a:r>
              <a:rPr lang="en-US" dirty="0"/>
              <a:t> and the other is zero that is the newly created process (child)</a:t>
            </a:r>
          </a:p>
          <a:p>
            <a:r>
              <a:rPr lang="en-US" dirty="0"/>
              <a:t>The </a:t>
            </a:r>
            <a:r>
              <a:rPr lang="en-US" dirty="0" err="1"/>
              <a:t>execxx</a:t>
            </a:r>
            <a:r>
              <a:rPr lang="en-US" dirty="0"/>
              <a:t>() is a family of API, with quite a few variants, refer to </a:t>
            </a:r>
            <a:r>
              <a:rPr lang="en-US" dirty="0" err="1">
                <a:hlinkClick r:id="rId2"/>
              </a:rPr>
              <a:t>execxx</a:t>
            </a:r>
            <a:r>
              <a:rPr lang="en-US" dirty="0">
                <a:hlinkClick r:id="rId2"/>
              </a:rPr>
              <a:t>() API family</a:t>
            </a:r>
            <a:r>
              <a:rPr lang="en-US" dirty="0"/>
              <a:t>, the </a:t>
            </a:r>
            <a:r>
              <a:rPr lang="en-US" dirty="0" err="1"/>
              <a:t>execxx</a:t>
            </a:r>
            <a:r>
              <a:rPr lang="en-US" dirty="0"/>
              <a:t>() provides a chance to derive </a:t>
            </a:r>
            <a:r>
              <a:rPr lang="en-US" dirty="0" err="1"/>
              <a:t>envp</a:t>
            </a:r>
            <a:r>
              <a:rPr lang="en-US" dirty="0"/>
              <a:t> from parent process or with a new set of Env Var</a:t>
            </a:r>
          </a:p>
          <a:p>
            <a:r>
              <a:rPr lang="en-US" dirty="0"/>
              <a:t>The Env Var is private to every process.</a:t>
            </a:r>
          </a:p>
          <a:p>
            <a:r>
              <a:rPr lang="en-US" dirty="0"/>
              <a:t>A parent can define the initial version of Env Var of a child, but after the child process is created, they are independent to each other (parent can’t change child’s Env Var and vice versa).</a:t>
            </a:r>
          </a:p>
        </p:txBody>
      </p:sp>
    </p:spTree>
    <p:extLst>
      <p:ext uri="{BB962C8B-B14F-4D97-AF65-F5344CB8AC3E}">
        <p14:creationId xmlns:p14="http://schemas.microsoft.com/office/powerpoint/2010/main" val="222367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BE07-9C13-46B1-A295-9D0863E1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Utilities (env, </a:t>
            </a:r>
            <a:r>
              <a:rPr lang="en-US" dirty="0" err="1"/>
              <a:t>printenv</a:t>
            </a:r>
            <a:r>
              <a:rPr lang="en-US" dirty="0"/>
              <a:t>, 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0357-B065-4DCC-A1C2-3255329F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env:</a:t>
            </a:r>
          </a:p>
          <a:p>
            <a:pPr lvl="1"/>
            <a:r>
              <a:rPr lang="en-US" dirty="0"/>
              <a:t>To display the current Env Var </a:t>
            </a:r>
          </a:p>
          <a:p>
            <a:pPr lvl="1"/>
            <a:r>
              <a:rPr lang="en-US" dirty="0"/>
              <a:t>To launch a process</a:t>
            </a:r>
          </a:p>
          <a:p>
            <a:pPr lvl="1"/>
            <a:r>
              <a:rPr lang="en-US" dirty="0"/>
              <a:t>To remove all the Env Vars before launching a process with “-</a:t>
            </a:r>
            <a:r>
              <a:rPr lang="en-US" dirty="0" err="1"/>
              <a:t>i</a:t>
            </a:r>
            <a:r>
              <a:rPr lang="en-US" dirty="0"/>
              <a:t>” option</a:t>
            </a:r>
          </a:p>
          <a:p>
            <a:pPr lvl="1"/>
            <a:r>
              <a:rPr lang="en-US" dirty="0"/>
              <a:t>To help to search an appropriate application in $PATH if user is not sure the absolute path for the application, especially for the bash script #! line, an example is for searching python “#!/</a:t>
            </a:r>
            <a:r>
              <a:rPr lang="en-US" dirty="0" err="1"/>
              <a:t>usr</a:t>
            </a:r>
            <a:r>
              <a:rPr lang="en-US" dirty="0"/>
              <a:t>/bin/env python”</a:t>
            </a:r>
          </a:p>
          <a:p>
            <a:r>
              <a:rPr lang="en-US" dirty="0" err="1"/>
              <a:t>printenv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display the current Env Var</a:t>
            </a:r>
          </a:p>
          <a:p>
            <a:r>
              <a:rPr lang="en-US" dirty="0"/>
              <a:t>An easy example of printing env at </a:t>
            </a:r>
            <a:r>
              <a:rPr lang="en-US" dirty="0">
                <a:hlinkClick r:id="rId2"/>
              </a:rPr>
              <a:t>my-</a:t>
            </a:r>
            <a:r>
              <a:rPr lang="en-US" dirty="0" err="1">
                <a:hlinkClick r:id="rId2"/>
              </a:rPr>
              <a:t>printenv.c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88C8-2188-48E2-AC05-72623C83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Shell (Bash) and Env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12BD-99D8-4E27-BFBD-C84A5797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5234"/>
          </a:xfrm>
        </p:spPr>
        <p:txBody>
          <a:bodyPr/>
          <a:lstStyle/>
          <a:p>
            <a:r>
              <a:rPr lang="en-US" dirty="0"/>
              <a:t>Bash supports a script programming language</a:t>
            </a:r>
          </a:p>
          <a:p>
            <a:r>
              <a:rPr lang="en-US" dirty="0"/>
              <a:t>Bash uses all Env Vars as its variables</a:t>
            </a:r>
          </a:p>
          <a:p>
            <a:r>
              <a:rPr lang="en-US" dirty="0"/>
              <a:t>Bash supports user to add new local variable</a:t>
            </a:r>
          </a:p>
          <a:p>
            <a:pPr lvl="1"/>
            <a:r>
              <a:rPr lang="en-US" dirty="0"/>
              <a:t>No type for a variable, the var definition is like TEST1=hello, and refer it by $TEST1</a:t>
            </a:r>
          </a:p>
          <a:p>
            <a:pPr lvl="1"/>
            <a:r>
              <a:rPr lang="en-US" dirty="0"/>
              <a:t>Using “set” or “declare” to check the current bash variables</a:t>
            </a:r>
          </a:p>
          <a:p>
            <a:r>
              <a:rPr lang="en-US" dirty="0"/>
              <a:t>Bash support promoting the local variable as new Env Var</a:t>
            </a:r>
          </a:p>
          <a:p>
            <a:pPr lvl="1"/>
            <a:r>
              <a:rPr lang="en-US" dirty="0"/>
              <a:t>Using “export” or “declare -x” can promote a local var to Env Var</a:t>
            </a:r>
          </a:p>
          <a:p>
            <a:r>
              <a:rPr lang="en-US" dirty="0"/>
              <a:t>The local var can be applied to a  command by adding it before the command in the same line. Example: “TEST1=hello env”</a:t>
            </a:r>
          </a:p>
        </p:txBody>
      </p:sp>
    </p:spTree>
    <p:extLst>
      <p:ext uri="{BB962C8B-B14F-4D97-AF65-F5344CB8AC3E}">
        <p14:creationId xmlns:p14="http://schemas.microsoft.com/office/powerpoint/2010/main" val="350598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F66C-F861-4B2C-B0CE-62E5ED8B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Shell (Bash) and Env Var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B674-124A-4461-80F0-C9AFA845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Example and question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TEST1=hello1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export TEST2=hello2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cat /proc/self/environ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TEST3=hello3 cat /proc/self/environ</a:t>
            </a:r>
          </a:p>
          <a:p>
            <a:r>
              <a:rPr lang="en-US" dirty="0"/>
              <a:t>Questions: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command 3 above see TEST1 or TEST2 or both?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command 4 above see TEST1 or TEST2 or TEST3 or all?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Shell has </a:t>
            </a:r>
            <a:r>
              <a:rPr lang="en-US" dirty="0" err="1"/>
              <a:t>builtin</a:t>
            </a:r>
            <a:r>
              <a:rPr lang="en-US" dirty="0"/>
              <a:t> commands, why?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Where are process </a:t>
            </a:r>
            <a:r>
              <a:rPr lang="en-US" dirty="0" err="1"/>
              <a:t>init’s</a:t>
            </a:r>
            <a:r>
              <a:rPr lang="en-US" dirty="0"/>
              <a:t> Env Var from?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Where are bash’s Env Var from?</a:t>
            </a:r>
          </a:p>
        </p:txBody>
      </p:sp>
    </p:spTree>
    <p:extLst>
      <p:ext uri="{BB962C8B-B14F-4D97-AF65-F5344CB8AC3E}">
        <p14:creationId xmlns:p14="http://schemas.microsoft.com/office/powerpoint/2010/main" val="14386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624C-3808-4F8C-BA16-E9A447F5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Linux Kernel know the Env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29E4-ABC6-42CC-8373-0D06E2E3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and Yes</a:t>
            </a:r>
          </a:p>
          <a:p>
            <a:r>
              <a:rPr lang="en-US" dirty="0"/>
              <a:t>No – it is not a Linux Kernel’s business, it doesn’t care</a:t>
            </a:r>
          </a:p>
          <a:p>
            <a:r>
              <a:rPr lang="en-US" dirty="0"/>
              <a:t>Yes – Linux Kernel provides </a:t>
            </a:r>
            <a:r>
              <a:rPr lang="en-US" dirty="0" err="1"/>
              <a:t>execxx</a:t>
            </a:r>
            <a:r>
              <a:rPr lang="en-US" dirty="0"/>
              <a:t> API family that supports Env Var, and /proc/self/environ interface to tell the Env Var a process has</a:t>
            </a:r>
          </a:p>
        </p:txBody>
      </p:sp>
    </p:spTree>
    <p:extLst>
      <p:ext uri="{BB962C8B-B14F-4D97-AF65-F5344CB8AC3E}">
        <p14:creationId xmlns:p14="http://schemas.microsoft.com/office/powerpoint/2010/main" val="153581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645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Environment Variable in Linux</vt:lpstr>
      <vt:lpstr>Environment Variable is a channel for info exchanging</vt:lpstr>
      <vt:lpstr>Where are those Env Var from</vt:lpstr>
      <vt:lpstr>The Utilities (env, printenv, ..)</vt:lpstr>
      <vt:lpstr>A Shell (Bash) and Env Var</vt:lpstr>
      <vt:lpstr>A Shell (Bash) and Env Var (cont.)</vt:lpstr>
      <vt:lpstr>Does Linux Kernel know the Env Var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Variable in Linux</dc:title>
  <dc:creator>Sheng, Yongjie</dc:creator>
  <cp:lastModifiedBy>Sheng, Yongjie</cp:lastModifiedBy>
  <cp:revision>2</cp:revision>
  <dcterms:created xsi:type="dcterms:W3CDTF">2022-08-07T02:04:23Z</dcterms:created>
  <dcterms:modified xsi:type="dcterms:W3CDTF">2022-08-08T05:37:38Z</dcterms:modified>
</cp:coreProperties>
</file>