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64350" cy="99964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5719734-B5F2-2AC4-5E7E-F6268BF116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FC07A9-7423-EBF8-CEFA-E35626CF4F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E964B8-0550-109E-0C83-9B54FB35A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B206E4-E8C2-F4D5-C327-3B466DCD89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821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6DAFDB9C-3D14-4A51-ADBC-85F8E296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8722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49363"/>
            <a:ext cx="59944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F9A48C09-8BFB-4DCF-9E1A-1AE2D6333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56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8618-2260-4800-8E57-4DBCEFF1612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87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8618-2260-4800-8E57-4DBCEFF1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8618-2260-4800-8E57-4DBCEFF1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37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8618-2260-4800-8E57-4DBCEFF1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33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8618-2260-4800-8E57-4DBCEFF1612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8618-2260-4800-8E57-4DBCEFF1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07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8618-2260-4800-8E57-4DBCEFF1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83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8618-2260-4800-8E57-4DBCEFF1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02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8618-2260-4800-8E57-4DBCEFF1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49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5D8618-2260-4800-8E57-4DBCEFF1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55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8618-2260-4800-8E57-4DBCEFF16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87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5D8618-2260-4800-8E57-4DBCEFF1612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84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0450E-E7CD-4482-8CB8-E41C37FA2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Docker Cluster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E2F16F-9575-4087-87A1-6B4805B4D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6279" y="5085942"/>
            <a:ext cx="2071800" cy="337993"/>
          </a:xfrm>
        </p:spPr>
        <p:txBody>
          <a:bodyPr>
            <a:normAutofit lnSpcReduction="10000"/>
          </a:bodyPr>
          <a:lstStyle/>
          <a:p>
            <a:r>
              <a:rPr lang="ko-KR" altLang="en-US" sz="1800" dirty="0"/>
              <a:t>한국정보교육원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C72B098-BD3C-EC93-2620-23B3DCBBC369}"/>
              </a:ext>
            </a:extLst>
          </p:cNvPr>
          <p:cNvSpPr txBox="1">
            <a:spLocks/>
          </p:cNvSpPr>
          <p:nvPr/>
        </p:nvSpPr>
        <p:spPr>
          <a:xfrm>
            <a:off x="10064605" y="5855873"/>
            <a:ext cx="1159584" cy="524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박용진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BA688317-559D-BA74-B496-510824402041}"/>
              </a:ext>
            </a:extLst>
          </p:cNvPr>
          <p:cNvSpPr txBox="1">
            <a:spLocks/>
          </p:cNvSpPr>
          <p:nvPr/>
        </p:nvSpPr>
        <p:spPr>
          <a:xfrm>
            <a:off x="5230255" y="5493998"/>
            <a:ext cx="5925425" cy="3379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[</a:t>
            </a:r>
            <a:r>
              <a:rPr lang="ko-KR" altLang="en-US" sz="1800" dirty="0"/>
              <a:t>클라우드 </a:t>
            </a:r>
            <a:r>
              <a:rPr lang="ko-KR" altLang="en-US" sz="1800" dirty="0" err="1"/>
              <a:t>데브옵스</a:t>
            </a:r>
            <a:r>
              <a:rPr lang="en-US" altLang="ko-KR" sz="1800" dirty="0"/>
              <a:t>(DevOps) </a:t>
            </a:r>
            <a:r>
              <a:rPr lang="ko-KR" altLang="en-US" sz="1800" dirty="0"/>
              <a:t>엔지니어 및 관리자 양성과정</a:t>
            </a:r>
            <a:r>
              <a:rPr lang="en-US" altLang="ko-KR" sz="1800" dirty="0"/>
              <a:t>]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2501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8319E-B3D6-43CE-9C00-0D21619E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458" y="747981"/>
            <a:ext cx="6203083" cy="837715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Docker Swarm Cluster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2E8C07-980A-4388-A289-FE7AD23A6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34" r="10053"/>
          <a:stretch/>
        </p:blipFill>
        <p:spPr>
          <a:xfrm>
            <a:off x="3864069" y="2241821"/>
            <a:ext cx="3955607" cy="6278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563B82-6EED-4DCD-9019-45C04515D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069" y="3158629"/>
            <a:ext cx="3877216" cy="6278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A636DC-6AE6-413C-8379-B5A3DF2AA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069" y="4217457"/>
            <a:ext cx="3867690" cy="6278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DBB5DD-2391-4E1D-BF6B-E0170C776D10}"/>
              </a:ext>
            </a:extLst>
          </p:cNvPr>
          <p:cNvSpPr txBox="1"/>
          <p:nvPr/>
        </p:nvSpPr>
        <p:spPr>
          <a:xfrm>
            <a:off x="4001012" y="5319837"/>
            <a:ext cx="3593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Manager, worker(1~2) – Version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018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8B6B3F-9CF5-2FD1-BF46-CE9218A3C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477" y="2890762"/>
            <a:ext cx="7018939" cy="1076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0C0799-534C-4836-248E-E630BDBE4CF8}"/>
              </a:ext>
            </a:extLst>
          </p:cNvPr>
          <p:cNvSpPr txBox="1"/>
          <p:nvPr/>
        </p:nvSpPr>
        <p:spPr>
          <a:xfrm>
            <a:off x="4544221" y="4952255"/>
            <a:ext cx="336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Linux Firewall ( disable , stop )</a:t>
            </a:r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4F34C4B-787D-D71E-664B-64F54A3E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458" y="747981"/>
            <a:ext cx="6203083" cy="837715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Docker Swarm Cluster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043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FC027D-B6B8-5A41-D3F6-600150EC2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30" y="2881236"/>
            <a:ext cx="7018939" cy="1095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FA2A67-5C8F-F6EB-5932-5362FC3A5CCC}"/>
              </a:ext>
            </a:extLst>
          </p:cNvPr>
          <p:cNvSpPr txBox="1"/>
          <p:nvPr/>
        </p:nvSpPr>
        <p:spPr>
          <a:xfrm>
            <a:off x="5480446" y="4987703"/>
            <a:ext cx="123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Clustering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BFF43E7-B00C-0B4C-4465-209CBE18AD02}"/>
              </a:ext>
            </a:extLst>
          </p:cNvPr>
          <p:cNvSpPr txBox="1">
            <a:spLocks/>
          </p:cNvSpPr>
          <p:nvPr/>
        </p:nvSpPr>
        <p:spPr>
          <a:xfrm>
            <a:off x="2994458" y="747981"/>
            <a:ext cx="6203083" cy="8377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j-ea"/>
              </a:rPr>
              <a:t>Docker Swarm Cluster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159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5BFF43E7-B00C-0B4C-4465-209CBE18AD02}"/>
              </a:ext>
            </a:extLst>
          </p:cNvPr>
          <p:cNvSpPr txBox="1">
            <a:spLocks/>
          </p:cNvSpPr>
          <p:nvPr/>
        </p:nvSpPr>
        <p:spPr>
          <a:xfrm>
            <a:off x="3994352" y="773148"/>
            <a:ext cx="4203296" cy="8377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latin typeface="+mj-ea"/>
                <a:ea typeface="+mj-ea"/>
              </a:rPr>
              <a:t>Docker Service</a:t>
            </a:r>
            <a:endParaRPr lang="ko-KR" altLang="en-US" sz="4800"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DB7148-7C80-C143-802C-D2AD32454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51" y="2892351"/>
            <a:ext cx="11346287" cy="1073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791975-E2B3-8DFE-23DD-AB7103AC4082}"/>
              </a:ext>
            </a:extLst>
          </p:cNvPr>
          <p:cNvSpPr txBox="1"/>
          <p:nvPr/>
        </p:nvSpPr>
        <p:spPr>
          <a:xfrm>
            <a:off x="1868749" y="4990997"/>
            <a:ext cx="8454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Nginx Reserve Memory 100M, Limit Memory 120M, Apache volume mount, Replicas = 3</a:t>
            </a:r>
          </a:p>
          <a:p>
            <a:r>
              <a:rPr lang="en-US" altLang="ko-KR" dirty="0"/>
              <a:t>Apache Reserve Memory 100M, Limit Memory 200M, Nginx volume mount, Replicas =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32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5BFF43E7-B00C-0B4C-4465-209CBE18AD02}"/>
              </a:ext>
            </a:extLst>
          </p:cNvPr>
          <p:cNvSpPr txBox="1">
            <a:spLocks/>
          </p:cNvSpPr>
          <p:nvPr/>
        </p:nvSpPr>
        <p:spPr>
          <a:xfrm>
            <a:off x="3994352" y="773148"/>
            <a:ext cx="4203296" cy="8377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latin typeface="+mj-ea"/>
                <a:ea typeface="+mj-ea"/>
              </a:rPr>
              <a:t>Docker Service</a:t>
            </a:r>
            <a:endParaRPr lang="ko-KR" altLang="en-US" sz="48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363984-2F66-DFF6-015F-CE9951BDC5EA}"/>
              </a:ext>
            </a:extLst>
          </p:cNvPr>
          <p:cNvSpPr txBox="1"/>
          <p:nvPr/>
        </p:nvSpPr>
        <p:spPr>
          <a:xfrm>
            <a:off x="4561158" y="5003747"/>
            <a:ext cx="306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Apache Volume, Nginx Volume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9CE2A9-25FA-42BC-80B1-020ECE64B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96" y="2890762"/>
            <a:ext cx="7868748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2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5BFF43E7-B00C-0B4C-4465-209CBE18AD02}"/>
              </a:ext>
            </a:extLst>
          </p:cNvPr>
          <p:cNvSpPr txBox="1">
            <a:spLocks/>
          </p:cNvSpPr>
          <p:nvPr/>
        </p:nvSpPr>
        <p:spPr>
          <a:xfrm>
            <a:off x="3994352" y="773148"/>
            <a:ext cx="4203296" cy="8377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latin typeface="+mj-ea"/>
                <a:ea typeface="+mj-ea"/>
              </a:rPr>
              <a:t>Docker Service</a:t>
            </a:r>
            <a:endParaRPr lang="ko-KR" altLang="en-US" sz="4800"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3A06DD-C76E-203F-00A8-3949E74A7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432" y="3009841"/>
            <a:ext cx="7344800" cy="8383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AC4DA1-284E-3D5D-FC20-AE19F692CEC0}"/>
              </a:ext>
            </a:extLst>
          </p:cNvPr>
          <p:cNvSpPr txBox="1"/>
          <p:nvPr/>
        </p:nvSpPr>
        <p:spPr>
          <a:xfrm>
            <a:off x="5792923" y="4986970"/>
            <a:ext cx="85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Replica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610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5BFF43E7-B00C-0B4C-4465-209CBE18AD02}"/>
              </a:ext>
            </a:extLst>
          </p:cNvPr>
          <p:cNvSpPr txBox="1">
            <a:spLocks/>
          </p:cNvSpPr>
          <p:nvPr/>
        </p:nvSpPr>
        <p:spPr>
          <a:xfrm>
            <a:off x="4767805" y="781537"/>
            <a:ext cx="2656389" cy="8377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err="1">
                <a:latin typeface="+mj-ea"/>
                <a:ea typeface="+mj-ea"/>
              </a:rPr>
              <a:t>Portainer</a:t>
            </a:r>
            <a:endParaRPr lang="ko-KR" altLang="en-US" sz="48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BFF60E-D07A-8A23-98B5-CF50489B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1" y="2187449"/>
            <a:ext cx="4797287" cy="3723124"/>
          </a:xfrm>
          <a:prstGeom prst="rect">
            <a:avLst/>
          </a:prstGeom>
          <a:ln cap="rnd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AF30AB-B82B-3C9A-38E1-0A80E113F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029" y="2187449"/>
            <a:ext cx="4797286" cy="37231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894002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</TotalTime>
  <Words>85</Words>
  <Application>Microsoft Office PowerPoint</Application>
  <PresentationFormat>와이드스크린</PresentationFormat>
  <Paragraphs>18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추억</vt:lpstr>
      <vt:lpstr>Docker Cluster</vt:lpstr>
      <vt:lpstr>Docker Swarm Cluster</vt:lpstr>
      <vt:lpstr>Docker Swarm Cluster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개인 과제</dc:title>
  <dc:creator>821042228892</dc:creator>
  <cp:lastModifiedBy>821042228892</cp:lastModifiedBy>
  <cp:revision>9</cp:revision>
  <cp:lastPrinted>2023-03-30T02:15:43Z</cp:lastPrinted>
  <dcterms:created xsi:type="dcterms:W3CDTF">2023-03-24T02:52:48Z</dcterms:created>
  <dcterms:modified xsi:type="dcterms:W3CDTF">2023-04-26T07:37:44Z</dcterms:modified>
</cp:coreProperties>
</file>