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0" r:id="rId4"/>
    <p:sldId id="264" r:id="rId5"/>
    <p:sldId id="271" r:id="rId6"/>
    <p:sldId id="272" r:id="rId7"/>
  </p:sldIdLst>
  <p:sldSz cx="12192000" cy="6858000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2C18F4-C9FE-DCC3-DAD5-5F3E67971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D2371-74DD-134C-5401-6E68204C3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039AD-E1F3-8ED3-67C5-AAF078A384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3929A-E7AD-032D-767D-26275947B8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BF020C7F-03D0-42E9-A6BF-533F24F3D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4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4F1E873-4E6C-4764-9693-2F5022A5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72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7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3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3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2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9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4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450E-E7CD-4482-8CB8-E41C37FA2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Kubernetes Cluster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2F16F-9575-4087-87A1-6B4805B4D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6279" y="5085942"/>
            <a:ext cx="2071800" cy="337993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한국정보교육원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C72B098-BD3C-EC93-2620-23B3DCBBC369}"/>
              </a:ext>
            </a:extLst>
          </p:cNvPr>
          <p:cNvSpPr txBox="1">
            <a:spLocks/>
          </p:cNvSpPr>
          <p:nvPr/>
        </p:nvSpPr>
        <p:spPr>
          <a:xfrm>
            <a:off x="10064605" y="5855873"/>
            <a:ext cx="1159584" cy="524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박용진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A688317-559D-BA74-B496-510824402041}"/>
              </a:ext>
            </a:extLst>
          </p:cNvPr>
          <p:cNvSpPr txBox="1">
            <a:spLocks/>
          </p:cNvSpPr>
          <p:nvPr/>
        </p:nvSpPr>
        <p:spPr>
          <a:xfrm>
            <a:off x="5230255" y="5493998"/>
            <a:ext cx="5925425" cy="337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[</a:t>
            </a:r>
            <a:r>
              <a:rPr lang="ko-KR" altLang="en-US" sz="1800" dirty="0"/>
              <a:t>클라우드 </a:t>
            </a:r>
            <a:r>
              <a:rPr lang="ko-KR" altLang="en-US" sz="1800" dirty="0" err="1"/>
              <a:t>데브옵스</a:t>
            </a:r>
            <a:r>
              <a:rPr lang="en-US" altLang="ko-KR" sz="1800" dirty="0"/>
              <a:t>(DevOps) </a:t>
            </a:r>
            <a:r>
              <a:rPr lang="ko-KR" altLang="en-US" sz="1800" dirty="0"/>
              <a:t>엔지니어 및 관리자 양성과정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50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8319E-B3D6-43CE-9C00-0D21619E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80" y="747981"/>
            <a:ext cx="3278005" cy="8377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K8s Cluster</a:t>
            </a:r>
            <a:endParaRPr lang="ko-KR" altLang="en-US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B5DD-2391-4E1D-BF6B-E0170C776D10}"/>
              </a:ext>
            </a:extLst>
          </p:cNvPr>
          <p:cNvSpPr txBox="1"/>
          <p:nvPr/>
        </p:nvSpPr>
        <p:spPr>
          <a:xfrm>
            <a:off x="4570645" y="5287753"/>
            <a:ext cx="30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en-US" altLang="ko-KR" dirty="0"/>
              <a:t> Host, Clustering Status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F204C2-56D3-DFEB-2E40-1B81700BF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07" y="2030490"/>
            <a:ext cx="5795985" cy="1559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2547C4-93C4-BB2E-CB20-304F1BF42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07" y="3804763"/>
            <a:ext cx="579598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8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8319E-B3D6-43CE-9C00-0D21619E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80" y="747981"/>
            <a:ext cx="3278005" cy="8377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K8s Cluster</a:t>
            </a:r>
            <a:endParaRPr lang="ko-KR" altLang="en-US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B5DD-2391-4E1D-BF6B-E0170C776D10}"/>
              </a:ext>
            </a:extLst>
          </p:cNvPr>
          <p:cNvSpPr txBox="1"/>
          <p:nvPr/>
        </p:nvSpPr>
        <p:spPr>
          <a:xfrm>
            <a:off x="5169399" y="5287752"/>
            <a:ext cx="185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Containerd</a:t>
            </a:r>
            <a:r>
              <a:rPr lang="en-US" altLang="ko-KR" sz="1800" dirty="0"/>
              <a:t> Status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42B93-7CF0-198E-BED3-C17E96F7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55" y="1998725"/>
            <a:ext cx="5517689" cy="2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0799-534C-4836-248E-E630BDBE4CF8}"/>
              </a:ext>
            </a:extLst>
          </p:cNvPr>
          <p:cNvSpPr txBox="1"/>
          <p:nvPr/>
        </p:nvSpPr>
        <p:spPr>
          <a:xfrm>
            <a:off x="4836584" y="4936213"/>
            <a:ext cx="25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Nginx Service and 3 Pods</a:t>
            </a:r>
            <a:endParaRPr lang="ko-KR" altLang="en-US" sz="18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4F34C4B-787D-D71E-664B-64F54A3E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71" y="812150"/>
            <a:ext cx="3374258" cy="8377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K8s Service</a:t>
            </a: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E9ADAFBD-7B18-56F1-F61A-FE7C71FA0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7" y="3591327"/>
            <a:ext cx="11238964" cy="54071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ECFDBA-AC5E-D8B2-A07B-062CCECB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515929"/>
            <a:ext cx="11238963" cy="9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0799-534C-4836-248E-E630BDBE4CF8}"/>
              </a:ext>
            </a:extLst>
          </p:cNvPr>
          <p:cNvSpPr txBox="1"/>
          <p:nvPr/>
        </p:nvSpPr>
        <p:spPr>
          <a:xfrm>
            <a:off x="4476225" y="4936213"/>
            <a:ext cx="314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MetalLB</a:t>
            </a:r>
            <a:r>
              <a:rPr lang="en-US" altLang="ko-KR" sz="1800" dirty="0"/>
              <a:t>, L4, Voting-app Service</a:t>
            </a:r>
            <a:endParaRPr lang="ko-KR" altLang="en-US" sz="18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4F34C4B-787D-D71E-664B-64F54A3E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71" y="812150"/>
            <a:ext cx="3374258" cy="8377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K8s Service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1D6C9B-DAFF-14B0-DDDD-196827A0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0" y="1945312"/>
            <a:ext cx="4391698" cy="102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A7B74D-A2FC-CA95-36B0-59F8F11D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01" y="1945312"/>
            <a:ext cx="2352541" cy="2695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013C39-FEE5-C3F6-F08F-108C0E022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29" y="1945312"/>
            <a:ext cx="4211390" cy="1614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B23D6F-FFA9-FB11-28DC-049FF629B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129" y="3747657"/>
            <a:ext cx="4211390" cy="8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0799-534C-4836-248E-E630BDBE4CF8}"/>
              </a:ext>
            </a:extLst>
          </p:cNvPr>
          <p:cNvSpPr txBox="1"/>
          <p:nvPr/>
        </p:nvSpPr>
        <p:spPr>
          <a:xfrm>
            <a:off x="4472510" y="5872667"/>
            <a:ext cx="324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Prometheus, Grafana Dashboard</a:t>
            </a: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368458-B7D8-F21C-ED33-BC181F42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06" y="3241356"/>
            <a:ext cx="6277644" cy="24251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0C39F9-AA32-D6DC-72DA-9A8F25A3E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1" y="244473"/>
            <a:ext cx="4543289" cy="5422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60E768-70C3-D060-DA13-8C6529145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06" y="244473"/>
            <a:ext cx="6277644" cy="27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346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45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맑은 고딕</vt:lpstr>
      <vt:lpstr>추억</vt:lpstr>
      <vt:lpstr>Kubernetes Cluster</vt:lpstr>
      <vt:lpstr>K8s Cluster</vt:lpstr>
      <vt:lpstr>K8s Cluster</vt:lpstr>
      <vt:lpstr>K8s Service</vt:lpstr>
      <vt:lpstr>K8s Service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개인 과제</dc:title>
  <dc:creator>821042228892</dc:creator>
  <cp:lastModifiedBy>keduit</cp:lastModifiedBy>
  <cp:revision>10</cp:revision>
  <cp:lastPrinted>2023-03-30T05:31:49Z</cp:lastPrinted>
  <dcterms:created xsi:type="dcterms:W3CDTF">2023-03-24T02:52:48Z</dcterms:created>
  <dcterms:modified xsi:type="dcterms:W3CDTF">2023-03-30T05:43:58Z</dcterms:modified>
</cp:coreProperties>
</file>