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8288000" cy="10287000"/>
  <p:notesSz cx="10287000" cy="18288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titl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3C70591-3CAA-4DF0-93B8-8B186E2E0CA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10/15/20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CCE976B-3895-48DE-AF75-6D38C09BD2C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&lt;숫자&gt;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cf0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368000" y="288000"/>
            <a:ext cx="16128000" cy="249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5400" spc="-900" strike="noStrike">
                <a:solidFill>
                  <a:srgbClr val="002060"/>
                </a:solidFill>
                <a:latin typeface="맑은 고딕"/>
                <a:ea typeface="맑은 고딕"/>
              </a:rPr>
              <a:t>sketchGAN </a:t>
            </a:r>
            <a:r>
              <a:rPr b="0" lang="en-US" sz="5400" spc="-900" strike="noStrike">
                <a:solidFill>
                  <a:srgbClr val="002060"/>
                </a:solidFill>
                <a:latin typeface="맑은 고딕"/>
                <a:ea typeface="맑은 고딕"/>
              </a:rPr>
              <a:t>을 통한 이미지</a:t>
            </a:r>
            <a:r>
              <a:rPr b="0" lang="en-US" sz="5400" spc="-900" strike="noStrike">
                <a:solidFill>
                  <a:srgbClr val="002060"/>
                </a:solidFill>
                <a:latin typeface="맑은 고딕"/>
                <a:ea typeface="맑은 고딕"/>
              </a:rPr>
              <a:t>, </a:t>
            </a:r>
            <a:r>
              <a:rPr b="0" lang="en-US" sz="5400" spc="-900" strike="noStrike">
                <a:solidFill>
                  <a:srgbClr val="002060"/>
                </a:solidFill>
                <a:latin typeface="맑은 고딕"/>
                <a:ea typeface="맑은 고딕"/>
              </a:rPr>
              <a:t>스케치 학습  및  생성</a:t>
            </a:r>
            <a:endParaRPr b="0" lang="en-US" sz="5400" spc="-1" strike="noStrike">
              <a:latin typeface="Times New Roman"/>
            </a:endParaRPr>
          </a:p>
          <a:p>
            <a:pPr algn="just">
              <a:lnSpc>
                <a:spcPct val="100000"/>
              </a:lnSpc>
            </a:pPr>
            <a:endParaRPr b="0" lang="en-US" sz="5400" spc="-1" strike="noStrike">
              <a:latin typeface="Times New Roman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2672000" y="3204000"/>
            <a:ext cx="5616000" cy="13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800" spc="-97" strike="noStrike">
                <a:solidFill>
                  <a:srgbClr val="002060"/>
                </a:solidFill>
                <a:latin typeface="맑은 고딕"/>
                <a:ea typeface="맑은 고딕"/>
              </a:rPr>
              <a:t>스케치 </a:t>
            </a:r>
            <a:r>
              <a:rPr b="0" lang="en-US" sz="2800" spc="-97" strike="noStrike">
                <a:solidFill>
                  <a:srgbClr val="002060"/>
                </a:solidFill>
                <a:latin typeface="맑은 고딕"/>
                <a:ea typeface="맑은 고딕"/>
              </a:rPr>
              <a:t>to </a:t>
            </a:r>
            <a:r>
              <a:rPr b="0" lang="en-US" sz="2800" spc="-97" strike="noStrike">
                <a:solidFill>
                  <a:srgbClr val="002060"/>
                </a:solidFill>
                <a:latin typeface="맑은 고딕"/>
                <a:ea typeface="맑은 고딕"/>
              </a:rPr>
              <a:t>이미지에 초점을 맞춘 </a:t>
            </a:r>
            <a:endParaRPr b="0" lang="en-US" sz="2800" spc="-1" strike="noStrike">
              <a:latin typeface="Times New Roman"/>
            </a:endParaRPr>
          </a:p>
          <a:p>
            <a:pPr algn="just">
              <a:lnSpc>
                <a:spcPct val="100000"/>
              </a:lnSpc>
            </a:pPr>
            <a:r>
              <a:rPr b="0" lang="en-US" sz="2800" spc="-97" strike="noStrike">
                <a:solidFill>
                  <a:srgbClr val="002060"/>
                </a:solidFill>
                <a:latin typeface="맑은 고딕"/>
                <a:ea typeface="맑은 고딕"/>
              </a:rPr>
              <a:t>GAN model</a:t>
            </a:r>
            <a:endParaRPr b="0" lang="en-US" sz="2800" spc="-1" strike="noStrike">
              <a:latin typeface="Times New Roman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Times New Roman"/>
            </a:endParaRPr>
          </a:p>
          <a:p>
            <a:pPr algn="just">
              <a:lnSpc>
                <a:spcPct val="100000"/>
              </a:lnSpc>
            </a:pPr>
            <a:r>
              <a:rPr b="0" lang="en-US" sz="2800" spc="-97" strike="noStrike">
                <a:solidFill>
                  <a:srgbClr val="002060"/>
                </a:solidFill>
                <a:latin typeface="맑은 고딕"/>
                <a:ea typeface="맑은 고딕"/>
              </a:rPr>
              <a:t>자동차 종류별로 </a:t>
            </a:r>
            <a:endParaRPr b="0" lang="en-US" sz="2800" spc="-1" strike="noStrike">
              <a:latin typeface="Times New Roman"/>
            </a:endParaRPr>
          </a:p>
          <a:p>
            <a:pPr algn="just">
              <a:lnSpc>
                <a:spcPct val="100000"/>
              </a:lnSpc>
            </a:pPr>
            <a:r>
              <a:rPr b="0" lang="en-US" sz="2800" spc="-97" strike="noStrike">
                <a:solidFill>
                  <a:srgbClr val="002060"/>
                </a:solidFill>
                <a:latin typeface="맑은 고딕"/>
                <a:ea typeface="맑은 고딕"/>
              </a:rPr>
              <a:t>스케치 </a:t>
            </a:r>
            <a:r>
              <a:rPr b="0" lang="en-US" sz="2800" spc="-97" strike="noStrike">
                <a:solidFill>
                  <a:srgbClr val="002060"/>
                </a:solidFill>
                <a:latin typeface="맑은 고딕"/>
                <a:ea typeface="맑은 고딕"/>
              </a:rPr>
              <a:t>- </a:t>
            </a:r>
            <a:r>
              <a:rPr b="0" lang="en-US" sz="2800" spc="-97" strike="noStrike">
                <a:solidFill>
                  <a:srgbClr val="002060"/>
                </a:solidFill>
                <a:latin typeface="맑은 고딕"/>
                <a:ea typeface="맑은 고딕"/>
              </a:rPr>
              <a:t>이미지 학습 </a:t>
            </a:r>
            <a:r>
              <a:rPr b="0" lang="en-US" sz="2800" spc="-97" strike="noStrike">
                <a:solidFill>
                  <a:srgbClr val="002060"/>
                </a:solidFill>
                <a:latin typeface="맑은 고딕"/>
                <a:ea typeface="맑은 고딕"/>
              </a:rPr>
              <a:t>(</a:t>
            </a:r>
            <a:r>
              <a:rPr b="0" lang="en-US" sz="2800" spc="-97" strike="noStrike">
                <a:solidFill>
                  <a:srgbClr val="002060"/>
                </a:solidFill>
                <a:latin typeface="맑은 고딕"/>
                <a:ea typeface="맑은 고딕"/>
              </a:rPr>
              <a:t>진행중</a:t>
            </a:r>
            <a:r>
              <a:rPr b="0" lang="en-US" sz="2800" spc="-97" strike="noStrike">
                <a:solidFill>
                  <a:srgbClr val="002060"/>
                </a:solidFill>
                <a:latin typeface="맑은 고딕"/>
                <a:ea typeface="맑은 고딕"/>
              </a:rPr>
              <a:t>)</a:t>
            </a:r>
            <a:endParaRPr b="0" lang="en-US" sz="2800" spc="-1" strike="noStrike">
              <a:latin typeface="Times New Roman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Times New Roman"/>
            </a:endParaRPr>
          </a:p>
          <a:p>
            <a:pPr algn="just">
              <a:lnSpc>
                <a:spcPct val="100000"/>
              </a:lnSpc>
            </a:pPr>
            <a:r>
              <a:rPr b="0" lang="en-US" sz="2800" spc="-97" strike="noStrike">
                <a:solidFill>
                  <a:srgbClr val="002060"/>
                </a:solidFill>
                <a:latin typeface="맑은 고딕"/>
                <a:ea typeface="맑은 고딕"/>
              </a:rPr>
              <a:t>GAN </a:t>
            </a:r>
            <a:r>
              <a:rPr b="0" lang="en-US" sz="2800" spc="-97" strike="noStrike">
                <a:solidFill>
                  <a:srgbClr val="002060"/>
                </a:solidFill>
                <a:latin typeface="맑은 고딕"/>
                <a:ea typeface="맑은 고딕"/>
              </a:rPr>
              <a:t>이미지 생성 </a:t>
            </a:r>
            <a:r>
              <a:rPr b="0" lang="en-US" sz="2800" spc="-97" strike="noStrike">
                <a:solidFill>
                  <a:srgbClr val="002060"/>
                </a:solidFill>
                <a:latin typeface="맑은 고딕"/>
                <a:ea typeface="맑은 고딕"/>
              </a:rPr>
              <a:t>(</a:t>
            </a:r>
            <a:r>
              <a:rPr b="0" lang="en-US" sz="2800" spc="-97" strike="noStrike">
                <a:solidFill>
                  <a:srgbClr val="002060"/>
                </a:solidFill>
                <a:latin typeface="맑은 고딕"/>
                <a:ea typeface="맑은 고딕"/>
              </a:rPr>
              <a:t>진행중</a:t>
            </a:r>
            <a:r>
              <a:rPr b="0" lang="en-US" sz="2800" spc="-97" strike="noStrike">
                <a:solidFill>
                  <a:srgbClr val="002060"/>
                </a:solidFill>
                <a:latin typeface="맑은 고딕"/>
                <a:ea typeface="맑은 고딕"/>
              </a:rPr>
              <a:t>)</a:t>
            </a:r>
            <a:endParaRPr b="0" lang="en-US" sz="2800" spc="-1" strike="noStrike">
              <a:latin typeface="Times New Roman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Times New Roman"/>
            </a:endParaRPr>
          </a:p>
          <a:p>
            <a:pPr algn="just">
              <a:lnSpc>
                <a:spcPct val="100000"/>
              </a:lnSpc>
            </a:pPr>
            <a:r>
              <a:rPr b="0" lang="en-US" sz="2800" spc="-97" strike="noStrike">
                <a:solidFill>
                  <a:srgbClr val="002060"/>
                </a:solidFill>
                <a:latin typeface="맑은 고딕"/>
                <a:ea typeface="맑은 고딕"/>
              </a:rPr>
              <a:t>스케치로 디자인 인싸이트 도출 목표</a:t>
            </a:r>
            <a:endParaRPr b="0" lang="en-US" sz="2800" spc="-1" strike="noStrike">
              <a:latin typeface="Times New Roman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7039880" y="9186840"/>
            <a:ext cx="100440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200" spc="-97" strike="noStrike">
                <a:solidFill>
                  <a:srgbClr val="002060"/>
                </a:solidFill>
                <a:latin typeface="맑은 고딕"/>
                <a:ea typeface="맑은 고딕"/>
              </a:rPr>
              <a:t>08</a:t>
            </a:r>
            <a:endParaRPr b="0" lang="en-US" sz="4200" spc="-1" strike="noStrike">
              <a:latin typeface="Times New Roman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17101440" y="9090360"/>
            <a:ext cx="881640" cy="911880"/>
          </a:xfrm>
          <a:prstGeom prst="ellipse">
            <a:avLst/>
          </a:prstGeom>
          <a:noFill/>
          <a:ln w="57240"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956160" y="0"/>
            <a:ext cx="135720" cy="1790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6"/>
          <p:cNvSpPr/>
          <p:nvPr/>
        </p:nvSpPr>
        <p:spPr>
          <a:xfrm>
            <a:off x="0" y="1790640"/>
            <a:ext cx="18287640" cy="453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7488000" y="2088000"/>
            <a:ext cx="5053320" cy="619344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216000" y="2088000"/>
            <a:ext cx="7200000" cy="6202440"/>
          </a:xfrm>
          <a:prstGeom prst="rect">
            <a:avLst/>
          </a:prstGeom>
          <a:ln>
            <a:noFill/>
          </a:ln>
        </p:spPr>
      </p:pic>
      <p:sp>
        <p:nvSpPr>
          <p:cNvPr id="49" name="TextShape 7"/>
          <p:cNvSpPr txBox="1"/>
          <p:nvPr/>
        </p:nvSpPr>
        <p:spPr>
          <a:xfrm>
            <a:off x="2664000" y="8388360"/>
            <a:ext cx="9936000" cy="82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en-US" sz="2000" spc="-97" strike="noStrike">
                <a:solidFill>
                  <a:srgbClr val="002060"/>
                </a:solidFill>
                <a:latin typeface="맑은 고딕"/>
                <a:ea typeface="맑은 고딕"/>
              </a:rPr>
              <a:t>출처</a:t>
            </a:r>
            <a:r>
              <a:rPr b="0" lang="en-US" sz="2000" spc="-97" strike="noStrike">
                <a:solidFill>
                  <a:srgbClr val="002060"/>
                </a:solidFill>
                <a:latin typeface="맑은 고딕"/>
                <a:ea typeface="맑은 고딕"/>
              </a:rPr>
              <a:t>: SketchyGAN: Towards Diverse and Realistic Sketch to Image Synthesis</a:t>
            </a:r>
            <a:endParaRPr b="0" lang="en-US" sz="2000" spc="-1" strike="noStrike"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Application>LibreOffice/6.0.7.3$Linux_X86_64 LibreOffice_project/00m0$Build-3</Application>
  <Words>433</Words>
  <Paragraphs>100</Paragraphs>
  <Company>officegen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2020-10-13T19:04:36Z</dcterms:created>
  <dc:creator>officegen</dc:creator>
  <dc:description/>
  <dc:language>ko-KR</dc:language>
  <cp:lastModifiedBy/>
  <dcterms:modified xsi:type="dcterms:W3CDTF">2020-10-15T01:48:52Z</dcterms:modified>
  <cp:revision>13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officegen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사용자 지정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</Properties>
</file>