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7" r:id="rId9"/>
    <p:sldId id="259" r:id="rId10"/>
    <p:sldId id="260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4DD1FC"/>
    <a:srgbClr val="6A51FF"/>
    <a:srgbClr val="4DADFD"/>
    <a:srgbClr val="ED6D62"/>
    <a:srgbClr val="4D90FD"/>
    <a:srgbClr val="4C61FE"/>
    <a:srgbClr val="6B479C"/>
    <a:srgbClr val="6353A9"/>
    <a:srgbClr val="71B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37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4DD1F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7D-46F5-BA46-0E3E14F2FF84}"/>
              </c:ext>
            </c:extLst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7D-46F5-BA46-0E3E14F2F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3"/>
        <c:overlap val="-6"/>
        <c:axId val="-520615360"/>
        <c:axId val="-520590336"/>
      </c:barChart>
      <c:catAx>
        <c:axId val="-52061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DIYGo530" panose="02030504000101010101" pitchFamily="18" charset="-127"/>
                <a:ea typeface="YDIYGo530" panose="02030504000101010101" pitchFamily="18" charset="-127"/>
                <a:cs typeface="+mn-cs"/>
              </a:defRPr>
            </a:pPr>
            <a:endParaRPr lang="ko-KR"/>
          </a:p>
        </c:txPr>
        <c:crossAx val="-520590336"/>
        <c:crosses val="autoZero"/>
        <c:auto val="1"/>
        <c:lblAlgn val="ctr"/>
        <c:lblOffset val="100"/>
        <c:noMultiLvlLbl val="0"/>
      </c:catAx>
      <c:valAx>
        <c:axId val="-520590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061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DIYGo530" panose="02030504000101010101" pitchFamily="18" charset="-127"/>
              <a:ea typeface="YDIYGo53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solidFill>
              <a:schemeClr val="accent1">
                <a:alpha val="0"/>
              </a:schemeClr>
            </a:solidFill>
          </a:ln>
          <a:latin typeface="YDIYGo530" panose="02030504000101010101" pitchFamily="18" charset="-127"/>
          <a:ea typeface="YDIYGo530" panose="0203050400010101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92D50-C844-4DAA-9D8B-3E03458C4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F9778-DA8D-459C-8B95-01577259B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391F1-8FCB-403A-A0C7-62A8B36D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0808-4D18-4D1E-8DA1-D11B694B0E20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5DD3-8356-4C21-B518-B351EB80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34F06-2A8D-42CD-8B0A-A5E4529A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1644-E123-4D62-BED9-C5B0B08B7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660AF8B-4003-4DF2-9EC1-6204248D6D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0"/>
            <a:ext cx="12147853" cy="68580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25717-7E51-4707-AA82-902A3D7ADA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0854" y="668000"/>
            <a:ext cx="9828554" cy="57887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36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6145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962C-F81D-4972-9DB8-48DA6890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4790E-DA8E-433F-8602-21B93461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30B97-65D8-42EA-8D75-8B33FC55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0808-4D18-4D1E-8DA1-D11B694B0E20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28570-5866-48FD-A1A9-8B81CFAD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EF049-0E80-430E-BC98-079D8DE2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1644-E123-4D62-BED9-C5B0B08B7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9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C6266-A795-4D0B-9B00-C0452F6D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E59C1-D8B9-4AB6-AD8C-09F26BD8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4E64-AB1A-4289-8B6F-CAB72C3E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0808-4D18-4D1E-8DA1-D11B694B0E20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C078E-3500-42FF-AF35-2EBA3CA5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60EEA-CBA7-4148-B472-66AC431A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1644-E123-4D62-BED9-C5B0B08B7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9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8F6CB-2F92-46C5-8110-462934F4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4447F-1E2E-444C-8A33-AE9FC1B1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C5ED9-314B-4970-8FF7-2A2974FD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36644-5107-4223-9186-DC25BEC3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0808-4D18-4D1E-8DA1-D11B694B0E20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26AF4-93A2-455F-8B40-6F06C56B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7CBFB-C441-4B28-85E1-48017DE7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1644-E123-4D62-BED9-C5B0B08B7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44DAC-1986-414E-A0F7-84BE7FF8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03A0-B564-4A8D-BF1C-C38EFC8F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25240-2E7F-4472-91DD-6A7F5BB4A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A7EB6-DE61-4CA5-A312-5BC10E2ED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A31BF6-139E-4494-9CED-09F7C664C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7A3C84-8CE3-4C62-8EFC-B124AA73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0808-4D18-4D1E-8DA1-D11B694B0E20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7708F7-CEE9-4194-9E7E-B912C659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655494-CD25-4C1D-827B-324148A0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1644-E123-4D62-BED9-C5B0B08B7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9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1C951-FDFC-4DB4-9AC6-CDF4930D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959D9-B5A8-4088-ADE9-DB28ED58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0808-4D18-4D1E-8DA1-D11B694B0E20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D616C5-8D72-484D-BB4E-E7121070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73E0E1-78EF-472B-8B30-620AC2C8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1644-E123-4D62-BED9-C5B0B08B7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6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D6EDBD-3575-4699-93AA-28571F52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0808-4D18-4D1E-8DA1-D11B694B0E20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2613B3-9A66-4B26-8168-E4F6F712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694EE-E4C5-4F32-8E99-82C2EF0E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1644-E123-4D62-BED9-C5B0B08B7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4C98A846-A2FA-40E8-B5FE-C53C3A46C9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0"/>
            <a:ext cx="12147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522817B7-307C-4948-A4C3-B0EEA46DC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0"/>
            <a:ext cx="12147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E618E0-BF89-4C91-9087-1F15A4A0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6F3FF-4E47-4FD2-AE6C-4060F8B3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D7EE1-A873-49D8-BD1D-D2D88A790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0808-4D18-4D1E-8DA1-D11B694B0E20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55EB-121D-402E-B29A-40B3619F1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B57BC-AF28-4580-A432-10322EAB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21644-E123-4D62-BED9-C5B0B08B7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80C438-19F7-4988-9551-A2BA6C2DDA69}"/>
              </a:ext>
            </a:extLst>
          </p:cNvPr>
          <p:cNvSpPr txBox="1"/>
          <p:nvPr/>
        </p:nvSpPr>
        <p:spPr>
          <a:xfrm>
            <a:off x="2087531" y="2598003"/>
            <a:ext cx="801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4DD1FC"/>
                    </a:gs>
                    <a:gs pos="100000">
                      <a:srgbClr val="6B479C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프레젠테이션 주제</a:t>
            </a:r>
            <a:r>
              <a:rPr lang="ko-KR" altLang="en-US" sz="48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ABD80-775C-43FC-997E-897BBF0DCDFE}"/>
              </a:ext>
            </a:extLst>
          </p:cNvPr>
          <p:cNvSpPr txBox="1"/>
          <p:nvPr/>
        </p:nvSpPr>
        <p:spPr>
          <a:xfrm>
            <a:off x="4544933" y="3448876"/>
            <a:ext cx="3102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0344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D7CF-9FAA-438E-A461-D5D7958E2255}"/>
              </a:ext>
            </a:extLst>
          </p:cNvPr>
          <p:cNvSpPr txBox="1"/>
          <p:nvPr/>
        </p:nvSpPr>
        <p:spPr>
          <a:xfrm>
            <a:off x="842351" y="57540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D2650-867C-490B-815C-F56B979F1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5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80C438-19F7-4988-9551-A2BA6C2DDA69}"/>
              </a:ext>
            </a:extLst>
          </p:cNvPr>
          <p:cNvSpPr txBox="1"/>
          <p:nvPr/>
        </p:nvSpPr>
        <p:spPr>
          <a:xfrm>
            <a:off x="4677185" y="3013501"/>
            <a:ext cx="2837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DD1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4800" b="1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7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202B13-28E3-498F-BB2E-6EF5352C1574}"/>
              </a:ext>
            </a:extLst>
          </p:cNvPr>
          <p:cNvSpPr/>
          <p:nvPr/>
        </p:nvSpPr>
        <p:spPr>
          <a:xfrm>
            <a:off x="4066364" y="3059503"/>
            <a:ext cx="164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6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D77865-D6E3-4356-B5F2-59BF0340EC4D}"/>
              </a:ext>
            </a:extLst>
          </p:cNvPr>
          <p:cNvSpPr/>
          <p:nvPr/>
        </p:nvSpPr>
        <p:spPr>
          <a:xfrm>
            <a:off x="4066364" y="2498002"/>
            <a:ext cx="21220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200" b="1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C79EAA-DF19-4A89-AABA-756489AB9AC3}"/>
              </a:ext>
            </a:extLst>
          </p:cNvPr>
          <p:cNvSpPr/>
          <p:nvPr/>
        </p:nvSpPr>
        <p:spPr>
          <a:xfrm>
            <a:off x="4066364" y="3413612"/>
            <a:ext cx="164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6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C3FA2-A020-4942-8F0D-966158E3595C}"/>
              </a:ext>
            </a:extLst>
          </p:cNvPr>
          <p:cNvSpPr/>
          <p:nvPr/>
        </p:nvSpPr>
        <p:spPr>
          <a:xfrm>
            <a:off x="4066364" y="3767721"/>
            <a:ext cx="164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6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7E2A34-E38E-4E85-AC0C-DF0353DCBBBC}"/>
              </a:ext>
            </a:extLst>
          </p:cNvPr>
          <p:cNvSpPr/>
          <p:nvPr/>
        </p:nvSpPr>
        <p:spPr>
          <a:xfrm>
            <a:off x="6487273" y="3059503"/>
            <a:ext cx="164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6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B11124-88DD-4E1B-8153-E876AD20E3B5}"/>
              </a:ext>
            </a:extLst>
          </p:cNvPr>
          <p:cNvSpPr/>
          <p:nvPr/>
        </p:nvSpPr>
        <p:spPr>
          <a:xfrm>
            <a:off x="6487273" y="2498002"/>
            <a:ext cx="21220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200" b="1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5767C3-360C-457E-A909-E06DA5DD115E}"/>
              </a:ext>
            </a:extLst>
          </p:cNvPr>
          <p:cNvSpPr/>
          <p:nvPr/>
        </p:nvSpPr>
        <p:spPr>
          <a:xfrm>
            <a:off x="6487273" y="3413612"/>
            <a:ext cx="164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6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DEF524-D7DB-426F-A404-AED3757550E4}"/>
              </a:ext>
            </a:extLst>
          </p:cNvPr>
          <p:cNvSpPr/>
          <p:nvPr/>
        </p:nvSpPr>
        <p:spPr>
          <a:xfrm>
            <a:off x="6487273" y="3767721"/>
            <a:ext cx="164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6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B31FB-2DE2-4F96-AA44-4FFB5E88A6C0}"/>
              </a:ext>
            </a:extLst>
          </p:cNvPr>
          <p:cNvSpPr/>
          <p:nvPr/>
        </p:nvSpPr>
        <p:spPr>
          <a:xfrm>
            <a:off x="8908182" y="3059503"/>
            <a:ext cx="164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6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6B742-215F-4A35-802E-45C1D1BBA9C6}"/>
              </a:ext>
            </a:extLst>
          </p:cNvPr>
          <p:cNvSpPr/>
          <p:nvPr/>
        </p:nvSpPr>
        <p:spPr>
          <a:xfrm>
            <a:off x="8908182" y="2498002"/>
            <a:ext cx="21220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200" b="1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A1AE2-E6BB-4CB7-8305-E6C021C32FE5}"/>
              </a:ext>
            </a:extLst>
          </p:cNvPr>
          <p:cNvSpPr/>
          <p:nvPr/>
        </p:nvSpPr>
        <p:spPr>
          <a:xfrm>
            <a:off x="8908182" y="3413612"/>
            <a:ext cx="164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6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B01C05-E644-4134-8DF3-770929CCC22E}"/>
              </a:ext>
            </a:extLst>
          </p:cNvPr>
          <p:cNvSpPr/>
          <p:nvPr/>
        </p:nvSpPr>
        <p:spPr>
          <a:xfrm>
            <a:off x="8908182" y="3767721"/>
            <a:ext cx="164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6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DDD00-C9FA-4088-B16C-85179340EC26}"/>
              </a:ext>
            </a:extLst>
          </p:cNvPr>
          <p:cNvSpPr txBox="1"/>
          <p:nvPr/>
        </p:nvSpPr>
        <p:spPr>
          <a:xfrm>
            <a:off x="1556457" y="2948195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0430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D7CF-9FAA-438E-A461-D5D7958E2255}"/>
              </a:ext>
            </a:extLst>
          </p:cNvPr>
          <p:cNvSpPr txBox="1"/>
          <p:nvPr/>
        </p:nvSpPr>
        <p:spPr>
          <a:xfrm>
            <a:off x="842351" y="57540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D2650-867C-490B-815C-F56B979F1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C6CCC143-D964-45E9-9138-864AC3844C47}"/>
              </a:ext>
            </a:extLst>
          </p:cNvPr>
          <p:cNvSpPr/>
          <p:nvPr/>
        </p:nvSpPr>
        <p:spPr>
          <a:xfrm>
            <a:off x="898985" y="2659359"/>
            <a:ext cx="2129742" cy="1835985"/>
          </a:xfrm>
          <a:prstGeom prst="hexagon">
            <a:avLst/>
          </a:prstGeom>
          <a:solidFill>
            <a:schemeClr val="bg1">
              <a:lumMod val="95000"/>
            </a:schemeClr>
          </a:solidFill>
          <a:ln w="69850">
            <a:solidFill>
              <a:srgbClr val="4DD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2676CCA2-BF16-4CE8-A82E-448936645971}"/>
              </a:ext>
            </a:extLst>
          </p:cNvPr>
          <p:cNvSpPr/>
          <p:nvPr/>
        </p:nvSpPr>
        <p:spPr>
          <a:xfrm>
            <a:off x="3607461" y="2659359"/>
            <a:ext cx="2129742" cy="1835985"/>
          </a:xfrm>
          <a:prstGeom prst="hexagon">
            <a:avLst/>
          </a:prstGeom>
          <a:solidFill>
            <a:schemeClr val="bg1">
              <a:lumMod val="95000"/>
            </a:schemeClr>
          </a:solidFill>
          <a:ln w="69850">
            <a:solidFill>
              <a:srgbClr val="4DD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6E2A8929-BF42-4ED1-BAD9-642320855858}"/>
              </a:ext>
            </a:extLst>
          </p:cNvPr>
          <p:cNvSpPr/>
          <p:nvPr/>
        </p:nvSpPr>
        <p:spPr>
          <a:xfrm>
            <a:off x="6315937" y="2659359"/>
            <a:ext cx="2129742" cy="1835985"/>
          </a:xfrm>
          <a:prstGeom prst="hexagon">
            <a:avLst/>
          </a:prstGeom>
          <a:solidFill>
            <a:schemeClr val="bg1">
              <a:lumMod val="95000"/>
            </a:schemeClr>
          </a:solidFill>
          <a:ln w="69850">
            <a:solidFill>
              <a:srgbClr val="4DD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35847EE3-DDE6-4C71-B435-19BC6FB9CD74}"/>
              </a:ext>
            </a:extLst>
          </p:cNvPr>
          <p:cNvSpPr/>
          <p:nvPr/>
        </p:nvSpPr>
        <p:spPr>
          <a:xfrm>
            <a:off x="9118939" y="2659359"/>
            <a:ext cx="2129742" cy="1835985"/>
          </a:xfrm>
          <a:prstGeom prst="hexagon">
            <a:avLst/>
          </a:prstGeom>
          <a:solidFill>
            <a:schemeClr val="bg1">
              <a:lumMod val="95000"/>
            </a:schemeClr>
          </a:solidFill>
          <a:ln w="69850">
            <a:solidFill>
              <a:srgbClr val="4DD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D45A2-D1BD-4E84-9B46-BAF9B99A2E0B}"/>
              </a:ext>
            </a:extLst>
          </p:cNvPr>
          <p:cNvSpPr txBox="1"/>
          <p:nvPr/>
        </p:nvSpPr>
        <p:spPr>
          <a:xfrm>
            <a:off x="1295847" y="467838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CAE41-B102-4091-AD72-0B869F47036B}"/>
              </a:ext>
            </a:extLst>
          </p:cNvPr>
          <p:cNvSpPr txBox="1"/>
          <p:nvPr/>
        </p:nvSpPr>
        <p:spPr>
          <a:xfrm>
            <a:off x="1073030" y="5080563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E4CBD7-FC24-4ABA-ABDB-0154296112BD}"/>
              </a:ext>
            </a:extLst>
          </p:cNvPr>
          <p:cNvSpPr/>
          <p:nvPr/>
        </p:nvSpPr>
        <p:spPr>
          <a:xfrm>
            <a:off x="634181" y="3511311"/>
            <a:ext cx="132080" cy="132080"/>
          </a:xfrm>
          <a:prstGeom prst="ellipse">
            <a:avLst/>
          </a:prstGeom>
          <a:solidFill>
            <a:srgbClr val="4D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199714-1F35-4F6C-92E8-216140E66811}"/>
              </a:ext>
            </a:extLst>
          </p:cNvPr>
          <p:cNvSpPr/>
          <p:nvPr/>
        </p:nvSpPr>
        <p:spPr>
          <a:xfrm>
            <a:off x="3245301" y="3511311"/>
            <a:ext cx="132080" cy="132080"/>
          </a:xfrm>
          <a:prstGeom prst="ellipse">
            <a:avLst/>
          </a:prstGeom>
          <a:solidFill>
            <a:srgbClr val="4D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B60BAD1-2EA6-432A-9FC1-E83C35CCDC31}"/>
              </a:ext>
            </a:extLst>
          </p:cNvPr>
          <p:cNvSpPr/>
          <p:nvPr/>
        </p:nvSpPr>
        <p:spPr>
          <a:xfrm>
            <a:off x="5949172" y="3511311"/>
            <a:ext cx="132080" cy="132080"/>
          </a:xfrm>
          <a:prstGeom prst="ellipse">
            <a:avLst/>
          </a:prstGeom>
          <a:solidFill>
            <a:srgbClr val="4D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066671-A428-49C1-95F4-18C382A07636}"/>
              </a:ext>
            </a:extLst>
          </p:cNvPr>
          <p:cNvSpPr/>
          <p:nvPr/>
        </p:nvSpPr>
        <p:spPr>
          <a:xfrm>
            <a:off x="8692372" y="3511311"/>
            <a:ext cx="132080" cy="132080"/>
          </a:xfrm>
          <a:prstGeom prst="ellipse">
            <a:avLst/>
          </a:prstGeom>
          <a:solidFill>
            <a:srgbClr val="4D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4C96054-6D7F-4B1B-A261-CDB47FA2688E}"/>
              </a:ext>
            </a:extLst>
          </p:cNvPr>
          <p:cNvSpPr/>
          <p:nvPr/>
        </p:nvSpPr>
        <p:spPr>
          <a:xfrm>
            <a:off x="11425740" y="3511311"/>
            <a:ext cx="132080" cy="132080"/>
          </a:xfrm>
          <a:prstGeom prst="ellipse">
            <a:avLst/>
          </a:prstGeom>
          <a:solidFill>
            <a:srgbClr val="4D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3ED78-3CEF-4ABC-8395-9CFEA0F58D9B}"/>
              </a:ext>
            </a:extLst>
          </p:cNvPr>
          <p:cNvSpPr txBox="1"/>
          <p:nvPr/>
        </p:nvSpPr>
        <p:spPr>
          <a:xfrm>
            <a:off x="4050621" y="467838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68E6D-75AC-4652-8C18-1FE13EFF89FE}"/>
              </a:ext>
            </a:extLst>
          </p:cNvPr>
          <p:cNvSpPr txBox="1"/>
          <p:nvPr/>
        </p:nvSpPr>
        <p:spPr>
          <a:xfrm>
            <a:off x="3827804" y="5080563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0B3B72-EA20-4321-8EAE-711093649777}"/>
              </a:ext>
            </a:extLst>
          </p:cNvPr>
          <p:cNvSpPr txBox="1"/>
          <p:nvPr/>
        </p:nvSpPr>
        <p:spPr>
          <a:xfrm>
            <a:off x="6759097" y="467838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B62E1-74E0-4FE9-954B-A55AAFA77464}"/>
              </a:ext>
            </a:extLst>
          </p:cNvPr>
          <p:cNvSpPr txBox="1"/>
          <p:nvPr/>
        </p:nvSpPr>
        <p:spPr>
          <a:xfrm>
            <a:off x="6536280" y="5080563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E1201-A754-48B8-984D-0F4272B85CD5}"/>
              </a:ext>
            </a:extLst>
          </p:cNvPr>
          <p:cNvSpPr txBox="1"/>
          <p:nvPr/>
        </p:nvSpPr>
        <p:spPr>
          <a:xfrm>
            <a:off x="9560171" y="467838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A8F1C-BFD8-4C7E-B9DF-40F3138AA400}"/>
              </a:ext>
            </a:extLst>
          </p:cNvPr>
          <p:cNvSpPr txBox="1"/>
          <p:nvPr/>
        </p:nvSpPr>
        <p:spPr>
          <a:xfrm>
            <a:off x="9337354" y="5080563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3C5D5-67C4-4567-8CBA-B1DB977C52BB}"/>
              </a:ext>
            </a:extLst>
          </p:cNvPr>
          <p:cNvSpPr txBox="1"/>
          <p:nvPr/>
        </p:nvSpPr>
        <p:spPr>
          <a:xfrm>
            <a:off x="1654662" y="3210899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16600-A8C6-4418-B9CD-FE6B84F4789A}"/>
              </a:ext>
            </a:extLst>
          </p:cNvPr>
          <p:cNvSpPr txBox="1"/>
          <p:nvPr/>
        </p:nvSpPr>
        <p:spPr>
          <a:xfrm>
            <a:off x="4409436" y="3210899"/>
            <a:ext cx="538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762BD-DC5A-4B82-9107-C652CE3A3F24}"/>
              </a:ext>
            </a:extLst>
          </p:cNvPr>
          <p:cNvSpPr txBox="1"/>
          <p:nvPr/>
        </p:nvSpPr>
        <p:spPr>
          <a:xfrm>
            <a:off x="7117912" y="3210899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CED792-172C-4EDE-B4EB-49EBCF0DCF6B}"/>
              </a:ext>
            </a:extLst>
          </p:cNvPr>
          <p:cNvSpPr txBox="1"/>
          <p:nvPr/>
        </p:nvSpPr>
        <p:spPr>
          <a:xfrm>
            <a:off x="9918986" y="3210899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B5775-C3B6-4A56-920D-B3F28C93C789}"/>
              </a:ext>
            </a:extLst>
          </p:cNvPr>
          <p:cNvSpPr txBox="1"/>
          <p:nvPr/>
        </p:nvSpPr>
        <p:spPr>
          <a:xfrm>
            <a:off x="513100" y="1619219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341927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D7CF-9FAA-438E-A461-D5D7958E2255}"/>
              </a:ext>
            </a:extLst>
          </p:cNvPr>
          <p:cNvSpPr txBox="1"/>
          <p:nvPr/>
        </p:nvSpPr>
        <p:spPr>
          <a:xfrm>
            <a:off x="842351" y="57540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D2650-867C-490B-815C-F56B979F1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B5775-C3B6-4A56-920D-B3F28C93C789}"/>
              </a:ext>
            </a:extLst>
          </p:cNvPr>
          <p:cNvSpPr txBox="1"/>
          <p:nvPr/>
        </p:nvSpPr>
        <p:spPr>
          <a:xfrm>
            <a:off x="513100" y="1619219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1BDF6E-F482-4714-B499-2C5E8D309172}"/>
              </a:ext>
            </a:extLst>
          </p:cNvPr>
          <p:cNvSpPr txBox="1"/>
          <p:nvPr/>
        </p:nvSpPr>
        <p:spPr>
          <a:xfrm>
            <a:off x="742339" y="505556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59B41A-535B-46EC-AA24-6865DC723A7E}"/>
              </a:ext>
            </a:extLst>
          </p:cNvPr>
          <p:cNvSpPr txBox="1"/>
          <p:nvPr/>
        </p:nvSpPr>
        <p:spPr>
          <a:xfrm>
            <a:off x="742339" y="5375112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</a:p>
        </p:txBody>
      </p:sp>
      <p:sp>
        <p:nvSpPr>
          <p:cNvPr id="30" name="오른쪽 화살표 8">
            <a:extLst>
              <a:ext uri="{FF2B5EF4-FFF2-40B4-BE49-F238E27FC236}">
                <a16:creationId xmlns:a16="http://schemas.microsoft.com/office/drawing/2014/main" id="{421F422E-9BB8-4B36-88DD-2740D2A390A6}"/>
              </a:ext>
            </a:extLst>
          </p:cNvPr>
          <p:cNvSpPr/>
          <p:nvPr/>
        </p:nvSpPr>
        <p:spPr>
          <a:xfrm>
            <a:off x="5468105" y="3453316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4D9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른쪽 화살표 9">
            <a:extLst>
              <a:ext uri="{FF2B5EF4-FFF2-40B4-BE49-F238E27FC236}">
                <a16:creationId xmlns:a16="http://schemas.microsoft.com/office/drawing/2014/main" id="{53630BD7-C864-492E-8BBE-3D74DA6F46B7}"/>
              </a:ext>
            </a:extLst>
          </p:cNvPr>
          <p:cNvSpPr/>
          <p:nvPr/>
        </p:nvSpPr>
        <p:spPr>
          <a:xfrm>
            <a:off x="8322270" y="3453316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6A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71784A33-A39C-4A71-BAE7-C7DE7F4429CD}"/>
              </a:ext>
            </a:extLst>
          </p:cNvPr>
          <p:cNvSpPr/>
          <p:nvPr/>
        </p:nvSpPr>
        <p:spPr>
          <a:xfrm>
            <a:off x="3552779" y="2573767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4D9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1">
            <a:extLst>
              <a:ext uri="{FF2B5EF4-FFF2-40B4-BE49-F238E27FC236}">
                <a16:creationId xmlns:a16="http://schemas.microsoft.com/office/drawing/2014/main" id="{8210A1DB-C7B8-4E66-B9E4-6590EAD6F810}"/>
              </a:ext>
            </a:extLst>
          </p:cNvPr>
          <p:cNvSpPr/>
          <p:nvPr/>
        </p:nvSpPr>
        <p:spPr>
          <a:xfrm>
            <a:off x="6403212" y="2573767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6A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380B57A3-D6A4-4163-A44F-739040B42D27}"/>
              </a:ext>
            </a:extLst>
          </p:cNvPr>
          <p:cNvSpPr/>
          <p:nvPr/>
        </p:nvSpPr>
        <p:spPr>
          <a:xfrm>
            <a:off x="9253645" y="2573767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6B4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7C6AD0C-2451-40BC-8356-A3CB1898AE22}"/>
              </a:ext>
            </a:extLst>
          </p:cNvPr>
          <p:cNvGrpSpPr/>
          <p:nvPr/>
        </p:nvGrpSpPr>
        <p:grpSpPr>
          <a:xfrm>
            <a:off x="4487816" y="2873570"/>
            <a:ext cx="339725" cy="473076"/>
            <a:chOff x="3902076" y="2714625"/>
            <a:chExt cx="339725" cy="473076"/>
          </a:xfrm>
        </p:grpSpPr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4433115B-FC06-493A-BCA7-AE0889525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8EA283A-40BA-4DEA-9C44-C0F49321F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BD37A0-FAA2-49BD-875C-566717FA284B}"/>
              </a:ext>
            </a:extLst>
          </p:cNvPr>
          <p:cNvGrpSpPr/>
          <p:nvPr/>
        </p:nvGrpSpPr>
        <p:grpSpPr>
          <a:xfrm>
            <a:off x="10078881" y="2873571"/>
            <a:ext cx="559328" cy="473076"/>
            <a:chOff x="3729038" y="3565525"/>
            <a:chExt cx="679451" cy="574676"/>
          </a:xfrm>
          <a:solidFill>
            <a:srgbClr val="FFCF01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DFD111AE-6249-4605-B446-3FD2BEEA0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6" y="3565525"/>
              <a:ext cx="198438" cy="200025"/>
            </a:xfrm>
            <a:custGeom>
              <a:avLst/>
              <a:gdLst>
                <a:gd name="T0" fmla="*/ 0 w 53"/>
                <a:gd name="T1" fmla="*/ 26 h 53"/>
                <a:gd name="T2" fmla="*/ 15 w 53"/>
                <a:gd name="T3" fmla="*/ 50 h 53"/>
                <a:gd name="T4" fmla="*/ 27 w 53"/>
                <a:gd name="T5" fmla="*/ 53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9" y="31"/>
                    <a:pt x="14" y="40"/>
                    <a:pt x="15" y="50"/>
                  </a:cubicBezTo>
                  <a:cubicBezTo>
                    <a:pt x="19" y="52"/>
                    <a:pt x="23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66220B86-B679-4AF6-9084-CE756E5A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3667125"/>
              <a:ext cx="196850" cy="2000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865AEF6-DFB1-407C-AC44-084E168A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38750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AB3CB255-9305-4735-923B-1F04387E8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1" y="3773488"/>
              <a:ext cx="249238" cy="260350"/>
            </a:xfrm>
            <a:custGeom>
              <a:avLst/>
              <a:gdLst>
                <a:gd name="T0" fmla="*/ 32 w 66"/>
                <a:gd name="T1" fmla="*/ 0 h 69"/>
                <a:gd name="T2" fmla="*/ 10 w 66"/>
                <a:gd name="T3" fmla="*/ 0 h 69"/>
                <a:gd name="T4" fmla="*/ 0 w 66"/>
                <a:gd name="T5" fmla="*/ 22 h 69"/>
                <a:gd name="T6" fmla="*/ 28 w 66"/>
                <a:gd name="T7" fmla="*/ 61 h 69"/>
                <a:gd name="T8" fmla="*/ 28 w 66"/>
                <a:gd name="T9" fmla="*/ 69 h 69"/>
                <a:gd name="T10" fmla="*/ 64 w 66"/>
                <a:gd name="T11" fmla="*/ 62 h 69"/>
                <a:gd name="T12" fmla="*/ 65 w 66"/>
                <a:gd name="T13" fmla="*/ 61 h 69"/>
                <a:gd name="T14" fmla="*/ 66 w 66"/>
                <a:gd name="T15" fmla="*/ 61 h 69"/>
                <a:gd name="T16" fmla="*/ 66 w 66"/>
                <a:gd name="T17" fmla="*/ 34 h 69"/>
                <a:gd name="T18" fmla="*/ 32 w 66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9"/>
                    <a:pt x="6" y="17"/>
                    <a:pt x="0" y="22"/>
                  </a:cubicBezTo>
                  <a:cubicBezTo>
                    <a:pt x="16" y="27"/>
                    <a:pt x="28" y="43"/>
                    <a:pt x="28" y="6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50" y="68"/>
                    <a:pt x="63" y="62"/>
                    <a:pt x="64" y="62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15"/>
                    <a:pt x="50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7385DF9B-BBEB-445A-AA27-07C2F1DA3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1" y="3565525"/>
              <a:ext cx="200025" cy="200025"/>
            </a:xfrm>
            <a:custGeom>
              <a:avLst/>
              <a:gdLst>
                <a:gd name="T0" fmla="*/ 27 w 53"/>
                <a:gd name="T1" fmla="*/ 53 h 53"/>
                <a:gd name="T2" fmla="*/ 41 w 53"/>
                <a:gd name="T3" fmla="*/ 49 h 53"/>
                <a:gd name="T4" fmla="*/ 53 w 53"/>
                <a:gd name="T5" fmla="*/ 28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7 h 53"/>
                <a:gd name="T12" fmla="*/ 27 w 5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32" y="53"/>
                    <a:pt x="37" y="51"/>
                    <a:pt x="41" y="49"/>
                  </a:cubicBezTo>
                  <a:cubicBezTo>
                    <a:pt x="42" y="40"/>
                    <a:pt x="46" y="33"/>
                    <a:pt x="53" y="28"/>
                  </a:cubicBezTo>
                  <a:cubicBezTo>
                    <a:pt x="53" y="28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73F3A13C-65DA-4D68-B2B4-A1AD4D0BD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3773488"/>
              <a:ext cx="257175" cy="260350"/>
            </a:xfrm>
            <a:custGeom>
              <a:avLst/>
              <a:gdLst>
                <a:gd name="T0" fmla="*/ 68 w 68"/>
                <a:gd name="T1" fmla="*/ 22 h 69"/>
                <a:gd name="T2" fmla="*/ 58 w 68"/>
                <a:gd name="T3" fmla="*/ 0 h 69"/>
                <a:gd name="T4" fmla="*/ 56 w 68"/>
                <a:gd name="T5" fmla="*/ 0 h 69"/>
                <a:gd name="T6" fmla="*/ 33 w 68"/>
                <a:gd name="T7" fmla="*/ 0 h 69"/>
                <a:gd name="T8" fmla="*/ 0 w 68"/>
                <a:gd name="T9" fmla="*/ 34 h 69"/>
                <a:gd name="T10" fmla="*/ 0 w 68"/>
                <a:gd name="T11" fmla="*/ 61 h 69"/>
                <a:gd name="T12" fmla="*/ 0 w 68"/>
                <a:gd name="T13" fmla="*/ 61 h 69"/>
                <a:gd name="T14" fmla="*/ 2 w 68"/>
                <a:gd name="T15" fmla="*/ 62 h 69"/>
                <a:gd name="T16" fmla="*/ 40 w 68"/>
                <a:gd name="T17" fmla="*/ 69 h 69"/>
                <a:gd name="T18" fmla="*/ 40 w 68"/>
                <a:gd name="T19" fmla="*/ 61 h 69"/>
                <a:gd name="T20" fmla="*/ 68 w 68"/>
                <a:gd name="T2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9">
                  <a:moveTo>
                    <a:pt x="68" y="22"/>
                  </a:moveTo>
                  <a:cubicBezTo>
                    <a:pt x="62" y="17"/>
                    <a:pt x="59" y="9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6" y="66"/>
                    <a:pt x="29" y="68"/>
                    <a:pt x="40" y="6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43"/>
                    <a:pt x="52" y="27"/>
                    <a:pt x="68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BF4DA7A-363C-4696-B39D-984E3D236599}"/>
              </a:ext>
            </a:extLst>
          </p:cNvPr>
          <p:cNvGrpSpPr/>
          <p:nvPr/>
        </p:nvGrpSpPr>
        <p:grpSpPr>
          <a:xfrm>
            <a:off x="7203542" y="2873570"/>
            <a:ext cx="642938" cy="450773"/>
            <a:chOff x="4789488" y="2736928"/>
            <a:chExt cx="642938" cy="450773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C00F19BF-E04E-4A9A-A174-976D9E3EB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6A51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95C1A31-5CC7-483A-BF5E-B40442E7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6A51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7416CC74-6728-4C83-92BC-721F0156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DD968AC6-035B-4DCC-9D50-0614CD022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E3C1692-77A8-4B20-A316-165501FD1BF7}"/>
              </a:ext>
            </a:extLst>
          </p:cNvPr>
          <p:cNvSpPr txBox="1"/>
          <p:nvPr/>
        </p:nvSpPr>
        <p:spPr>
          <a:xfrm>
            <a:off x="4038741" y="35887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644593-2E3D-446A-80E1-A821D10CD696}"/>
              </a:ext>
            </a:extLst>
          </p:cNvPr>
          <p:cNvSpPr txBox="1"/>
          <p:nvPr/>
        </p:nvSpPr>
        <p:spPr>
          <a:xfrm>
            <a:off x="6877191" y="35887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96DCAC-F6AE-4A42-84C1-A2DB59CA4512}"/>
              </a:ext>
            </a:extLst>
          </p:cNvPr>
          <p:cNvSpPr txBox="1"/>
          <p:nvPr/>
        </p:nvSpPr>
        <p:spPr>
          <a:xfrm>
            <a:off x="3841481" y="3908262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6FF739-B5BD-4400-B195-B9C59D3D3AF4}"/>
              </a:ext>
            </a:extLst>
          </p:cNvPr>
          <p:cNvSpPr txBox="1"/>
          <p:nvPr/>
        </p:nvSpPr>
        <p:spPr>
          <a:xfrm>
            <a:off x="6649820" y="3908262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898508-E160-4E58-80D8-8746B246F7B5}"/>
              </a:ext>
            </a:extLst>
          </p:cNvPr>
          <p:cNvSpPr txBox="1"/>
          <p:nvPr/>
        </p:nvSpPr>
        <p:spPr>
          <a:xfrm>
            <a:off x="9734691" y="35887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29C7BA-3E69-4950-837D-AA7E1A9D440C}"/>
              </a:ext>
            </a:extLst>
          </p:cNvPr>
          <p:cNvSpPr txBox="1"/>
          <p:nvPr/>
        </p:nvSpPr>
        <p:spPr>
          <a:xfrm>
            <a:off x="9507320" y="3908262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</a:p>
        </p:txBody>
      </p:sp>
      <p:sp>
        <p:nvSpPr>
          <p:cNvPr id="56" name="오른쪽 화살표 34">
            <a:extLst>
              <a:ext uri="{FF2B5EF4-FFF2-40B4-BE49-F238E27FC236}">
                <a16:creationId xmlns:a16="http://schemas.microsoft.com/office/drawing/2014/main" id="{89471BA9-B37F-4E83-8FDF-375E258DBD47}"/>
              </a:ext>
            </a:extLst>
          </p:cNvPr>
          <p:cNvSpPr/>
          <p:nvPr/>
        </p:nvSpPr>
        <p:spPr>
          <a:xfrm>
            <a:off x="2643882" y="3453316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4D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35">
            <a:extLst>
              <a:ext uri="{FF2B5EF4-FFF2-40B4-BE49-F238E27FC236}">
                <a16:creationId xmlns:a16="http://schemas.microsoft.com/office/drawing/2014/main" id="{4A2FE93F-9A7D-4660-AC6D-9D856E0DB568}"/>
              </a:ext>
            </a:extLst>
          </p:cNvPr>
          <p:cNvSpPr/>
          <p:nvPr/>
        </p:nvSpPr>
        <p:spPr>
          <a:xfrm>
            <a:off x="728556" y="2573767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4D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3ECC2C-E73E-4569-BA06-7E41C6DCB126}"/>
              </a:ext>
            </a:extLst>
          </p:cNvPr>
          <p:cNvSpPr txBox="1"/>
          <p:nvPr/>
        </p:nvSpPr>
        <p:spPr>
          <a:xfrm>
            <a:off x="1272391" y="3461393"/>
            <a:ext cx="109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5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D7CF-9FAA-438E-A461-D5D7958E2255}"/>
              </a:ext>
            </a:extLst>
          </p:cNvPr>
          <p:cNvSpPr txBox="1"/>
          <p:nvPr/>
        </p:nvSpPr>
        <p:spPr>
          <a:xfrm>
            <a:off x="842351" y="57540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D2650-867C-490B-815C-F56B979F1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B5775-C3B6-4A56-920D-B3F28C93C789}"/>
              </a:ext>
            </a:extLst>
          </p:cNvPr>
          <p:cNvSpPr txBox="1"/>
          <p:nvPr/>
        </p:nvSpPr>
        <p:spPr>
          <a:xfrm>
            <a:off x="513100" y="1619219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BB9BBB-2308-4548-BB7F-28BD948FC501}"/>
              </a:ext>
            </a:extLst>
          </p:cNvPr>
          <p:cNvSpPr txBox="1"/>
          <p:nvPr/>
        </p:nvSpPr>
        <p:spPr>
          <a:xfrm>
            <a:off x="4030303" y="456837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A91B7B-BC00-44FE-887A-66B1E8340E1D}"/>
              </a:ext>
            </a:extLst>
          </p:cNvPr>
          <p:cNvSpPr txBox="1"/>
          <p:nvPr/>
        </p:nvSpPr>
        <p:spPr>
          <a:xfrm>
            <a:off x="3807486" y="5028424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</a:p>
        </p:txBody>
      </p:sp>
      <p:sp>
        <p:nvSpPr>
          <p:cNvPr id="61" name="모서리가 둥근 직사각형 8">
            <a:extLst>
              <a:ext uri="{FF2B5EF4-FFF2-40B4-BE49-F238E27FC236}">
                <a16:creationId xmlns:a16="http://schemas.microsoft.com/office/drawing/2014/main" id="{17936BD9-8A0E-4CC1-8ABC-0ABE715A9C70}"/>
              </a:ext>
            </a:extLst>
          </p:cNvPr>
          <p:cNvSpPr/>
          <p:nvPr/>
        </p:nvSpPr>
        <p:spPr>
          <a:xfrm>
            <a:off x="3703358" y="2340037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4DD1FC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1674C7-2863-40EB-A94B-78F4D37DD3F5}"/>
              </a:ext>
            </a:extLst>
          </p:cNvPr>
          <p:cNvSpPr txBox="1"/>
          <p:nvPr/>
        </p:nvSpPr>
        <p:spPr>
          <a:xfrm>
            <a:off x="4134491" y="297475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F8FB3B-CD2E-41DD-A366-81FDCA855CDC}"/>
              </a:ext>
            </a:extLst>
          </p:cNvPr>
          <p:cNvSpPr txBox="1"/>
          <p:nvPr/>
        </p:nvSpPr>
        <p:spPr>
          <a:xfrm>
            <a:off x="6899814" y="456837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5802FE-E98E-41F6-AA2C-AC9450FBF6A1}"/>
              </a:ext>
            </a:extLst>
          </p:cNvPr>
          <p:cNvSpPr txBox="1"/>
          <p:nvPr/>
        </p:nvSpPr>
        <p:spPr>
          <a:xfrm>
            <a:off x="6676997" y="5028424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</a:p>
        </p:txBody>
      </p:sp>
      <p:sp>
        <p:nvSpPr>
          <p:cNvPr id="65" name="모서리가 둥근 직사각형 12">
            <a:extLst>
              <a:ext uri="{FF2B5EF4-FFF2-40B4-BE49-F238E27FC236}">
                <a16:creationId xmlns:a16="http://schemas.microsoft.com/office/drawing/2014/main" id="{9A890EB6-5517-4B87-BD5A-AA7525EB2795}"/>
              </a:ext>
            </a:extLst>
          </p:cNvPr>
          <p:cNvSpPr/>
          <p:nvPr/>
        </p:nvSpPr>
        <p:spPr>
          <a:xfrm>
            <a:off x="6572869" y="2340037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4DD1FC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CC1A6F-AB89-4D9D-98D5-B3252A0A26B4}"/>
              </a:ext>
            </a:extLst>
          </p:cNvPr>
          <p:cNvSpPr txBox="1"/>
          <p:nvPr/>
        </p:nvSpPr>
        <p:spPr>
          <a:xfrm>
            <a:off x="7028053" y="297475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1DBD20-F324-41CD-A75D-42AFC183226A}"/>
              </a:ext>
            </a:extLst>
          </p:cNvPr>
          <p:cNvSpPr txBox="1"/>
          <p:nvPr/>
        </p:nvSpPr>
        <p:spPr>
          <a:xfrm>
            <a:off x="9769324" y="456837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35A270-90E3-463C-A1C4-080789B97224}"/>
              </a:ext>
            </a:extLst>
          </p:cNvPr>
          <p:cNvSpPr txBox="1"/>
          <p:nvPr/>
        </p:nvSpPr>
        <p:spPr>
          <a:xfrm>
            <a:off x="9546507" y="5028424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</a:p>
        </p:txBody>
      </p:sp>
      <p:sp>
        <p:nvSpPr>
          <p:cNvPr id="69" name="모서리가 둥근 직사각형 16">
            <a:extLst>
              <a:ext uri="{FF2B5EF4-FFF2-40B4-BE49-F238E27FC236}">
                <a16:creationId xmlns:a16="http://schemas.microsoft.com/office/drawing/2014/main" id="{7E4E8773-66AC-49ED-A417-CEF2F0D044E7}"/>
              </a:ext>
            </a:extLst>
          </p:cNvPr>
          <p:cNvSpPr/>
          <p:nvPr/>
        </p:nvSpPr>
        <p:spPr>
          <a:xfrm>
            <a:off x="9442379" y="2340037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4DD1FC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456A34-FB99-4BBE-9085-033703B86E56}"/>
              </a:ext>
            </a:extLst>
          </p:cNvPr>
          <p:cNvSpPr txBox="1"/>
          <p:nvPr/>
        </p:nvSpPr>
        <p:spPr>
          <a:xfrm>
            <a:off x="9897564" y="297475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16E6AA-10FF-45E5-B3BE-BD717568F3B9}"/>
              </a:ext>
            </a:extLst>
          </p:cNvPr>
          <p:cNvSpPr txBox="1"/>
          <p:nvPr/>
        </p:nvSpPr>
        <p:spPr>
          <a:xfrm>
            <a:off x="1160792" y="456837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94A5C5-9F63-4FDE-B5EB-05230E1A4911}"/>
              </a:ext>
            </a:extLst>
          </p:cNvPr>
          <p:cNvSpPr txBox="1"/>
          <p:nvPr/>
        </p:nvSpPr>
        <p:spPr>
          <a:xfrm>
            <a:off x="937975" y="5028424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</a:p>
        </p:txBody>
      </p:sp>
      <p:sp>
        <p:nvSpPr>
          <p:cNvPr id="73" name="모서리가 둥근 직사각형 20">
            <a:extLst>
              <a:ext uri="{FF2B5EF4-FFF2-40B4-BE49-F238E27FC236}">
                <a16:creationId xmlns:a16="http://schemas.microsoft.com/office/drawing/2014/main" id="{C262B636-0B45-43EA-B46F-F0ACCEDA76AA}"/>
              </a:ext>
            </a:extLst>
          </p:cNvPr>
          <p:cNvSpPr/>
          <p:nvPr/>
        </p:nvSpPr>
        <p:spPr>
          <a:xfrm>
            <a:off x="833847" y="2340037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4DD1FC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E0BC6-3279-4EC8-9653-C3B63FD9E7A1}"/>
              </a:ext>
            </a:extLst>
          </p:cNvPr>
          <p:cNvSpPr txBox="1"/>
          <p:nvPr/>
        </p:nvSpPr>
        <p:spPr>
          <a:xfrm>
            <a:off x="1264980" y="297475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</p:spTree>
    <p:extLst>
      <p:ext uri="{BB962C8B-B14F-4D97-AF65-F5344CB8AC3E}">
        <p14:creationId xmlns:p14="http://schemas.microsoft.com/office/powerpoint/2010/main" val="3059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D7CF-9FAA-438E-A461-D5D7958E2255}"/>
              </a:ext>
            </a:extLst>
          </p:cNvPr>
          <p:cNvSpPr txBox="1"/>
          <p:nvPr/>
        </p:nvSpPr>
        <p:spPr>
          <a:xfrm>
            <a:off x="842351" y="57540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D2650-867C-490B-815C-F56B979F1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A78D8A-B521-427B-8C8D-EB7FB6CE499B}"/>
              </a:ext>
            </a:extLst>
          </p:cNvPr>
          <p:cNvSpPr/>
          <p:nvPr/>
        </p:nvSpPr>
        <p:spPr>
          <a:xfrm>
            <a:off x="5706378" y="3426811"/>
            <a:ext cx="2754716" cy="2754714"/>
          </a:xfrm>
          <a:prstGeom prst="ellipse">
            <a:avLst/>
          </a:prstGeom>
          <a:solidFill>
            <a:srgbClr val="4DD1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39EB99-B2C9-486D-A753-A15CDE67EA11}"/>
              </a:ext>
            </a:extLst>
          </p:cNvPr>
          <p:cNvSpPr/>
          <p:nvPr/>
        </p:nvSpPr>
        <p:spPr>
          <a:xfrm>
            <a:off x="3389796" y="3426811"/>
            <a:ext cx="2754716" cy="2754714"/>
          </a:xfrm>
          <a:prstGeom prst="ellipse">
            <a:avLst/>
          </a:prstGeom>
          <a:solidFill>
            <a:srgbClr val="4DADF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2B17512-652D-4A95-ABB5-36DF8D6A0017}"/>
              </a:ext>
            </a:extLst>
          </p:cNvPr>
          <p:cNvCxnSpPr/>
          <p:nvPr/>
        </p:nvCxnSpPr>
        <p:spPr>
          <a:xfrm>
            <a:off x="925975" y="2132267"/>
            <a:ext cx="38822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E248C6-107B-4C45-BB92-30C0A5BF3922}"/>
              </a:ext>
            </a:extLst>
          </p:cNvPr>
          <p:cNvCxnSpPr/>
          <p:nvPr/>
        </p:nvCxnSpPr>
        <p:spPr>
          <a:xfrm>
            <a:off x="925975" y="4065239"/>
            <a:ext cx="26935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64A75F1-251C-4EB3-B5F9-B3390AF697EB}"/>
              </a:ext>
            </a:extLst>
          </p:cNvPr>
          <p:cNvCxnSpPr/>
          <p:nvPr/>
        </p:nvCxnSpPr>
        <p:spPr>
          <a:xfrm>
            <a:off x="8229600" y="4065239"/>
            <a:ext cx="30441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25D1D9-06F3-41AD-A987-BAA5E05132D3}"/>
              </a:ext>
            </a:extLst>
          </p:cNvPr>
          <p:cNvSpPr txBox="1"/>
          <p:nvPr/>
        </p:nvSpPr>
        <p:spPr>
          <a:xfrm>
            <a:off x="4402543" y="4393971"/>
            <a:ext cx="684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</a:t>
            </a:r>
            <a:endParaRPr lang="ko-KR" altLang="en-US" sz="5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0D6A09-B3DF-481E-B70D-A706D374D8B9}"/>
              </a:ext>
            </a:extLst>
          </p:cNvPr>
          <p:cNvSpPr txBox="1"/>
          <p:nvPr/>
        </p:nvSpPr>
        <p:spPr>
          <a:xfrm>
            <a:off x="6786928" y="4393971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</a:t>
            </a:r>
            <a:endParaRPr lang="ko-KR" altLang="en-US" sz="5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BEA17-7FC6-4BD9-8069-453B493D7BBD}"/>
              </a:ext>
            </a:extLst>
          </p:cNvPr>
          <p:cNvSpPr txBox="1"/>
          <p:nvPr/>
        </p:nvSpPr>
        <p:spPr>
          <a:xfrm>
            <a:off x="922559" y="226727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13750-374E-483C-9CBF-11BDA273B897}"/>
              </a:ext>
            </a:extLst>
          </p:cNvPr>
          <p:cNvSpPr txBox="1"/>
          <p:nvPr/>
        </p:nvSpPr>
        <p:spPr>
          <a:xfrm>
            <a:off x="922559" y="2669450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B08C3B-2F75-4903-8656-93B760F9B7B6}"/>
              </a:ext>
            </a:extLst>
          </p:cNvPr>
          <p:cNvSpPr txBox="1"/>
          <p:nvPr/>
        </p:nvSpPr>
        <p:spPr>
          <a:xfrm>
            <a:off x="922559" y="420024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558A53-761F-49AB-ADF4-21F86F30F167}"/>
              </a:ext>
            </a:extLst>
          </p:cNvPr>
          <p:cNvSpPr txBox="1"/>
          <p:nvPr/>
        </p:nvSpPr>
        <p:spPr>
          <a:xfrm>
            <a:off x="922559" y="460242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690E2F-6D97-4E31-BCD7-A30E5B18EF6E}"/>
              </a:ext>
            </a:extLst>
          </p:cNvPr>
          <p:cNvSpPr txBox="1"/>
          <p:nvPr/>
        </p:nvSpPr>
        <p:spPr>
          <a:xfrm>
            <a:off x="10040530" y="420024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F3E4C8-1D60-40EC-B709-31BCE38111E0}"/>
              </a:ext>
            </a:extLst>
          </p:cNvPr>
          <p:cNvSpPr txBox="1"/>
          <p:nvPr/>
        </p:nvSpPr>
        <p:spPr>
          <a:xfrm>
            <a:off x="9594895" y="460242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4824E1-0CE0-40A0-ADA6-5027126A5C9D}"/>
              </a:ext>
            </a:extLst>
          </p:cNvPr>
          <p:cNvSpPr/>
          <p:nvPr/>
        </p:nvSpPr>
        <p:spPr>
          <a:xfrm>
            <a:off x="4548087" y="1555091"/>
            <a:ext cx="2754716" cy="2754714"/>
          </a:xfrm>
          <a:prstGeom prst="ellipse">
            <a:avLst/>
          </a:prstGeom>
          <a:solidFill>
            <a:srgbClr val="6A51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A1710B-8929-4966-B6F4-A99D49F7AFAC}"/>
              </a:ext>
            </a:extLst>
          </p:cNvPr>
          <p:cNvSpPr txBox="1"/>
          <p:nvPr/>
        </p:nvSpPr>
        <p:spPr>
          <a:xfrm>
            <a:off x="5645183" y="2403086"/>
            <a:ext cx="684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</a:t>
            </a:r>
            <a:endParaRPr lang="ko-KR" altLang="en-US" sz="5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2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D7CF-9FAA-438E-A461-D5D7958E2255}"/>
              </a:ext>
            </a:extLst>
          </p:cNvPr>
          <p:cNvSpPr txBox="1"/>
          <p:nvPr/>
        </p:nvSpPr>
        <p:spPr>
          <a:xfrm>
            <a:off x="842351" y="57540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D2650-867C-490B-815C-F56B979F1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40A35-AE80-4219-A3E4-EBDE5510012A}"/>
              </a:ext>
            </a:extLst>
          </p:cNvPr>
          <p:cNvSpPr txBox="1"/>
          <p:nvPr/>
        </p:nvSpPr>
        <p:spPr>
          <a:xfrm>
            <a:off x="6993159" y="216751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E82A38-959F-4EFF-BEE6-6C84F9895A8A}"/>
              </a:ext>
            </a:extLst>
          </p:cNvPr>
          <p:cNvSpPr txBox="1"/>
          <p:nvPr/>
        </p:nvSpPr>
        <p:spPr>
          <a:xfrm>
            <a:off x="6993159" y="2569698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2F3EC34D-36C3-4EF6-92D9-6FAEE6684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241515"/>
              </p:ext>
            </p:extLst>
          </p:nvPr>
        </p:nvGraphicFramePr>
        <p:xfrm>
          <a:off x="1519844" y="1536700"/>
          <a:ext cx="4832566" cy="4764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3E3736F-2401-4523-85A7-4EEC5D0F99FF}"/>
              </a:ext>
            </a:extLst>
          </p:cNvPr>
          <p:cNvSpPr txBox="1"/>
          <p:nvPr/>
        </p:nvSpPr>
        <p:spPr>
          <a:xfrm>
            <a:off x="6993159" y="338320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DA6D7-CD31-4AFE-92EE-134C240B1AE5}"/>
              </a:ext>
            </a:extLst>
          </p:cNvPr>
          <p:cNvSpPr txBox="1"/>
          <p:nvPr/>
        </p:nvSpPr>
        <p:spPr>
          <a:xfrm>
            <a:off x="6993159" y="3785383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buFont typeface="Arial" panose="020B0604020202020204" pitchFamily="34" charset="0"/>
              <a:buChar char="•"/>
              <a:defRPr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내용과 관련된 설명을</a:t>
            </a:r>
            <a:r>
              <a:rPr lang="en-US" altLang="ko-KR"/>
              <a:t> </a:t>
            </a:r>
            <a:r>
              <a:rPr lang="ko-KR" altLang="en-US"/>
              <a:t>입력해주세요</a:t>
            </a:r>
            <a:endParaRPr lang="en-US" altLang="ko-KR"/>
          </a:p>
          <a:p>
            <a:r>
              <a:rPr lang="ko-KR" altLang="en-US"/>
              <a:t>내용과 관련된 설명을</a:t>
            </a:r>
            <a:r>
              <a:rPr lang="en-US" altLang="ko-KR"/>
              <a:t> </a:t>
            </a:r>
            <a:r>
              <a:rPr lang="ko-KR" altLang="en-US"/>
              <a:t>입력해주세요</a:t>
            </a:r>
            <a:endParaRPr lang="en-US" altLang="ko-K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7A2C69-A678-4F6E-B99B-FAFFEC24C860}"/>
              </a:ext>
            </a:extLst>
          </p:cNvPr>
          <p:cNvSpPr txBox="1"/>
          <p:nvPr/>
        </p:nvSpPr>
        <p:spPr>
          <a:xfrm>
            <a:off x="6993159" y="45988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271F38-4FFE-4DD4-9B1E-220328FE6EF1}"/>
              </a:ext>
            </a:extLst>
          </p:cNvPr>
          <p:cNvSpPr txBox="1"/>
          <p:nvPr/>
        </p:nvSpPr>
        <p:spPr>
          <a:xfrm>
            <a:off x="6993159" y="5001068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buFont typeface="Arial" panose="020B0604020202020204" pitchFamily="34" charset="0"/>
              <a:buChar char="•"/>
              <a:defRPr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내용과 관련된 설명을</a:t>
            </a:r>
            <a:r>
              <a:rPr lang="en-US" altLang="ko-KR"/>
              <a:t> </a:t>
            </a:r>
            <a:r>
              <a:rPr lang="ko-KR" altLang="en-US"/>
              <a:t>입력해주세요</a:t>
            </a:r>
            <a:endParaRPr lang="en-US" altLang="ko-KR"/>
          </a:p>
          <a:p>
            <a:r>
              <a:rPr lang="ko-KR" altLang="en-US"/>
              <a:t>내용과 관련된 설명을</a:t>
            </a:r>
            <a:r>
              <a:rPr lang="en-US" altLang="ko-KR"/>
              <a:t> </a:t>
            </a:r>
            <a:r>
              <a:rPr lang="ko-KR" altLang="en-US"/>
              <a:t>입력해주세요</a:t>
            </a:r>
            <a:endParaRPr lang="en-US" altLang="ko-K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5C60DB-E592-4F92-AE3F-7F86470521FE}"/>
              </a:ext>
            </a:extLst>
          </p:cNvPr>
          <p:cNvSpPr txBox="1"/>
          <p:nvPr/>
        </p:nvSpPr>
        <p:spPr>
          <a:xfrm>
            <a:off x="513100" y="1619219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30588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D7CF-9FAA-438E-A461-D5D7958E2255}"/>
              </a:ext>
            </a:extLst>
          </p:cNvPr>
          <p:cNvSpPr txBox="1"/>
          <p:nvPr/>
        </p:nvSpPr>
        <p:spPr>
          <a:xfrm>
            <a:off x="842351" y="57540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D2650-867C-490B-815C-F56B979F1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5C60DB-E592-4F92-AE3F-7F86470521FE}"/>
              </a:ext>
            </a:extLst>
          </p:cNvPr>
          <p:cNvSpPr txBox="1"/>
          <p:nvPr/>
        </p:nvSpPr>
        <p:spPr>
          <a:xfrm>
            <a:off x="513100" y="1619219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7E3F16-4477-43AA-A98E-25AE370C3696}"/>
              </a:ext>
            </a:extLst>
          </p:cNvPr>
          <p:cNvGrpSpPr/>
          <p:nvPr/>
        </p:nvGrpSpPr>
        <p:grpSpPr>
          <a:xfrm>
            <a:off x="4262670" y="2365512"/>
            <a:ext cx="3879386" cy="3413596"/>
            <a:chOff x="3868738" y="2498726"/>
            <a:chExt cx="4667250" cy="4106862"/>
          </a:xfrm>
        </p:grpSpPr>
        <p:sp>
          <p:nvSpPr>
            <p:cNvPr id="44" name="AutoShape 16">
              <a:extLst>
                <a:ext uri="{FF2B5EF4-FFF2-40B4-BE49-F238E27FC236}">
                  <a16:creationId xmlns:a16="http://schemas.microsoft.com/office/drawing/2014/main" id="{00D4841F-CF13-4429-87E5-8FCB614FABB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70325" y="2500313"/>
              <a:ext cx="4451350" cy="410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263BE512-C1DC-4E25-86F7-8E47830F1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938" y="2498726"/>
              <a:ext cx="2917825" cy="389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05E89143-0BF2-44F6-9BE1-223357533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450" y="2765425"/>
              <a:ext cx="447675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11DAFBE1-0848-49EE-9752-95081CB09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0113" y="2732088"/>
              <a:ext cx="515938" cy="517525"/>
            </a:xfrm>
            <a:custGeom>
              <a:avLst/>
              <a:gdLst>
                <a:gd name="T0" fmla="*/ 23 w 366"/>
                <a:gd name="T1" fmla="*/ 183 h 367"/>
                <a:gd name="T2" fmla="*/ 23 w 366"/>
                <a:gd name="T3" fmla="*/ 183 h 367"/>
                <a:gd name="T4" fmla="*/ 183 w 366"/>
                <a:gd name="T5" fmla="*/ 24 h 367"/>
                <a:gd name="T6" fmla="*/ 342 w 366"/>
                <a:gd name="T7" fmla="*/ 183 h 367"/>
                <a:gd name="T8" fmla="*/ 342 w 366"/>
                <a:gd name="T9" fmla="*/ 183 h 367"/>
                <a:gd name="T10" fmla="*/ 342 w 366"/>
                <a:gd name="T11" fmla="*/ 183 h 367"/>
                <a:gd name="T12" fmla="*/ 183 w 366"/>
                <a:gd name="T13" fmla="*/ 343 h 367"/>
                <a:gd name="T14" fmla="*/ 23 w 366"/>
                <a:gd name="T15" fmla="*/ 183 h 367"/>
                <a:gd name="T16" fmla="*/ 23 w 366"/>
                <a:gd name="T17" fmla="*/ 183 h 367"/>
                <a:gd name="T18" fmla="*/ 183 w 366"/>
                <a:gd name="T19" fmla="*/ 0 h 367"/>
                <a:gd name="T20" fmla="*/ 129 w 366"/>
                <a:gd name="T21" fmla="*/ 8 h 367"/>
                <a:gd name="T22" fmla="*/ 129 w 366"/>
                <a:gd name="T23" fmla="*/ 8 h 367"/>
                <a:gd name="T24" fmla="*/ 71 w 366"/>
                <a:gd name="T25" fmla="*/ 39 h 367"/>
                <a:gd name="T26" fmla="*/ 71 w 366"/>
                <a:gd name="T27" fmla="*/ 39 h 367"/>
                <a:gd name="T28" fmla="*/ 0 w 366"/>
                <a:gd name="T29" fmla="*/ 183 h 367"/>
                <a:gd name="T30" fmla="*/ 183 w 366"/>
                <a:gd name="T31" fmla="*/ 367 h 367"/>
                <a:gd name="T32" fmla="*/ 183 w 366"/>
                <a:gd name="T33" fmla="*/ 367 h 367"/>
                <a:gd name="T34" fmla="*/ 183 w 366"/>
                <a:gd name="T35" fmla="*/ 367 h 367"/>
                <a:gd name="T36" fmla="*/ 248 w 366"/>
                <a:gd name="T37" fmla="*/ 355 h 367"/>
                <a:gd name="T38" fmla="*/ 248 w 366"/>
                <a:gd name="T39" fmla="*/ 355 h 367"/>
                <a:gd name="T40" fmla="*/ 366 w 366"/>
                <a:gd name="T41" fmla="*/ 183 h 367"/>
                <a:gd name="T42" fmla="*/ 183 w 366"/>
                <a:gd name="T4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6" h="367">
                  <a:moveTo>
                    <a:pt x="23" y="183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23" y="95"/>
                    <a:pt x="95" y="24"/>
                    <a:pt x="183" y="24"/>
                  </a:cubicBezTo>
                  <a:cubicBezTo>
                    <a:pt x="271" y="24"/>
                    <a:pt x="342" y="95"/>
                    <a:pt x="342" y="183"/>
                  </a:cubicBezTo>
                  <a:cubicBezTo>
                    <a:pt x="342" y="183"/>
                    <a:pt x="342" y="183"/>
                    <a:pt x="342" y="183"/>
                  </a:cubicBezTo>
                  <a:cubicBezTo>
                    <a:pt x="342" y="183"/>
                    <a:pt x="342" y="183"/>
                    <a:pt x="342" y="183"/>
                  </a:cubicBezTo>
                  <a:cubicBezTo>
                    <a:pt x="342" y="272"/>
                    <a:pt x="271" y="343"/>
                    <a:pt x="183" y="343"/>
                  </a:cubicBezTo>
                  <a:cubicBezTo>
                    <a:pt x="95" y="343"/>
                    <a:pt x="23" y="272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moveTo>
                    <a:pt x="183" y="0"/>
                  </a:moveTo>
                  <a:cubicBezTo>
                    <a:pt x="164" y="0"/>
                    <a:pt x="146" y="3"/>
                    <a:pt x="129" y="8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08" y="15"/>
                    <a:pt x="88" y="25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27" y="72"/>
                    <a:pt x="0" y="124"/>
                    <a:pt x="0" y="183"/>
                  </a:cubicBezTo>
                  <a:cubicBezTo>
                    <a:pt x="0" y="285"/>
                    <a:pt x="81" y="367"/>
                    <a:pt x="183" y="367"/>
                  </a:cubicBezTo>
                  <a:cubicBezTo>
                    <a:pt x="183" y="367"/>
                    <a:pt x="183" y="367"/>
                    <a:pt x="183" y="367"/>
                  </a:cubicBezTo>
                  <a:cubicBezTo>
                    <a:pt x="183" y="367"/>
                    <a:pt x="183" y="367"/>
                    <a:pt x="183" y="367"/>
                  </a:cubicBezTo>
                  <a:cubicBezTo>
                    <a:pt x="206" y="366"/>
                    <a:pt x="228" y="362"/>
                    <a:pt x="248" y="355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317" y="328"/>
                    <a:pt x="366" y="262"/>
                    <a:pt x="366" y="183"/>
                  </a:cubicBezTo>
                  <a:cubicBezTo>
                    <a:pt x="366" y="82"/>
                    <a:pt x="284" y="0"/>
                    <a:pt x="183" y="0"/>
                  </a:cubicBezTo>
                </a:path>
              </a:pathLst>
            </a:custGeom>
            <a:solidFill>
              <a:srgbClr val="714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AC80A383-2DC0-4364-BA2A-7D14620E2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075" y="4265613"/>
              <a:ext cx="352425" cy="352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90547266-59C0-4985-A802-A994709DD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8738" y="4232275"/>
              <a:ext cx="417513" cy="419100"/>
            </a:xfrm>
            <a:custGeom>
              <a:avLst/>
              <a:gdLst>
                <a:gd name="T0" fmla="*/ 24 w 297"/>
                <a:gd name="T1" fmla="*/ 148 h 297"/>
                <a:gd name="T2" fmla="*/ 24 w 297"/>
                <a:gd name="T3" fmla="*/ 148 h 297"/>
                <a:gd name="T4" fmla="*/ 149 w 297"/>
                <a:gd name="T5" fmla="*/ 23 h 297"/>
                <a:gd name="T6" fmla="*/ 274 w 297"/>
                <a:gd name="T7" fmla="*/ 148 h 297"/>
                <a:gd name="T8" fmla="*/ 274 w 297"/>
                <a:gd name="T9" fmla="*/ 148 h 297"/>
                <a:gd name="T10" fmla="*/ 274 w 297"/>
                <a:gd name="T11" fmla="*/ 148 h 297"/>
                <a:gd name="T12" fmla="*/ 149 w 297"/>
                <a:gd name="T13" fmla="*/ 273 h 297"/>
                <a:gd name="T14" fmla="*/ 24 w 297"/>
                <a:gd name="T15" fmla="*/ 148 h 297"/>
                <a:gd name="T16" fmla="*/ 24 w 297"/>
                <a:gd name="T17" fmla="*/ 148 h 297"/>
                <a:gd name="T18" fmla="*/ 149 w 297"/>
                <a:gd name="T19" fmla="*/ 0 h 297"/>
                <a:gd name="T20" fmla="*/ 149 w 297"/>
                <a:gd name="T21" fmla="*/ 0 h 297"/>
                <a:gd name="T22" fmla="*/ 145 w 297"/>
                <a:gd name="T23" fmla="*/ 0 h 297"/>
                <a:gd name="T24" fmla="*/ 145 w 297"/>
                <a:gd name="T25" fmla="*/ 0 h 297"/>
                <a:gd name="T26" fmla="*/ 0 w 297"/>
                <a:gd name="T27" fmla="*/ 148 h 297"/>
                <a:gd name="T28" fmla="*/ 145 w 297"/>
                <a:gd name="T29" fmla="*/ 297 h 297"/>
                <a:gd name="T30" fmla="*/ 145 w 297"/>
                <a:gd name="T31" fmla="*/ 297 h 297"/>
                <a:gd name="T32" fmla="*/ 149 w 297"/>
                <a:gd name="T33" fmla="*/ 297 h 297"/>
                <a:gd name="T34" fmla="*/ 149 w 297"/>
                <a:gd name="T35" fmla="*/ 297 h 297"/>
                <a:gd name="T36" fmla="*/ 149 w 297"/>
                <a:gd name="T37" fmla="*/ 297 h 297"/>
                <a:gd name="T38" fmla="*/ 150 w 297"/>
                <a:gd name="T39" fmla="*/ 297 h 297"/>
                <a:gd name="T40" fmla="*/ 150 w 297"/>
                <a:gd name="T41" fmla="*/ 297 h 297"/>
                <a:gd name="T42" fmla="*/ 211 w 297"/>
                <a:gd name="T43" fmla="*/ 283 h 297"/>
                <a:gd name="T44" fmla="*/ 211 w 297"/>
                <a:gd name="T45" fmla="*/ 283 h 297"/>
                <a:gd name="T46" fmla="*/ 297 w 297"/>
                <a:gd name="T47" fmla="*/ 148 h 297"/>
                <a:gd name="T48" fmla="*/ 211 w 297"/>
                <a:gd name="T49" fmla="*/ 13 h 297"/>
                <a:gd name="T50" fmla="*/ 211 w 297"/>
                <a:gd name="T51" fmla="*/ 13 h 297"/>
                <a:gd name="T52" fmla="*/ 149 w 297"/>
                <a:gd name="T53" fmla="*/ 0 h 297"/>
                <a:gd name="T54" fmla="*/ 149 w 297"/>
                <a:gd name="T55" fmla="*/ 0 h 297"/>
                <a:gd name="T56" fmla="*/ 149 w 297"/>
                <a:gd name="T57" fmla="*/ 0 h 297"/>
                <a:gd name="T58" fmla="*/ 149 w 297"/>
                <a:gd name="T5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7" h="297">
                  <a:moveTo>
                    <a:pt x="24" y="148"/>
                  </a:moveTo>
                  <a:cubicBezTo>
                    <a:pt x="24" y="148"/>
                    <a:pt x="24" y="148"/>
                    <a:pt x="24" y="148"/>
                  </a:cubicBezTo>
                  <a:cubicBezTo>
                    <a:pt x="24" y="79"/>
                    <a:pt x="80" y="23"/>
                    <a:pt x="149" y="23"/>
                  </a:cubicBezTo>
                  <a:cubicBezTo>
                    <a:pt x="218" y="23"/>
                    <a:pt x="274" y="79"/>
                    <a:pt x="274" y="148"/>
                  </a:cubicBezTo>
                  <a:cubicBezTo>
                    <a:pt x="274" y="148"/>
                    <a:pt x="274" y="148"/>
                    <a:pt x="274" y="148"/>
                  </a:cubicBezTo>
                  <a:cubicBezTo>
                    <a:pt x="274" y="148"/>
                    <a:pt x="274" y="148"/>
                    <a:pt x="274" y="148"/>
                  </a:cubicBezTo>
                  <a:cubicBezTo>
                    <a:pt x="274" y="217"/>
                    <a:pt x="218" y="273"/>
                    <a:pt x="149" y="273"/>
                  </a:cubicBezTo>
                  <a:cubicBezTo>
                    <a:pt x="80" y="273"/>
                    <a:pt x="24" y="21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8" y="0"/>
                    <a:pt x="146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5" y="2"/>
                    <a:pt x="0" y="67"/>
                    <a:pt x="0" y="148"/>
                  </a:cubicBezTo>
                  <a:cubicBezTo>
                    <a:pt x="0" y="229"/>
                    <a:pt x="65" y="295"/>
                    <a:pt x="145" y="29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46" y="297"/>
                    <a:pt x="148" y="297"/>
                    <a:pt x="149" y="297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71" y="297"/>
                    <a:pt x="192" y="292"/>
                    <a:pt x="211" y="283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62" y="260"/>
                    <a:pt x="297" y="208"/>
                    <a:pt x="297" y="148"/>
                  </a:cubicBezTo>
                  <a:cubicBezTo>
                    <a:pt x="297" y="88"/>
                    <a:pt x="262" y="37"/>
                    <a:pt x="211" y="13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192" y="5"/>
                    <a:pt x="171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714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23">
              <a:extLst>
                <a:ext uri="{FF2B5EF4-FFF2-40B4-BE49-F238E27FC236}">
                  <a16:creationId xmlns:a16="http://schemas.microsoft.com/office/drawing/2014/main" id="{08948CCB-36BD-4402-8A5F-EA91DCEAE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538" y="5980113"/>
              <a:ext cx="588963" cy="5921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9D7E40E1-7A35-4C84-8A37-4BF525DE4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4200" y="5948363"/>
              <a:ext cx="657225" cy="657225"/>
            </a:xfrm>
            <a:custGeom>
              <a:avLst/>
              <a:gdLst>
                <a:gd name="T0" fmla="*/ 233 w 466"/>
                <a:gd name="T1" fmla="*/ 0 h 466"/>
                <a:gd name="T2" fmla="*/ 466 w 466"/>
                <a:gd name="T3" fmla="*/ 233 h 466"/>
                <a:gd name="T4" fmla="*/ 233 w 466"/>
                <a:gd name="T5" fmla="*/ 466 h 466"/>
                <a:gd name="T6" fmla="*/ 0 w 466"/>
                <a:gd name="T7" fmla="*/ 233 h 466"/>
                <a:gd name="T8" fmla="*/ 233 w 466"/>
                <a:gd name="T9" fmla="*/ 0 h 466"/>
                <a:gd name="T10" fmla="*/ 233 w 466"/>
                <a:gd name="T11" fmla="*/ 23 h 466"/>
                <a:gd name="T12" fmla="*/ 23 w 466"/>
                <a:gd name="T13" fmla="*/ 233 h 466"/>
                <a:gd name="T14" fmla="*/ 233 w 466"/>
                <a:gd name="T15" fmla="*/ 442 h 466"/>
                <a:gd name="T16" fmla="*/ 442 w 466"/>
                <a:gd name="T17" fmla="*/ 233 h 466"/>
                <a:gd name="T18" fmla="*/ 233 w 466"/>
                <a:gd name="T19" fmla="*/ 2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6" h="466">
                  <a:moveTo>
                    <a:pt x="233" y="0"/>
                  </a:moveTo>
                  <a:cubicBezTo>
                    <a:pt x="361" y="0"/>
                    <a:pt x="466" y="104"/>
                    <a:pt x="466" y="233"/>
                  </a:cubicBezTo>
                  <a:cubicBezTo>
                    <a:pt x="466" y="361"/>
                    <a:pt x="361" y="466"/>
                    <a:pt x="233" y="466"/>
                  </a:cubicBezTo>
                  <a:cubicBezTo>
                    <a:pt x="104" y="466"/>
                    <a:pt x="0" y="361"/>
                    <a:pt x="0" y="233"/>
                  </a:cubicBezTo>
                  <a:cubicBezTo>
                    <a:pt x="0" y="104"/>
                    <a:pt x="104" y="0"/>
                    <a:pt x="233" y="0"/>
                  </a:cubicBezTo>
                  <a:close/>
                  <a:moveTo>
                    <a:pt x="233" y="23"/>
                  </a:moveTo>
                  <a:cubicBezTo>
                    <a:pt x="117" y="23"/>
                    <a:pt x="23" y="117"/>
                    <a:pt x="23" y="233"/>
                  </a:cubicBezTo>
                  <a:cubicBezTo>
                    <a:pt x="23" y="348"/>
                    <a:pt x="117" y="442"/>
                    <a:pt x="233" y="442"/>
                  </a:cubicBezTo>
                  <a:cubicBezTo>
                    <a:pt x="348" y="442"/>
                    <a:pt x="442" y="348"/>
                    <a:pt x="442" y="233"/>
                  </a:cubicBezTo>
                  <a:cubicBezTo>
                    <a:pt x="442" y="117"/>
                    <a:pt x="348" y="23"/>
                    <a:pt x="233" y="23"/>
                  </a:cubicBezTo>
                  <a:close/>
                </a:path>
              </a:pathLst>
            </a:custGeom>
            <a:solidFill>
              <a:srgbClr val="4DD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073" name="Picture 25">
              <a:extLst>
                <a:ext uri="{FF2B5EF4-FFF2-40B4-BE49-F238E27FC236}">
                  <a16:creationId xmlns:a16="http://schemas.microsoft.com/office/drawing/2014/main" id="{8ABF698B-22D5-456D-BAE9-1D6CE90B4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938" y="2498726"/>
              <a:ext cx="2909888" cy="389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5" name="Picture 27">
              <a:extLst>
                <a:ext uri="{FF2B5EF4-FFF2-40B4-BE49-F238E27FC236}">
                  <a16:creationId xmlns:a16="http://schemas.microsoft.com/office/drawing/2014/main" id="{CE70B190-04CE-4A06-A46E-957854FB5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463" y="4148138"/>
              <a:ext cx="207963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6" name="Picture 28">
              <a:extLst>
                <a:ext uri="{FF2B5EF4-FFF2-40B4-BE49-F238E27FC236}">
                  <a16:creationId xmlns:a16="http://schemas.microsoft.com/office/drawing/2014/main" id="{5D84EB3C-D80C-41C7-A193-1D7F17931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88" y="4148138"/>
              <a:ext cx="207963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8" name="Picture 30">
              <a:extLst>
                <a:ext uri="{FF2B5EF4-FFF2-40B4-BE49-F238E27FC236}">
                  <a16:creationId xmlns:a16="http://schemas.microsoft.com/office/drawing/2014/main" id="{85F17463-E6EE-494C-BE7B-FBD7B8AFF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3775" y="2738438"/>
              <a:ext cx="261938" cy="515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FE39D1E1-B8BB-4A39-AD65-CBFAA41DF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525" y="3354388"/>
              <a:ext cx="4462463" cy="2174875"/>
            </a:xfrm>
            <a:custGeom>
              <a:avLst/>
              <a:gdLst>
                <a:gd name="T0" fmla="*/ 1495 w 3170"/>
                <a:gd name="T1" fmla="*/ 1475 h 1541"/>
                <a:gd name="T2" fmla="*/ 1162 w 3170"/>
                <a:gd name="T3" fmla="*/ 1522 h 1541"/>
                <a:gd name="T4" fmla="*/ 1829 w 3170"/>
                <a:gd name="T5" fmla="*/ 1522 h 1541"/>
                <a:gd name="T6" fmla="*/ 2430 w 3170"/>
                <a:gd name="T7" fmla="*/ 1310 h 1541"/>
                <a:gd name="T8" fmla="*/ 1923 w 3170"/>
                <a:gd name="T9" fmla="*/ 1510 h 1541"/>
                <a:gd name="T10" fmla="*/ 2430 w 3170"/>
                <a:gd name="T11" fmla="*/ 1310 h 1541"/>
                <a:gd name="T12" fmla="*/ 553 w 3170"/>
                <a:gd name="T13" fmla="*/ 1377 h 1541"/>
                <a:gd name="T14" fmla="*/ 1011 w 3170"/>
                <a:gd name="T15" fmla="*/ 1435 h 1541"/>
                <a:gd name="T16" fmla="*/ 66 w 3170"/>
                <a:gd name="T17" fmla="*/ 905 h 1541"/>
                <a:gd name="T18" fmla="*/ 5 w 3170"/>
                <a:gd name="T19" fmla="*/ 919 h 1541"/>
                <a:gd name="T20" fmla="*/ 4 w 3170"/>
                <a:gd name="T21" fmla="*/ 919 h 1541"/>
                <a:gd name="T22" fmla="*/ 0 w 3170"/>
                <a:gd name="T23" fmla="*/ 919 h 1541"/>
                <a:gd name="T24" fmla="*/ 490 w 3170"/>
                <a:gd name="T25" fmla="*/ 1351 h 1541"/>
                <a:gd name="T26" fmla="*/ 455 w 3170"/>
                <a:gd name="T27" fmla="*/ 1262 h 1541"/>
                <a:gd name="T28" fmla="*/ 2501 w 3170"/>
                <a:gd name="T29" fmla="*/ 190 h 1541"/>
                <a:gd name="T30" fmla="*/ 2536 w 3170"/>
                <a:gd name="T31" fmla="*/ 278 h 1541"/>
                <a:gd name="T32" fmla="*/ 2492 w 3170"/>
                <a:gd name="T33" fmla="*/ 1283 h 1541"/>
                <a:gd name="T34" fmla="*/ 2565 w 3170"/>
                <a:gd name="T35" fmla="*/ 1321 h 1541"/>
                <a:gd name="T36" fmla="*/ 2501 w 3170"/>
                <a:gd name="T37" fmla="*/ 190 h 1541"/>
                <a:gd name="T38" fmla="*/ 426 w 3170"/>
                <a:gd name="T39" fmla="*/ 219 h 1541"/>
                <a:gd name="T40" fmla="*/ 4 w 3170"/>
                <a:gd name="T41" fmla="*/ 622 h 1541"/>
                <a:gd name="T42" fmla="*/ 4 w 3170"/>
                <a:gd name="T43" fmla="*/ 622 h 1541"/>
                <a:gd name="T44" fmla="*/ 4 w 3170"/>
                <a:gd name="T45" fmla="*/ 622 h 1541"/>
                <a:gd name="T46" fmla="*/ 455 w 3170"/>
                <a:gd name="T47" fmla="*/ 278 h 1541"/>
                <a:gd name="T48" fmla="*/ 490 w 3170"/>
                <a:gd name="T49" fmla="*/ 190 h 1541"/>
                <a:gd name="T50" fmla="*/ 1980 w 3170"/>
                <a:gd name="T51" fmla="*/ 106 h 1541"/>
                <a:gd name="T52" fmla="*/ 2438 w 3170"/>
                <a:gd name="T53" fmla="*/ 163 h 1541"/>
                <a:gd name="T54" fmla="*/ 1068 w 3170"/>
                <a:gd name="T55" fmla="*/ 30 h 1541"/>
                <a:gd name="T56" fmla="*/ 561 w 3170"/>
                <a:gd name="T57" fmla="*/ 231 h 1541"/>
                <a:gd name="T58" fmla="*/ 1068 w 3170"/>
                <a:gd name="T59" fmla="*/ 30 h 1541"/>
                <a:gd name="T60" fmla="*/ 1162 w 3170"/>
                <a:gd name="T61" fmla="*/ 18 h 1541"/>
                <a:gd name="T62" fmla="*/ 1495 w 3170"/>
                <a:gd name="T63" fmla="*/ 65 h 1541"/>
                <a:gd name="T64" fmla="*/ 1829 w 3170"/>
                <a:gd name="T65" fmla="*/ 18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70" h="1541">
                  <a:moveTo>
                    <a:pt x="1887" y="1449"/>
                  </a:moveTo>
                  <a:cubicBezTo>
                    <a:pt x="1759" y="1466"/>
                    <a:pt x="1627" y="1475"/>
                    <a:pt x="1495" y="1475"/>
                  </a:cubicBezTo>
                  <a:cubicBezTo>
                    <a:pt x="1364" y="1475"/>
                    <a:pt x="1232" y="1466"/>
                    <a:pt x="1104" y="1449"/>
                  </a:cubicBezTo>
                  <a:cubicBezTo>
                    <a:pt x="1123" y="1474"/>
                    <a:pt x="1142" y="1498"/>
                    <a:pt x="1162" y="1522"/>
                  </a:cubicBezTo>
                  <a:cubicBezTo>
                    <a:pt x="1272" y="1534"/>
                    <a:pt x="1384" y="1541"/>
                    <a:pt x="1495" y="1541"/>
                  </a:cubicBezTo>
                  <a:cubicBezTo>
                    <a:pt x="1607" y="1541"/>
                    <a:pt x="1719" y="1534"/>
                    <a:pt x="1829" y="1522"/>
                  </a:cubicBezTo>
                  <a:cubicBezTo>
                    <a:pt x="1848" y="1498"/>
                    <a:pt x="1868" y="1474"/>
                    <a:pt x="1887" y="1449"/>
                  </a:cubicBezTo>
                  <a:moveTo>
                    <a:pt x="2430" y="1310"/>
                  </a:moveTo>
                  <a:cubicBezTo>
                    <a:pt x="2293" y="1366"/>
                    <a:pt x="2140" y="1407"/>
                    <a:pt x="1980" y="1435"/>
                  </a:cubicBezTo>
                  <a:cubicBezTo>
                    <a:pt x="1961" y="1460"/>
                    <a:pt x="1942" y="1486"/>
                    <a:pt x="1923" y="1510"/>
                  </a:cubicBezTo>
                  <a:cubicBezTo>
                    <a:pt x="2106" y="1483"/>
                    <a:pt x="2281" y="1439"/>
                    <a:pt x="2438" y="1377"/>
                  </a:cubicBezTo>
                  <a:cubicBezTo>
                    <a:pt x="2436" y="1355"/>
                    <a:pt x="2433" y="1332"/>
                    <a:pt x="2430" y="1310"/>
                  </a:cubicBezTo>
                  <a:moveTo>
                    <a:pt x="561" y="1310"/>
                  </a:moveTo>
                  <a:cubicBezTo>
                    <a:pt x="558" y="1332"/>
                    <a:pt x="555" y="1355"/>
                    <a:pt x="553" y="1377"/>
                  </a:cubicBezTo>
                  <a:cubicBezTo>
                    <a:pt x="709" y="1439"/>
                    <a:pt x="885" y="1483"/>
                    <a:pt x="1068" y="1510"/>
                  </a:cubicBezTo>
                  <a:cubicBezTo>
                    <a:pt x="1049" y="1486"/>
                    <a:pt x="1030" y="1460"/>
                    <a:pt x="1011" y="1435"/>
                  </a:cubicBezTo>
                  <a:cubicBezTo>
                    <a:pt x="850" y="1407"/>
                    <a:pt x="698" y="1366"/>
                    <a:pt x="561" y="1310"/>
                  </a:cubicBezTo>
                  <a:moveTo>
                    <a:pt x="66" y="905"/>
                  </a:moveTo>
                  <a:cubicBezTo>
                    <a:pt x="47" y="914"/>
                    <a:pt x="26" y="919"/>
                    <a:pt x="5" y="919"/>
                  </a:cubicBezTo>
                  <a:cubicBezTo>
                    <a:pt x="5" y="919"/>
                    <a:pt x="5" y="919"/>
                    <a:pt x="5" y="919"/>
                  </a:cubicBezTo>
                  <a:cubicBezTo>
                    <a:pt x="5" y="919"/>
                    <a:pt x="5" y="919"/>
                    <a:pt x="4" y="919"/>
                  </a:cubicBezTo>
                  <a:cubicBezTo>
                    <a:pt x="4" y="919"/>
                    <a:pt x="4" y="919"/>
                    <a:pt x="4" y="919"/>
                  </a:cubicBezTo>
                  <a:cubicBezTo>
                    <a:pt x="4" y="919"/>
                    <a:pt x="4" y="919"/>
                    <a:pt x="4" y="919"/>
                  </a:cubicBezTo>
                  <a:cubicBezTo>
                    <a:pt x="3" y="919"/>
                    <a:pt x="1" y="919"/>
                    <a:pt x="0" y="919"/>
                  </a:cubicBezTo>
                  <a:cubicBezTo>
                    <a:pt x="57" y="1067"/>
                    <a:pt x="198" y="1209"/>
                    <a:pt x="426" y="1321"/>
                  </a:cubicBezTo>
                  <a:cubicBezTo>
                    <a:pt x="447" y="1331"/>
                    <a:pt x="468" y="1341"/>
                    <a:pt x="490" y="1351"/>
                  </a:cubicBezTo>
                  <a:cubicBezTo>
                    <a:pt x="492" y="1328"/>
                    <a:pt x="495" y="1306"/>
                    <a:pt x="498" y="1283"/>
                  </a:cubicBezTo>
                  <a:cubicBezTo>
                    <a:pt x="484" y="1276"/>
                    <a:pt x="469" y="1269"/>
                    <a:pt x="455" y="1262"/>
                  </a:cubicBezTo>
                  <a:cubicBezTo>
                    <a:pt x="248" y="1160"/>
                    <a:pt x="118" y="1036"/>
                    <a:pt x="66" y="905"/>
                  </a:cubicBezTo>
                  <a:moveTo>
                    <a:pt x="2501" y="190"/>
                  </a:moveTo>
                  <a:cubicBezTo>
                    <a:pt x="2499" y="212"/>
                    <a:pt x="2496" y="235"/>
                    <a:pt x="2492" y="257"/>
                  </a:cubicBezTo>
                  <a:cubicBezTo>
                    <a:pt x="2507" y="264"/>
                    <a:pt x="2522" y="271"/>
                    <a:pt x="2536" y="278"/>
                  </a:cubicBezTo>
                  <a:cubicBezTo>
                    <a:pt x="3091" y="553"/>
                    <a:pt x="3091" y="988"/>
                    <a:pt x="2536" y="1262"/>
                  </a:cubicBezTo>
                  <a:cubicBezTo>
                    <a:pt x="2522" y="1269"/>
                    <a:pt x="2507" y="1276"/>
                    <a:pt x="2492" y="1283"/>
                  </a:cubicBezTo>
                  <a:cubicBezTo>
                    <a:pt x="2496" y="1306"/>
                    <a:pt x="2499" y="1328"/>
                    <a:pt x="2501" y="1351"/>
                  </a:cubicBezTo>
                  <a:cubicBezTo>
                    <a:pt x="2523" y="1341"/>
                    <a:pt x="2544" y="1331"/>
                    <a:pt x="2565" y="1321"/>
                  </a:cubicBezTo>
                  <a:cubicBezTo>
                    <a:pt x="3170" y="1022"/>
                    <a:pt x="3170" y="518"/>
                    <a:pt x="2565" y="219"/>
                  </a:cubicBezTo>
                  <a:cubicBezTo>
                    <a:pt x="2544" y="209"/>
                    <a:pt x="2523" y="199"/>
                    <a:pt x="2501" y="190"/>
                  </a:cubicBezTo>
                  <a:moveTo>
                    <a:pt x="490" y="190"/>
                  </a:moveTo>
                  <a:cubicBezTo>
                    <a:pt x="468" y="199"/>
                    <a:pt x="447" y="209"/>
                    <a:pt x="426" y="219"/>
                  </a:cubicBezTo>
                  <a:cubicBezTo>
                    <a:pt x="198" y="332"/>
                    <a:pt x="57" y="473"/>
                    <a:pt x="0" y="622"/>
                  </a:cubicBezTo>
                  <a:cubicBezTo>
                    <a:pt x="1" y="622"/>
                    <a:pt x="3" y="622"/>
                    <a:pt x="4" y="622"/>
                  </a:cubicBezTo>
                  <a:cubicBezTo>
                    <a:pt x="4" y="622"/>
                    <a:pt x="4" y="622"/>
                    <a:pt x="4" y="622"/>
                  </a:cubicBezTo>
                  <a:cubicBezTo>
                    <a:pt x="4" y="622"/>
                    <a:pt x="4" y="622"/>
                    <a:pt x="4" y="622"/>
                  </a:cubicBezTo>
                  <a:cubicBezTo>
                    <a:pt x="4" y="622"/>
                    <a:pt x="4" y="622"/>
                    <a:pt x="4" y="622"/>
                  </a:cubicBezTo>
                  <a:cubicBezTo>
                    <a:pt x="4" y="622"/>
                    <a:pt x="4" y="622"/>
                    <a:pt x="4" y="622"/>
                  </a:cubicBezTo>
                  <a:cubicBezTo>
                    <a:pt x="26" y="622"/>
                    <a:pt x="47" y="627"/>
                    <a:pt x="66" y="635"/>
                  </a:cubicBezTo>
                  <a:cubicBezTo>
                    <a:pt x="118" y="505"/>
                    <a:pt x="248" y="380"/>
                    <a:pt x="455" y="278"/>
                  </a:cubicBezTo>
                  <a:cubicBezTo>
                    <a:pt x="469" y="271"/>
                    <a:pt x="484" y="264"/>
                    <a:pt x="498" y="257"/>
                  </a:cubicBezTo>
                  <a:cubicBezTo>
                    <a:pt x="495" y="235"/>
                    <a:pt x="492" y="212"/>
                    <a:pt x="490" y="190"/>
                  </a:cubicBezTo>
                  <a:moveTo>
                    <a:pt x="1923" y="30"/>
                  </a:moveTo>
                  <a:cubicBezTo>
                    <a:pt x="1942" y="55"/>
                    <a:pt x="1961" y="80"/>
                    <a:pt x="1980" y="106"/>
                  </a:cubicBezTo>
                  <a:cubicBezTo>
                    <a:pt x="2141" y="133"/>
                    <a:pt x="2293" y="175"/>
                    <a:pt x="2430" y="231"/>
                  </a:cubicBezTo>
                  <a:cubicBezTo>
                    <a:pt x="2433" y="208"/>
                    <a:pt x="2436" y="185"/>
                    <a:pt x="2438" y="163"/>
                  </a:cubicBezTo>
                  <a:cubicBezTo>
                    <a:pt x="2281" y="101"/>
                    <a:pt x="2106" y="57"/>
                    <a:pt x="1923" y="30"/>
                  </a:cubicBezTo>
                  <a:moveTo>
                    <a:pt x="1068" y="30"/>
                  </a:moveTo>
                  <a:cubicBezTo>
                    <a:pt x="885" y="57"/>
                    <a:pt x="709" y="101"/>
                    <a:pt x="553" y="163"/>
                  </a:cubicBezTo>
                  <a:cubicBezTo>
                    <a:pt x="555" y="185"/>
                    <a:pt x="558" y="208"/>
                    <a:pt x="561" y="231"/>
                  </a:cubicBezTo>
                  <a:cubicBezTo>
                    <a:pt x="698" y="175"/>
                    <a:pt x="850" y="133"/>
                    <a:pt x="1011" y="106"/>
                  </a:cubicBezTo>
                  <a:cubicBezTo>
                    <a:pt x="1030" y="80"/>
                    <a:pt x="1049" y="55"/>
                    <a:pt x="1068" y="30"/>
                  </a:cubicBezTo>
                  <a:moveTo>
                    <a:pt x="1495" y="0"/>
                  </a:moveTo>
                  <a:cubicBezTo>
                    <a:pt x="1384" y="0"/>
                    <a:pt x="1272" y="6"/>
                    <a:pt x="1162" y="18"/>
                  </a:cubicBezTo>
                  <a:cubicBezTo>
                    <a:pt x="1142" y="42"/>
                    <a:pt x="1123" y="67"/>
                    <a:pt x="1104" y="91"/>
                  </a:cubicBezTo>
                  <a:cubicBezTo>
                    <a:pt x="1232" y="74"/>
                    <a:pt x="1364" y="65"/>
                    <a:pt x="1495" y="65"/>
                  </a:cubicBezTo>
                  <a:cubicBezTo>
                    <a:pt x="1627" y="65"/>
                    <a:pt x="1759" y="74"/>
                    <a:pt x="1887" y="91"/>
                  </a:cubicBezTo>
                  <a:cubicBezTo>
                    <a:pt x="1868" y="67"/>
                    <a:pt x="1848" y="42"/>
                    <a:pt x="1829" y="18"/>
                  </a:cubicBezTo>
                  <a:cubicBezTo>
                    <a:pt x="1719" y="6"/>
                    <a:pt x="1607" y="0"/>
                    <a:pt x="1495" y="0"/>
                  </a:cubicBezTo>
                </a:path>
              </a:pathLst>
            </a:custGeom>
            <a:solidFill>
              <a:srgbClr val="714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080" name="Picture 32">
              <a:extLst>
                <a:ext uri="{FF2B5EF4-FFF2-40B4-BE49-F238E27FC236}">
                  <a16:creationId xmlns:a16="http://schemas.microsoft.com/office/drawing/2014/main" id="{394775CB-2382-402C-B199-EDFA1E11A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150" y="3375025"/>
              <a:ext cx="2843213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8553CCDE-1114-4117-92B4-007D36F8A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525" y="4232275"/>
              <a:ext cx="92075" cy="419100"/>
            </a:xfrm>
            <a:custGeom>
              <a:avLst/>
              <a:gdLst>
                <a:gd name="T0" fmla="*/ 5 w 66"/>
                <a:gd name="T1" fmla="*/ 297 h 297"/>
                <a:gd name="T2" fmla="*/ 4 w 66"/>
                <a:gd name="T3" fmla="*/ 297 h 297"/>
                <a:gd name="T4" fmla="*/ 5 w 66"/>
                <a:gd name="T5" fmla="*/ 297 h 297"/>
                <a:gd name="T6" fmla="*/ 0 w 66"/>
                <a:gd name="T7" fmla="*/ 297 h 297"/>
                <a:gd name="T8" fmla="*/ 0 w 66"/>
                <a:gd name="T9" fmla="*/ 297 h 297"/>
                <a:gd name="T10" fmla="*/ 4 w 66"/>
                <a:gd name="T11" fmla="*/ 297 h 297"/>
                <a:gd name="T12" fmla="*/ 4 w 66"/>
                <a:gd name="T13" fmla="*/ 297 h 297"/>
                <a:gd name="T14" fmla="*/ 4 w 66"/>
                <a:gd name="T15" fmla="*/ 297 h 297"/>
                <a:gd name="T16" fmla="*/ 0 w 66"/>
                <a:gd name="T17" fmla="*/ 297 h 297"/>
                <a:gd name="T18" fmla="*/ 66 w 66"/>
                <a:gd name="T19" fmla="*/ 283 h 297"/>
                <a:gd name="T20" fmla="*/ 5 w 66"/>
                <a:gd name="T21" fmla="*/ 297 h 297"/>
                <a:gd name="T22" fmla="*/ 66 w 66"/>
                <a:gd name="T23" fmla="*/ 283 h 297"/>
                <a:gd name="T24" fmla="*/ 66 w 66"/>
                <a:gd name="T25" fmla="*/ 283 h 297"/>
                <a:gd name="T26" fmla="*/ 4 w 66"/>
                <a:gd name="T27" fmla="*/ 0 h 297"/>
                <a:gd name="T28" fmla="*/ 66 w 66"/>
                <a:gd name="T29" fmla="*/ 13 h 297"/>
                <a:gd name="T30" fmla="*/ 66 w 66"/>
                <a:gd name="T31" fmla="*/ 13 h 297"/>
                <a:gd name="T32" fmla="*/ 4 w 66"/>
                <a:gd name="T33" fmla="*/ 0 h 297"/>
                <a:gd name="T34" fmla="*/ 4 w 66"/>
                <a:gd name="T35" fmla="*/ 0 h 297"/>
                <a:gd name="T36" fmla="*/ 4 w 66"/>
                <a:gd name="T37" fmla="*/ 0 h 297"/>
                <a:gd name="T38" fmla="*/ 4 w 66"/>
                <a:gd name="T39" fmla="*/ 0 h 297"/>
                <a:gd name="T40" fmla="*/ 4 w 66"/>
                <a:gd name="T41" fmla="*/ 0 h 297"/>
                <a:gd name="T42" fmla="*/ 0 w 66"/>
                <a:gd name="T43" fmla="*/ 0 h 297"/>
                <a:gd name="T44" fmla="*/ 0 w 66"/>
                <a:gd name="T45" fmla="*/ 0 h 297"/>
                <a:gd name="T46" fmla="*/ 4 w 66"/>
                <a:gd name="T47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297">
                  <a:moveTo>
                    <a:pt x="5" y="297"/>
                  </a:moveTo>
                  <a:cubicBezTo>
                    <a:pt x="5" y="297"/>
                    <a:pt x="5" y="297"/>
                    <a:pt x="4" y="297"/>
                  </a:cubicBezTo>
                  <a:cubicBezTo>
                    <a:pt x="5" y="297"/>
                    <a:pt x="5" y="297"/>
                    <a:pt x="5" y="297"/>
                  </a:cubicBezTo>
                  <a:moveTo>
                    <a:pt x="0" y="297"/>
                  </a:moveTo>
                  <a:cubicBezTo>
                    <a:pt x="0" y="297"/>
                    <a:pt x="0" y="297"/>
                    <a:pt x="0" y="297"/>
                  </a:cubicBezTo>
                  <a:cubicBezTo>
                    <a:pt x="1" y="297"/>
                    <a:pt x="3" y="297"/>
                    <a:pt x="4" y="297"/>
                  </a:cubicBezTo>
                  <a:cubicBezTo>
                    <a:pt x="4" y="297"/>
                    <a:pt x="4" y="297"/>
                    <a:pt x="4" y="297"/>
                  </a:cubicBezTo>
                  <a:cubicBezTo>
                    <a:pt x="4" y="297"/>
                    <a:pt x="4" y="297"/>
                    <a:pt x="4" y="297"/>
                  </a:cubicBezTo>
                  <a:cubicBezTo>
                    <a:pt x="3" y="297"/>
                    <a:pt x="1" y="297"/>
                    <a:pt x="0" y="297"/>
                  </a:cubicBezTo>
                  <a:moveTo>
                    <a:pt x="66" y="283"/>
                  </a:moveTo>
                  <a:cubicBezTo>
                    <a:pt x="47" y="292"/>
                    <a:pt x="26" y="297"/>
                    <a:pt x="5" y="297"/>
                  </a:cubicBezTo>
                  <a:cubicBezTo>
                    <a:pt x="26" y="297"/>
                    <a:pt x="47" y="292"/>
                    <a:pt x="66" y="283"/>
                  </a:cubicBezTo>
                  <a:cubicBezTo>
                    <a:pt x="66" y="283"/>
                    <a:pt x="66" y="283"/>
                    <a:pt x="66" y="283"/>
                  </a:cubicBezTo>
                  <a:moveTo>
                    <a:pt x="4" y="0"/>
                  </a:moveTo>
                  <a:cubicBezTo>
                    <a:pt x="26" y="0"/>
                    <a:pt x="47" y="5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47" y="5"/>
                    <a:pt x="26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</a:path>
              </a:pathLst>
            </a:custGeom>
            <a:solidFill>
              <a:srgbClr val="461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082" name="Picture 34">
              <a:extLst>
                <a:ext uri="{FF2B5EF4-FFF2-40B4-BE49-F238E27FC236}">
                  <a16:creationId xmlns:a16="http://schemas.microsoft.com/office/drawing/2014/main" id="{2BF178DC-BA60-444A-A70E-14D8D72FD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150" y="3375025"/>
              <a:ext cx="2843213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73A67D95-65E3-48B3-A2CF-DC3153C25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3254375"/>
              <a:ext cx="36513" cy="28575"/>
            </a:xfrm>
            <a:custGeom>
              <a:avLst/>
              <a:gdLst>
                <a:gd name="T0" fmla="*/ 13 w 26"/>
                <a:gd name="T1" fmla="*/ 20 h 20"/>
                <a:gd name="T2" fmla="*/ 13 w 26"/>
                <a:gd name="T3" fmla="*/ 0 h 20"/>
                <a:gd name="T4" fmla="*/ 13 w 26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20"/>
                  </a:moveTo>
                  <a:cubicBezTo>
                    <a:pt x="26" y="20"/>
                    <a:pt x="26" y="0"/>
                    <a:pt x="13" y="0"/>
                  </a:cubicBezTo>
                  <a:cubicBezTo>
                    <a:pt x="0" y="0"/>
                    <a:pt x="0" y="20"/>
                    <a:pt x="13" y="20"/>
                  </a:cubicBezTo>
                  <a:close/>
                </a:path>
              </a:pathLst>
            </a:custGeom>
            <a:solidFill>
              <a:srgbClr val="340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65F8268-D79D-4636-B1B8-DE320E10188E}"/>
              </a:ext>
            </a:extLst>
          </p:cNvPr>
          <p:cNvCxnSpPr>
            <a:cxnSpLocks/>
          </p:cNvCxnSpPr>
          <p:nvPr/>
        </p:nvCxnSpPr>
        <p:spPr>
          <a:xfrm>
            <a:off x="3307530" y="3989489"/>
            <a:ext cx="1112070" cy="0"/>
          </a:xfrm>
          <a:prstGeom prst="line">
            <a:avLst/>
          </a:prstGeom>
          <a:ln w="34925">
            <a:solidFill>
              <a:srgbClr val="6B479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17D03D2-CF22-456F-B41E-7703A6F08A0B}"/>
              </a:ext>
            </a:extLst>
          </p:cNvPr>
          <p:cNvCxnSpPr>
            <a:cxnSpLocks/>
          </p:cNvCxnSpPr>
          <p:nvPr/>
        </p:nvCxnSpPr>
        <p:spPr>
          <a:xfrm flipH="1">
            <a:off x="7294880" y="2773247"/>
            <a:ext cx="1362984" cy="0"/>
          </a:xfrm>
          <a:prstGeom prst="line">
            <a:avLst/>
          </a:prstGeom>
          <a:ln w="34925">
            <a:solidFill>
              <a:srgbClr val="6B479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9CB805EF-CAAE-4658-AE40-C9928E0C6508}"/>
              </a:ext>
            </a:extLst>
          </p:cNvPr>
          <p:cNvSpPr txBox="1"/>
          <p:nvPr/>
        </p:nvSpPr>
        <p:spPr>
          <a:xfrm>
            <a:off x="496014" y="4262154"/>
            <a:ext cx="289406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2630A48A-19F2-42D1-A918-7456D7E63908}"/>
              </a:ext>
            </a:extLst>
          </p:cNvPr>
          <p:cNvSpPr/>
          <p:nvPr/>
        </p:nvSpPr>
        <p:spPr>
          <a:xfrm>
            <a:off x="0" y="3784411"/>
            <a:ext cx="3342370" cy="399914"/>
          </a:xfrm>
          <a:prstGeom prst="rect">
            <a:avLst/>
          </a:prstGeom>
          <a:solidFill>
            <a:srgbClr val="6B4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0AB847-9426-44BC-9D5D-07706413B45E}"/>
              </a:ext>
            </a:extLst>
          </p:cNvPr>
          <p:cNvSpPr txBox="1"/>
          <p:nvPr/>
        </p:nvSpPr>
        <p:spPr>
          <a:xfrm>
            <a:off x="496014" y="381933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595E8E-2141-4A78-A5D2-BFCF607D843C}"/>
              </a:ext>
            </a:extLst>
          </p:cNvPr>
          <p:cNvSpPr txBox="1"/>
          <p:nvPr/>
        </p:nvSpPr>
        <p:spPr>
          <a:xfrm>
            <a:off x="8864510" y="3034338"/>
            <a:ext cx="289406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466C135-1ADB-4C8D-9DA9-FE0A4B98A485}"/>
              </a:ext>
            </a:extLst>
          </p:cNvPr>
          <p:cNvSpPr/>
          <p:nvPr/>
        </p:nvSpPr>
        <p:spPr>
          <a:xfrm>
            <a:off x="8634713" y="2556595"/>
            <a:ext cx="3569468" cy="399914"/>
          </a:xfrm>
          <a:prstGeom prst="rect">
            <a:avLst/>
          </a:prstGeom>
          <a:solidFill>
            <a:srgbClr val="6B4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FB7798-A660-409C-84A2-B936267E824C}"/>
              </a:ext>
            </a:extLst>
          </p:cNvPr>
          <p:cNvSpPr txBox="1"/>
          <p:nvPr/>
        </p:nvSpPr>
        <p:spPr>
          <a:xfrm>
            <a:off x="8864510" y="2591519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BCD4DF-FE85-4E38-A2AF-05230ADA6D26}"/>
              </a:ext>
            </a:extLst>
          </p:cNvPr>
          <p:cNvSpPr txBox="1"/>
          <p:nvPr/>
        </p:nvSpPr>
        <p:spPr>
          <a:xfrm>
            <a:off x="8864510" y="5141086"/>
            <a:ext cx="289406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51" name="자유형: 도형 2050">
            <a:extLst>
              <a:ext uri="{FF2B5EF4-FFF2-40B4-BE49-F238E27FC236}">
                <a16:creationId xmlns:a16="http://schemas.microsoft.com/office/drawing/2014/main" id="{C9B60EBA-3197-427C-9B1C-1DE93FA5D7A8}"/>
              </a:ext>
            </a:extLst>
          </p:cNvPr>
          <p:cNvSpPr/>
          <p:nvPr/>
        </p:nvSpPr>
        <p:spPr>
          <a:xfrm>
            <a:off x="7185991" y="4897341"/>
            <a:ext cx="1490870" cy="626165"/>
          </a:xfrm>
          <a:custGeom>
            <a:avLst/>
            <a:gdLst>
              <a:gd name="connsiteX0" fmla="*/ 0 w 1461052"/>
              <a:gd name="connsiteY0" fmla="*/ 626165 h 626165"/>
              <a:gd name="connsiteX1" fmla="*/ 834887 w 1461052"/>
              <a:gd name="connsiteY1" fmla="*/ 626165 h 626165"/>
              <a:gd name="connsiteX2" fmla="*/ 1461052 w 1461052"/>
              <a:gd name="connsiteY2" fmla="*/ 0 h 62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052" h="626165">
                <a:moveTo>
                  <a:pt x="0" y="626165"/>
                </a:moveTo>
                <a:lnTo>
                  <a:pt x="834887" y="626165"/>
                </a:lnTo>
                <a:lnTo>
                  <a:pt x="1461052" y="0"/>
                </a:lnTo>
              </a:path>
            </a:pathLst>
          </a:custGeom>
          <a:ln w="34925">
            <a:solidFill>
              <a:srgbClr val="4DD1FC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F784F90-1DE3-4133-B297-16BEA9F1D744}"/>
              </a:ext>
            </a:extLst>
          </p:cNvPr>
          <p:cNvSpPr/>
          <p:nvPr/>
        </p:nvSpPr>
        <p:spPr>
          <a:xfrm>
            <a:off x="8634713" y="4659795"/>
            <a:ext cx="3569468" cy="399914"/>
          </a:xfrm>
          <a:prstGeom prst="rect">
            <a:avLst/>
          </a:prstGeom>
          <a:solidFill>
            <a:srgbClr val="4D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70AE8E-5072-4456-BEE1-E47BC66835C8}"/>
              </a:ext>
            </a:extLst>
          </p:cNvPr>
          <p:cNvSpPr txBox="1"/>
          <p:nvPr/>
        </p:nvSpPr>
        <p:spPr>
          <a:xfrm>
            <a:off x="8864510" y="4694719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</a:p>
        </p:txBody>
      </p:sp>
    </p:spTree>
    <p:extLst>
      <p:ext uri="{BB962C8B-B14F-4D97-AF65-F5344CB8AC3E}">
        <p14:creationId xmlns:p14="http://schemas.microsoft.com/office/powerpoint/2010/main" val="224851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D7CF-9FAA-438E-A461-D5D7958E2255}"/>
              </a:ext>
            </a:extLst>
          </p:cNvPr>
          <p:cNvSpPr txBox="1"/>
          <p:nvPr/>
        </p:nvSpPr>
        <p:spPr>
          <a:xfrm>
            <a:off x="842351" y="57540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D2650-867C-490B-815C-F56B979F1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0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269</Words>
  <Application>Microsoft Office PowerPoint</Application>
  <PresentationFormat>와이드스크린</PresentationFormat>
  <Paragraphs>119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지훈 양</dc:creator>
  <cp:lastModifiedBy>지훈 양</cp:lastModifiedBy>
  <cp:revision>15</cp:revision>
  <dcterms:created xsi:type="dcterms:W3CDTF">2018-05-13T09:33:24Z</dcterms:created>
  <dcterms:modified xsi:type="dcterms:W3CDTF">2018-06-17T06:59:32Z</dcterms:modified>
</cp:coreProperties>
</file>