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61D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1D6E1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8716816"/>
        <c:axId val="488717376"/>
      </c:barChart>
      <c:catAx>
        <c:axId val="48871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717376"/>
        <c:crosses val="autoZero"/>
        <c:auto val="1"/>
        <c:lblAlgn val="ctr"/>
        <c:lblOffset val="100"/>
        <c:noMultiLvlLbl val="0"/>
      </c:catAx>
      <c:valAx>
        <c:axId val="488717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71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3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1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08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4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0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11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6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62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0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3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43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3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07469" y="1890472"/>
            <a:ext cx="2859578" cy="2859578"/>
          </a:xfrm>
          <a:prstGeom prst="ellipse">
            <a:avLst/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97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214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225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172211" y="1890472"/>
            <a:ext cx="2859578" cy="2859578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PPT 2013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표준색상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D6E1"/>
            </a:gs>
            <a:gs pos="100000">
              <a:srgbClr val="FFCCC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55053" y="3839828"/>
            <a:ext cx="2481894" cy="5370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경영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201234567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까칠한 조땡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45710" y="2066391"/>
            <a:ext cx="67005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POWER POINT </a:t>
            </a:r>
            <a:r>
              <a:rPr lang="en-US" altLang="ko-KR" sz="40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900" dirty="0">
                <a:solidFill>
                  <a:prstClr val="white"/>
                </a:solidFill>
              </a:rPr>
              <a:t>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6" name="순서도: 수동 입력 5">
            <a:extLst>
              <a:ext uri="{FF2B5EF4-FFF2-40B4-BE49-F238E27FC236}">
                <a16:creationId xmlns="" xmlns:a16="http://schemas.microsoft.com/office/drawing/2014/main" id="{FEA293E0-ED1A-4A2D-991A-CD292958543F}"/>
              </a:ext>
            </a:extLst>
          </p:cNvPr>
          <p:cNvSpPr/>
          <p:nvPr/>
        </p:nvSpPr>
        <p:spPr>
          <a:xfrm rot="16200000" flipV="1">
            <a:off x="7716913" y="1142372"/>
            <a:ext cx="1207295" cy="4003592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F0C5063F-6F46-44E8-BC9D-8BD9C1CAEF11}"/>
              </a:ext>
            </a:extLst>
          </p:cNvPr>
          <p:cNvGrpSpPr/>
          <p:nvPr/>
        </p:nvGrpSpPr>
        <p:grpSpPr>
          <a:xfrm>
            <a:off x="9528288" y="1926452"/>
            <a:ext cx="1275028" cy="2184296"/>
            <a:chOff x="3131238" y="1867192"/>
            <a:chExt cx="1275028" cy="2184296"/>
          </a:xfr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16200000" scaled="1"/>
            <a:tileRect/>
          </a:gradFill>
          <a:effectLst>
            <a:outerShdw blurRad="3048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0" name="물결 9">
              <a:extLst>
                <a:ext uri="{FF2B5EF4-FFF2-40B4-BE49-F238E27FC236}">
                  <a16:creationId xmlns="" xmlns:a16="http://schemas.microsoft.com/office/drawing/2014/main" id="{927D8869-99B7-41DC-ACA1-5D350FDDA9FA}"/>
                </a:ext>
              </a:extLst>
            </p:cNvPr>
            <p:cNvSpPr/>
            <p:nvPr/>
          </p:nvSpPr>
          <p:spPr>
            <a:xfrm rot="18321613" flipH="1">
              <a:off x="2587638" y="2547461"/>
              <a:ext cx="2047627" cy="960428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="" xmlns:a16="http://schemas.microsoft.com/office/drawing/2014/main" id="{F6B3D6DF-7E34-4D4C-85CD-C3C946ECDF2A}"/>
                </a:ext>
              </a:extLst>
            </p:cNvPr>
            <p:cNvSpPr/>
            <p:nvPr/>
          </p:nvSpPr>
          <p:spPr>
            <a:xfrm>
              <a:off x="3200400" y="1867192"/>
              <a:ext cx="1205866" cy="566443"/>
            </a:xfrm>
            <a:prstGeom prst="triangle">
              <a:avLst>
                <a:gd name="adj" fmla="val 92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677136" y="2700256"/>
            <a:ext cx="2920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순서도: 수동 입력 16">
            <a:extLst>
              <a:ext uri="{FF2B5EF4-FFF2-40B4-BE49-F238E27FC236}">
                <a16:creationId xmlns="" xmlns:a16="http://schemas.microsoft.com/office/drawing/2014/main" id="{FEA293E0-ED1A-4A2D-991A-CD292958543F}"/>
              </a:ext>
            </a:extLst>
          </p:cNvPr>
          <p:cNvSpPr/>
          <p:nvPr/>
        </p:nvSpPr>
        <p:spPr>
          <a:xfrm rot="5400000" flipH="1" flipV="1">
            <a:off x="3300288" y="1142373"/>
            <a:ext cx="1207295" cy="4003592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F0C5063F-6F46-44E8-BC9D-8BD9C1CAEF11}"/>
              </a:ext>
            </a:extLst>
          </p:cNvPr>
          <p:cNvGrpSpPr/>
          <p:nvPr/>
        </p:nvGrpSpPr>
        <p:grpSpPr>
          <a:xfrm flipH="1">
            <a:off x="1421180" y="1926453"/>
            <a:ext cx="1275028" cy="2184296"/>
            <a:chOff x="3131238" y="1867192"/>
            <a:chExt cx="1275028" cy="2184296"/>
          </a:xfr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16200000" scaled="1"/>
            <a:tileRect/>
          </a:gradFill>
          <a:effectLst>
            <a:outerShdw blurRad="3937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9" name="물결 18">
              <a:extLst>
                <a:ext uri="{FF2B5EF4-FFF2-40B4-BE49-F238E27FC236}">
                  <a16:creationId xmlns="" xmlns:a16="http://schemas.microsoft.com/office/drawing/2014/main" id="{927D8869-99B7-41DC-ACA1-5D350FDDA9FA}"/>
                </a:ext>
              </a:extLst>
            </p:cNvPr>
            <p:cNvSpPr/>
            <p:nvPr/>
          </p:nvSpPr>
          <p:spPr>
            <a:xfrm rot="18321613" flipH="1">
              <a:off x="2587638" y="2547461"/>
              <a:ext cx="2047627" cy="960428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F6B3D6DF-7E34-4D4C-85CD-C3C946ECDF2A}"/>
                </a:ext>
              </a:extLst>
            </p:cNvPr>
            <p:cNvSpPr/>
            <p:nvPr/>
          </p:nvSpPr>
          <p:spPr>
            <a:xfrm>
              <a:off x="3200400" y="1867192"/>
              <a:ext cx="1205866" cy="566443"/>
            </a:xfrm>
            <a:prstGeom prst="triangle">
              <a:avLst>
                <a:gd name="adj" fmla="val 92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830022" y="2700257"/>
            <a:ext cx="2920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순서도: 수동 입력 22">
            <a:extLst>
              <a:ext uri="{FF2B5EF4-FFF2-40B4-BE49-F238E27FC236}">
                <a16:creationId xmlns="" xmlns:a16="http://schemas.microsoft.com/office/drawing/2014/main" id="{FEA293E0-ED1A-4A2D-991A-CD292958543F}"/>
              </a:ext>
            </a:extLst>
          </p:cNvPr>
          <p:cNvSpPr/>
          <p:nvPr/>
        </p:nvSpPr>
        <p:spPr>
          <a:xfrm rot="16200000" flipV="1">
            <a:off x="7716912" y="3095042"/>
            <a:ext cx="1207295" cy="4003592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F0C5063F-6F46-44E8-BC9D-8BD9C1CAEF11}"/>
              </a:ext>
            </a:extLst>
          </p:cNvPr>
          <p:cNvGrpSpPr/>
          <p:nvPr/>
        </p:nvGrpSpPr>
        <p:grpSpPr>
          <a:xfrm>
            <a:off x="9528287" y="3879122"/>
            <a:ext cx="1275028" cy="2184296"/>
            <a:chOff x="3131238" y="1867192"/>
            <a:chExt cx="1275028" cy="2184296"/>
          </a:xfr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16200000" scaled="1"/>
            <a:tileRect/>
          </a:gradFill>
          <a:effectLst>
            <a:outerShdw blurRad="3048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5" name="물결 24">
              <a:extLst>
                <a:ext uri="{FF2B5EF4-FFF2-40B4-BE49-F238E27FC236}">
                  <a16:creationId xmlns="" xmlns:a16="http://schemas.microsoft.com/office/drawing/2014/main" id="{927D8869-99B7-41DC-ACA1-5D350FDDA9FA}"/>
                </a:ext>
              </a:extLst>
            </p:cNvPr>
            <p:cNvSpPr/>
            <p:nvPr/>
          </p:nvSpPr>
          <p:spPr>
            <a:xfrm rot="18321613" flipH="1">
              <a:off x="2587638" y="2547461"/>
              <a:ext cx="2047627" cy="960428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="" xmlns:a16="http://schemas.microsoft.com/office/drawing/2014/main" id="{F6B3D6DF-7E34-4D4C-85CD-C3C946ECDF2A}"/>
                </a:ext>
              </a:extLst>
            </p:cNvPr>
            <p:cNvSpPr/>
            <p:nvPr/>
          </p:nvSpPr>
          <p:spPr>
            <a:xfrm>
              <a:off x="3200400" y="1867192"/>
              <a:ext cx="1205866" cy="566443"/>
            </a:xfrm>
            <a:prstGeom prst="triangle">
              <a:avLst>
                <a:gd name="adj" fmla="val 92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677135" y="4652926"/>
            <a:ext cx="2920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순서도: 수동 입력 27">
            <a:extLst>
              <a:ext uri="{FF2B5EF4-FFF2-40B4-BE49-F238E27FC236}">
                <a16:creationId xmlns="" xmlns:a16="http://schemas.microsoft.com/office/drawing/2014/main" id="{FEA293E0-ED1A-4A2D-991A-CD292958543F}"/>
              </a:ext>
            </a:extLst>
          </p:cNvPr>
          <p:cNvSpPr/>
          <p:nvPr/>
        </p:nvSpPr>
        <p:spPr>
          <a:xfrm rot="5400000" flipH="1" flipV="1">
            <a:off x="3300287" y="3095043"/>
            <a:ext cx="1207295" cy="4003592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F0C5063F-6F46-44E8-BC9D-8BD9C1CAEF11}"/>
              </a:ext>
            </a:extLst>
          </p:cNvPr>
          <p:cNvGrpSpPr/>
          <p:nvPr/>
        </p:nvGrpSpPr>
        <p:grpSpPr>
          <a:xfrm flipH="1">
            <a:off x="1421179" y="3879123"/>
            <a:ext cx="1275028" cy="2184296"/>
            <a:chOff x="3131238" y="1867192"/>
            <a:chExt cx="1275028" cy="2184296"/>
          </a:xfr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16200000" scaled="1"/>
            <a:tileRect/>
          </a:gradFill>
          <a:effectLst>
            <a:outerShdw blurRad="3937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0" name="물결 29">
              <a:extLst>
                <a:ext uri="{FF2B5EF4-FFF2-40B4-BE49-F238E27FC236}">
                  <a16:creationId xmlns="" xmlns:a16="http://schemas.microsoft.com/office/drawing/2014/main" id="{927D8869-99B7-41DC-ACA1-5D350FDDA9FA}"/>
                </a:ext>
              </a:extLst>
            </p:cNvPr>
            <p:cNvSpPr/>
            <p:nvPr/>
          </p:nvSpPr>
          <p:spPr>
            <a:xfrm rot="18321613" flipH="1">
              <a:off x="2587638" y="2547461"/>
              <a:ext cx="2047627" cy="960428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="" xmlns:a16="http://schemas.microsoft.com/office/drawing/2014/main" id="{F6B3D6DF-7E34-4D4C-85CD-C3C946ECDF2A}"/>
                </a:ext>
              </a:extLst>
            </p:cNvPr>
            <p:cNvSpPr/>
            <p:nvPr/>
          </p:nvSpPr>
          <p:spPr>
            <a:xfrm>
              <a:off x="3200400" y="1867192"/>
              <a:ext cx="1205866" cy="566443"/>
            </a:xfrm>
            <a:prstGeom prst="triangle">
              <a:avLst>
                <a:gd name="adj" fmla="val 92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830021" y="4652927"/>
            <a:ext cx="292031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9725" y="2763769"/>
            <a:ext cx="10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45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989" y="4719972"/>
            <a:ext cx="10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45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64237" y="2763769"/>
            <a:ext cx="10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45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860501" y="4719972"/>
            <a:ext cx="106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45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226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900" dirty="0">
                <a:solidFill>
                  <a:prstClr val="white"/>
                </a:solidFill>
              </a:rPr>
              <a:t>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7" name="사각형: 둥근 위쪽 모서리 3">
            <a:extLst>
              <a:ext uri="{FF2B5EF4-FFF2-40B4-BE49-F238E27FC236}">
                <a16:creationId xmlns:a16="http://schemas.microsoft.com/office/drawing/2014/main" xmlns="" id="{41D1E14E-852B-4477-92E8-069872DB3371}"/>
              </a:ext>
            </a:extLst>
          </p:cNvPr>
          <p:cNvSpPr/>
          <p:nvPr/>
        </p:nvSpPr>
        <p:spPr>
          <a:xfrm rot="16200000">
            <a:off x="2196891" y="3832857"/>
            <a:ext cx="806246" cy="2006209"/>
          </a:xfrm>
          <a:prstGeom prst="round2SameRect">
            <a:avLst>
              <a:gd name="adj1" fmla="val 19106"/>
              <a:gd name="adj2" fmla="val 0"/>
            </a:avLst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xmlns="" id="{42B83027-52E0-4252-9FF8-967F442919F2}"/>
              </a:ext>
            </a:extLst>
          </p:cNvPr>
          <p:cNvSpPr/>
          <p:nvPr/>
        </p:nvSpPr>
        <p:spPr>
          <a:xfrm flipH="1" flipV="1">
            <a:off x="3229490" y="4709982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7662D83-211A-4E28-B9D8-0EC640AE5AFC}"/>
              </a:ext>
            </a:extLst>
          </p:cNvPr>
          <p:cNvSpPr/>
          <p:nvPr/>
        </p:nvSpPr>
        <p:spPr>
          <a:xfrm rot="16200000">
            <a:off x="3829475" y="3303750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B1A1E3F-4251-43E0-98FC-B07B808F2F18}"/>
              </a:ext>
            </a:extLst>
          </p:cNvPr>
          <p:cNvSpPr/>
          <p:nvPr/>
        </p:nvSpPr>
        <p:spPr>
          <a:xfrm>
            <a:off x="1596909" y="5444329"/>
            <a:ext cx="26259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xmlns="" id="{ABF486EB-0372-4A82-9518-25A62A4C710E}"/>
              </a:ext>
            </a:extLst>
          </p:cNvPr>
          <p:cNvSpPr/>
          <p:nvPr/>
        </p:nvSpPr>
        <p:spPr>
          <a:xfrm flipH="1" flipV="1">
            <a:off x="4862073" y="4180877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5CBD646-BFAD-43AC-9B6B-5B9453F343FD}"/>
              </a:ext>
            </a:extLst>
          </p:cNvPr>
          <p:cNvSpPr/>
          <p:nvPr/>
        </p:nvSpPr>
        <p:spPr>
          <a:xfrm rot="16200000">
            <a:off x="5462058" y="2774645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55F0BD49-8564-459A-BFEB-0271720FB12D}"/>
              </a:ext>
            </a:extLst>
          </p:cNvPr>
          <p:cNvSpPr/>
          <p:nvPr/>
        </p:nvSpPr>
        <p:spPr>
          <a:xfrm flipH="1" flipV="1">
            <a:off x="6494656" y="3651772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F7E308C-0406-4C30-A491-1C8133D0D59A}"/>
              </a:ext>
            </a:extLst>
          </p:cNvPr>
          <p:cNvSpPr/>
          <p:nvPr/>
        </p:nvSpPr>
        <p:spPr>
          <a:xfrm rot="16200000">
            <a:off x="7094641" y="2245540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7B9AF66A-4ABE-495E-8D45-8B5F902F052C}"/>
              </a:ext>
            </a:extLst>
          </p:cNvPr>
          <p:cNvSpPr/>
          <p:nvPr/>
        </p:nvSpPr>
        <p:spPr>
          <a:xfrm flipH="1" flipV="1">
            <a:off x="8127239" y="3122667"/>
            <a:ext cx="373627" cy="52910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10800000" sx="91000" sy="9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1EB2BE0-D1A9-42B7-B980-5A02FDC9C12C}"/>
              </a:ext>
            </a:extLst>
          </p:cNvPr>
          <p:cNvSpPr/>
          <p:nvPr/>
        </p:nvSpPr>
        <p:spPr>
          <a:xfrm rot="16200000">
            <a:off x="8727224" y="1716435"/>
            <a:ext cx="806246" cy="2006213"/>
          </a:xfrm>
          <a:prstGeom prst="rect">
            <a:avLst/>
          </a:prstGeom>
          <a:gradFill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67F28550-546E-4D56-9E10-7E84FC1DAD3F}"/>
              </a:ext>
            </a:extLst>
          </p:cNvPr>
          <p:cNvSpPr/>
          <p:nvPr/>
        </p:nvSpPr>
        <p:spPr>
          <a:xfrm>
            <a:off x="2103310" y="2803684"/>
            <a:ext cx="26259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97EE386-DE63-4063-A86B-A991C5693419}"/>
              </a:ext>
            </a:extLst>
          </p:cNvPr>
          <p:cNvSpPr/>
          <p:nvPr/>
        </p:nvSpPr>
        <p:spPr>
          <a:xfrm>
            <a:off x="5391666" y="1671650"/>
            <a:ext cx="26259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AAA6E59-D03D-4A35-B088-A8D469A24092}"/>
              </a:ext>
            </a:extLst>
          </p:cNvPr>
          <p:cNvSpPr/>
          <p:nvPr/>
        </p:nvSpPr>
        <p:spPr>
          <a:xfrm>
            <a:off x="4862073" y="4871682"/>
            <a:ext cx="26259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C1800E4-61E0-447A-8945-09324D1E26C2}"/>
              </a:ext>
            </a:extLst>
          </p:cNvPr>
          <p:cNvSpPr/>
          <p:nvPr/>
        </p:nvSpPr>
        <p:spPr>
          <a:xfrm>
            <a:off x="8127237" y="4008749"/>
            <a:ext cx="26259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54590" y="4594125"/>
            <a:ext cx="13172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87172" y="4058951"/>
            <a:ext cx="13172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048886" y="3542439"/>
            <a:ext cx="13172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710600" y="3025927"/>
            <a:ext cx="13172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372314" y="2509415"/>
            <a:ext cx="13172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20590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900" dirty="0">
                <a:solidFill>
                  <a:prstClr val="white"/>
                </a:solidFill>
              </a:rPr>
              <a:t>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65183" y="1760044"/>
          <a:ext cx="11061634" cy="437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48"/>
                <a:gridCol w="3410857"/>
                <a:gridCol w="4354286"/>
                <a:gridCol w="1669143"/>
              </a:tblGrid>
              <a:tr h="370585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61D6E1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61D6E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61D6E1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61D6E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61D6E1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61D6E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61D6E1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61D6E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1D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900" dirty="0">
                <a:solidFill>
                  <a:prstClr val="white"/>
                </a:solidFill>
              </a:rPr>
              <a:t>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8900000">
            <a:off x="1499123" y="1729470"/>
            <a:ext cx="4035659" cy="4035658"/>
          </a:xfrm>
          <a:custGeom>
            <a:avLst/>
            <a:gdLst>
              <a:gd name="connsiteX0" fmla="*/ 4387594 w 5140386"/>
              <a:gd name="connsiteY0" fmla="*/ 752791 h 5140386"/>
              <a:gd name="connsiteX1" fmla="*/ 4565680 w 5140386"/>
              <a:gd name="connsiteY1" fmla="*/ 1182730 h 5140386"/>
              <a:gd name="connsiteX2" fmla="*/ 4565680 w 5140386"/>
              <a:gd name="connsiteY2" fmla="*/ 1743635 h 5140386"/>
              <a:gd name="connsiteX3" fmla="*/ 4962300 w 5140386"/>
              <a:gd name="connsiteY3" fmla="*/ 2140254 h 5140386"/>
              <a:gd name="connsiteX4" fmla="*/ 4962300 w 5140386"/>
              <a:gd name="connsiteY4" fmla="*/ 3000131 h 5140386"/>
              <a:gd name="connsiteX5" fmla="*/ 4565680 w 5140386"/>
              <a:gd name="connsiteY5" fmla="*/ 3396751 h 5140386"/>
              <a:gd name="connsiteX6" fmla="*/ 4565680 w 5140386"/>
              <a:gd name="connsiteY6" fmla="*/ 3957655 h 5140386"/>
              <a:gd name="connsiteX7" fmla="*/ 3957655 w 5140386"/>
              <a:gd name="connsiteY7" fmla="*/ 4565680 h 5140386"/>
              <a:gd name="connsiteX8" fmla="*/ 3396751 w 5140386"/>
              <a:gd name="connsiteY8" fmla="*/ 4565680 h 5140386"/>
              <a:gd name="connsiteX9" fmla="*/ 3000131 w 5140386"/>
              <a:gd name="connsiteY9" fmla="*/ 4962300 h 5140386"/>
              <a:gd name="connsiteX10" fmla="*/ 2140254 w 5140386"/>
              <a:gd name="connsiteY10" fmla="*/ 4962300 h 5140386"/>
              <a:gd name="connsiteX11" fmla="*/ 1743635 w 5140386"/>
              <a:gd name="connsiteY11" fmla="*/ 4565680 h 5140386"/>
              <a:gd name="connsiteX12" fmla="*/ 1182730 w 5140386"/>
              <a:gd name="connsiteY12" fmla="*/ 4565680 h 5140386"/>
              <a:gd name="connsiteX13" fmla="*/ 574705 w 5140386"/>
              <a:gd name="connsiteY13" fmla="*/ 3957655 h 5140386"/>
              <a:gd name="connsiteX14" fmla="*/ 574705 w 5140386"/>
              <a:gd name="connsiteY14" fmla="*/ 3396751 h 5140386"/>
              <a:gd name="connsiteX15" fmla="*/ 178086 w 5140386"/>
              <a:gd name="connsiteY15" fmla="*/ 3000131 h 5140386"/>
              <a:gd name="connsiteX16" fmla="*/ 178086 w 5140386"/>
              <a:gd name="connsiteY16" fmla="*/ 2140254 h 5140386"/>
              <a:gd name="connsiteX17" fmla="*/ 574705 w 5140386"/>
              <a:gd name="connsiteY17" fmla="*/ 1743635 h 5140386"/>
              <a:gd name="connsiteX18" fmla="*/ 574705 w 5140386"/>
              <a:gd name="connsiteY18" fmla="*/ 1182730 h 5140386"/>
              <a:gd name="connsiteX19" fmla="*/ 1182730 w 5140386"/>
              <a:gd name="connsiteY19" fmla="*/ 574705 h 5140386"/>
              <a:gd name="connsiteX20" fmla="*/ 1743635 w 5140386"/>
              <a:gd name="connsiteY20" fmla="*/ 574705 h 5140386"/>
              <a:gd name="connsiteX21" fmla="*/ 2140254 w 5140386"/>
              <a:gd name="connsiteY21" fmla="*/ 178086 h 5140386"/>
              <a:gd name="connsiteX22" fmla="*/ 3000131 w 5140386"/>
              <a:gd name="connsiteY22" fmla="*/ 178086 h 5140386"/>
              <a:gd name="connsiteX23" fmla="*/ 3396751 w 5140386"/>
              <a:gd name="connsiteY23" fmla="*/ 574705 h 5140386"/>
              <a:gd name="connsiteX24" fmla="*/ 3957655 w 5140386"/>
              <a:gd name="connsiteY24" fmla="*/ 574705 h 5140386"/>
              <a:gd name="connsiteX25" fmla="*/ 4387594 w 5140386"/>
              <a:gd name="connsiteY25" fmla="*/ 752791 h 514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0386" h="5140386">
                <a:moveTo>
                  <a:pt x="4387594" y="752791"/>
                </a:moveTo>
                <a:cubicBezTo>
                  <a:pt x="4497624" y="862822"/>
                  <a:pt x="4565680" y="1014829"/>
                  <a:pt x="4565680" y="1182730"/>
                </a:cubicBezTo>
                <a:lnTo>
                  <a:pt x="4565680" y="1743635"/>
                </a:lnTo>
                <a:lnTo>
                  <a:pt x="4962300" y="2140254"/>
                </a:lnTo>
                <a:cubicBezTo>
                  <a:pt x="5199748" y="2377703"/>
                  <a:pt x="5199748" y="2762683"/>
                  <a:pt x="4962300" y="3000131"/>
                </a:cubicBezTo>
                <a:lnTo>
                  <a:pt x="4565680" y="3396751"/>
                </a:lnTo>
                <a:lnTo>
                  <a:pt x="4565680" y="3957655"/>
                </a:lnTo>
                <a:cubicBezTo>
                  <a:pt x="4565680" y="4293458"/>
                  <a:pt x="4293458" y="4565680"/>
                  <a:pt x="3957655" y="4565680"/>
                </a:cubicBezTo>
                <a:lnTo>
                  <a:pt x="3396751" y="4565680"/>
                </a:lnTo>
                <a:lnTo>
                  <a:pt x="3000131" y="4962300"/>
                </a:lnTo>
                <a:cubicBezTo>
                  <a:pt x="2762683" y="5199748"/>
                  <a:pt x="2377703" y="5199748"/>
                  <a:pt x="2140254" y="4962300"/>
                </a:cubicBezTo>
                <a:lnTo>
                  <a:pt x="1743635" y="4565680"/>
                </a:lnTo>
                <a:lnTo>
                  <a:pt x="1182730" y="4565680"/>
                </a:lnTo>
                <a:cubicBezTo>
                  <a:pt x="846927" y="4565680"/>
                  <a:pt x="574705" y="4293458"/>
                  <a:pt x="574705" y="3957655"/>
                </a:cubicBezTo>
                <a:lnTo>
                  <a:pt x="574705" y="3396751"/>
                </a:lnTo>
                <a:lnTo>
                  <a:pt x="178086" y="3000131"/>
                </a:lnTo>
                <a:cubicBezTo>
                  <a:pt x="-59363" y="2762683"/>
                  <a:pt x="-59363" y="2377703"/>
                  <a:pt x="178086" y="2140254"/>
                </a:cubicBezTo>
                <a:lnTo>
                  <a:pt x="574705" y="1743635"/>
                </a:lnTo>
                <a:lnTo>
                  <a:pt x="574705" y="1182730"/>
                </a:lnTo>
                <a:cubicBezTo>
                  <a:pt x="574705" y="846927"/>
                  <a:pt x="846927" y="574705"/>
                  <a:pt x="1182730" y="574705"/>
                </a:cubicBezTo>
                <a:lnTo>
                  <a:pt x="1743635" y="574705"/>
                </a:lnTo>
                <a:lnTo>
                  <a:pt x="2140254" y="178086"/>
                </a:lnTo>
                <a:cubicBezTo>
                  <a:pt x="2377702" y="-59363"/>
                  <a:pt x="2762683" y="-59363"/>
                  <a:pt x="3000131" y="178086"/>
                </a:cubicBezTo>
                <a:lnTo>
                  <a:pt x="3396751" y="574705"/>
                </a:lnTo>
                <a:lnTo>
                  <a:pt x="3957655" y="574705"/>
                </a:lnTo>
                <a:cubicBezTo>
                  <a:pt x="4125557" y="574705"/>
                  <a:pt x="4277563" y="642761"/>
                  <a:pt x="4387594" y="752791"/>
                </a:cubicBezTo>
                <a:close/>
              </a:path>
            </a:pathLst>
          </a:cu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9343" y="3537529"/>
            <a:ext cx="283521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prstClr val="white"/>
                </a:solidFill>
                <a:effectLst>
                  <a:outerShdw blurRad="50800" dist="50800" dir="8100000" algn="tr" rotWithShape="0">
                    <a:prstClr val="black">
                      <a:alpha val="40000"/>
                    </a:prstClr>
                  </a:outerShdw>
                </a:effectLst>
              </a:rPr>
              <a:t>BIZCAM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</a:rPr>
              <a:t>Enjoy </a:t>
            </a:r>
            <a:r>
              <a:rPr lang="en-US" altLang="ko-KR" sz="600" dirty="0">
                <a:solidFill>
                  <a:prstClr val="white"/>
                </a:solidFill>
              </a:rPr>
              <a:t>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09729" y="2320823"/>
            <a:ext cx="24144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600" b="1" dirty="0">
                <a:solidFill>
                  <a:prstClr val="white"/>
                </a:solidFill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a:rPr>
              <a:t>PPT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85509" y="3351243"/>
            <a:ext cx="354359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 manager / KIM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5632" y="4913269"/>
            <a:ext cx="234915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Analyst / SUJI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05" y="1783910"/>
            <a:ext cx="242577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Designer / Krystal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687321" y="3760783"/>
            <a:ext cx="3913991" cy="0"/>
          </a:xfrm>
          <a:prstGeom prst="line">
            <a:avLst/>
          </a:prstGeom>
          <a:ln w="12700">
            <a:solidFill>
              <a:srgbClr val="61D6E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5155387" y="5326291"/>
            <a:ext cx="2943580" cy="0"/>
          </a:xfrm>
          <a:prstGeom prst="line">
            <a:avLst/>
          </a:prstGeom>
          <a:ln w="12700">
            <a:solidFill>
              <a:srgbClr val="61D6E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206738" y="2176768"/>
            <a:ext cx="3008274" cy="0"/>
          </a:xfrm>
          <a:prstGeom prst="line">
            <a:avLst/>
          </a:prstGeom>
          <a:ln w="12700">
            <a:solidFill>
              <a:srgbClr val="61D6E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포인트가 4개인 별 27"/>
          <p:cNvSpPr/>
          <p:nvPr/>
        </p:nvSpPr>
        <p:spPr>
          <a:xfrm rot="18900000">
            <a:off x="9529951" y="3675938"/>
            <a:ext cx="165545" cy="165545"/>
          </a:xfrm>
          <a:prstGeom prst="star4">
            <a:avLst/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포인트가 4개인 별 28"/>
          <p:cNvSpPr/>
          <p:nvPr/>
        </p:nvSpPr>
        <p:spPr>
          <a:xfrm rot="18900000">
            <a:off x="8016196" y="5243519"/>
            <a:ext cx="165545" cy="165545"/>
          </a:xfrm>
          <a:prstGeom prst="star4">
            <a:avLst/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포인트가 4개인 별 29"/>
          <p:cNvSpPr/>
          <p:nvPr/>
        </p:nvSpPr>
        <p:spPr>
          <a:xfrm rot="18900000">
            <a:off x="8133252" y="2093996"/>
            <a:ext cx="165545" cy="165545"/>
          </a:xfrm>
          <a:prstGeom prst="star4">
            <a:avLst/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0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900" dirty="0">
                <a:solidFill>
                  <a:prstClr val="white"/>
                </a:solidFill>
              </a:rPr>
              <a:t>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16" name="차트 15"/>
          <p:cNvGraphicFramePr/>
          <p:nvPr>
            <p:extLst/>
          </p:nvPr>
        </p:nvGraphicFramePr>
        <p:xfrm>
          <a:off x="1053140" y="2146512"/>
          <a:ext cx="489017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/>
          </p:nvPr>
        </p:nvGraphicFramePr>
        <p:xfrm>
          <a:off x="6824246" y="1330073"/>
          <a:ext cx="4412678" cy="366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306558" y="2615778"/>
            <a:ext cx="14480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CONTENTS 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A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80865" y="498713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271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900" dirty="0">
                <a:solidFill>
                  <a:prstClr val="white"/>
                </a:solidFill>
              </a:rPr>
              <a:t>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08134" y="3414531"/>
            <a:ext cx="807929" cy="807929"/>
            <a:chOff x="5644580" y="993978"/>
            <a:chExt cx="807929" cy="807929"/>
          </a:xfrm>
        </p:grpSpPr>
        <p:sp>
          <p:nvSpPr>
            <p:cNvPr id="15" name="타원 14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8778734" y="3408479"/>
            <a:ext cx="807929" cy="807929"/>
            <a:chOff x="5644580" y="993978"/>
            <a:chExt cx="807929" cy="807929"/>
          </a:xfrm>
        </p:grpSpPr>
        <p:sp>
          <p:nvSpPr>
            <p:cNvPr id="25" name="타원 24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26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" name="왼쪽 대괄호 31"/>
          <p:cNvSpPr/>
          <p:nvPr/>
        </p:nvSpPr>
        <p:spPr>
          <a:xfrm rot="5400000">
            <a:off x="5861403" y="109067"/>
            <a:ext cx="528224" cy="6070600"/>
          </a:xfrm>
          <a:prstGeom prst="leftBracket">
            <a:avLst>
              <a:gd name="adj" fmla="val 50403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211776" y="4234817"/>
            <a:ext cx="1806794" cy="1410041"/>
            <a:chOff x="2112922" y="3592263"/>
            <a:chExt cx="1806794" cy="1410041"/>
          </a:xfrm>
        </p:grpSpPr>
        <p:grpSp>
          <p:nvGrpSpPr>
            <p:cNvPr id="34" name="그룹 33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5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6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35" name="그룹 34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9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40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6" name="왼쪽 대괄호 35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/>
            <p:cNvCxnSpPr>
              <a:stCxn id="15" idx="4"/>
              <a:endCxn id="36" idx="1"/>
            </p:cNvCxnSpPr>
            <p:nvPr/>
          </p:nvCxnSpPr>
          <p:spPr>
            <a:xfrm>
              <a:off x="3013245" y="3592263"/>
              <a:ext cx="3736" cy="3383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275375" y="4222459"/>
            <a:ext cx="1806794" cy="1422398"/>
            <a:chOff x="2112922" y="3579906"/>
            <a:chExt cx="1806794" cy="1422398"/>
          </a:xfrm>
        </p:grpSpPr>
        <p:grpSp>
          <p:nvGrpSpPr>
            <p:cNvPr id="52" name="그룹 51"/>
            <p:cNvGrpSpPr/>
            <p:nvPr/>
          </p:nvGrpSpPr>
          <p:grpSpPr>
            <a:xfrm>
              <a:off x="3111787" y="4194375"/>
              <a:ext cx="807929" cy="807929"/>
              <a:chOff x="3113376" y="4194375"/>
              <a:chExt cx="807929" cy="807929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64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3" name="그룹 52"/>
            <p:cNvGrpSpPr/>
            <p:nvPr/>
          </p:nvGrpSpPr>
          <p:grpSpPr>
            <a:xfrm>
              <a:off x="2112922" y="4194374"/>
              <a:ext cx="807929" cy="807929"/>
              <a:chOff x="5644580" y="993978"/>
              <a:chExt cx="807929" cy="807929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7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58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4" name="왼쪽 대괄호 53"/>
            <p:cNvSpPr/>
            <p:nvPr/>
          </p:nvSpPr>
          <p:spPr>
            <a:xfrm rot="5400000">
              <a:off x="2889781" y="3580969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>
              <a:endCxn id="54" idx="1"/>
            </p:cNvCxnSpPr>
            <p:nvPr/>
          </p:nvCxnSpPr>
          <p:spPr>
            <a:xfrm>
              <a:off x="3013245" y="3579906"/>
              <a:ext cx="3736" cy="3507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244001" y="1636532"/>
            <a:ext cx="1806794" cy="4042367"/>
            <a:chOff x="5244001" y="1401751"/>
            <a:chExt cx="1806794" cy="4042367"/>
          </a:xfrm>
        </p:grpSpPr>
        <p:grpSp>
          <p:nvGrpSpPr>
            <p:cNvPr id="7" name="그룹 6"/>
            <p:cNvGrpSpPr/>
            <p:nvPr/>
          </p:nvGrpSpPr>
          <p:grpSpPr>
            <a:xfrm>
              <a:off x="5743434" y="1401751"/>
              <a:ext cx="807929" cy="807929"/>
              <a:chOff x="5644580" y="993978"/>
              <a:chExt cx="807929" cy="807929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0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50" name="직선 연결선 49"/>
            <p:cNvCxnSpPr>
              <a:stCxn id="8" idx="4"/>
              <a:endCxn id="71" idx="1"/>
            </p:cNvCxnSpPr>
            <p:nvPr/>
          </p:nvCxnSpPr>
          <p:spPr>
            <a:xfrm>
              <a:off x="6147399" y="2209680"/>
              <a:ext cx="661" cy="216279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6242866" y="4636189"/>
              <a:ext cx="807929" cy="807929"/>
              <a:chOff x="3113376" y="4194375"/>
              <a:chExt cx="807929" cy="807929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3113376" y="4194375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3" name="Group 20"/>
              <p:cNvGrpSpPr>
                <a:grpSpLocks noChangeAspect="1"/>
              </p:cNvGrpSpPr>
              <p:nvPr/>
            </p:nvGrpSpPr>
            <p:grpSpPr bwMode="auto">
              <a:xfrm>
                <a:off x="3373442" y="4402055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94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70" name="그룹 69"/>
            <p:cNvGrpSpPr/>
            <p:nvPr/>
          </p:nvGrpSpPr>
          <p:grpSpPr>
            <a:xfrm>
              <a:off x="5244001" y="4636188"/>
              <a:ext cx="807929" cy="807929"/>
              <a:chOff x="5644580" y="993978"/>
              <a:chExt cx="807929" cy="807929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8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1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1" name="왼쪽 대괄호 70"/>
            <p:cNvSpPr/>
            <p:nvPr/>
          </p:nvSpPr>
          <p:spPr>
            <a:xfrm rot="5400000">
              <a:off x="6020860" y="4022783"/>
              <a:ext cx="254399" cy="953774"/>
            </a:xfrm>
            <a:prstGeom prst="leftBracket">
              <a:avLst>
                <a:gd name="adj" fmla="val 50403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743434" y="3179751"/>
              <a:ext cx="807929" cy="807929"/>
              <a:chOff x="5644580" y="993978"/>
              <a:chExt cx="807929" cy="807929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5644580" y="993978"/>
                <a:ext cx="807929" cy="807929"/>
              </a:xfrm>
              <a:prstGeom prst="ellipse">
                <a:avLst/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1778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1" name="Group 20"/>
              <p:cNvGrpSpPr>
                <a:grpSpLocks noChangeAspect="1"/>
              </p:cNvGrpSpPr>
              <p:nvPr/>
            </p:nvGrpSpPr>
            <p:grpSpPr bwMode="auto">
              <a:xfrm>
                <a:off x="5904646" y="1201658"/>
                <a:ext cx="287796" cy="392567"/>
                <a:chOff x="2597" y="4163"/>
                <a:chExt cx="217" cy="29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82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6777717" y="1921319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644744" y="36495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773888" y="364950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822102" y="367394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072611" y="5942150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126987" y="5943275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116231" y="5920798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70607" y="5921923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195150" y="5937642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249526" y="5938767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5222" y="2377440"/>
            <a:ext cx="3014608" cy="19743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668667" y="2371476"/>
            <a:ext cx="3014608" cy="19743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68844" y="2371475"/>
            <a:ext cx="3014608" cy="19743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rgbClr val="61D6E1"/>
              </a:gs>
              <a:gs pos="100000">
                <a:srgbClr val="FFCCCC"/>
              </a:gs>
            </a:gsLst>
            <a:lin ang="0" scaled="1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900" dirty="0">
                <a:solidFill>
                  <a:prstClr val="white"/>
                </a:solidFill>
              </a:rPr>
              <a:t>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11" name="양쪽 모서리가 둥근 사각형 110"/>
          <p:cNvSpPr/>
          <p:nvPr/>
        </p:nvSpPr>
        <p:spPr>
          <a:xfrm>
            <a:off x="1155222" y="4351829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2" name="양쪽 모서리가 둥근 사각형 111"/>
          <p:cNvSpPr/>
          <p:nvPr/>
        </p:nvSpPr>
        <p:spPr>
          <a:xfrm>
            <a:off x="4668667" y="4351829"/>
            <a:ext cx="3014608" cy="127476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1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3" name="양쪽 모서리가 둥근 사각형 112"/>
          <p:cNvSpPr/>
          <p:nvPr/>
        </p:nvSpPr>
        <p:spPr>
          <a:xfrm>
            <a:off x="8182112" y="4351830"/>
            <a:ext cx="3014608" cy="128420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668081" y="2147500"/>
            <a:ext cx="1988887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181527" y="2147498"/>
            <a:ext cx="1988887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8681705" y="2137768"/>
            <a:ext cx="1988887" cy="4103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86265" y="5807821"/>
            <a:ext cx="311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61D6E1"/>
                </a:solidFill>
              </a:rPr>
              <a:t>♥♥♥♥♥♥♥♥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569922" y="5807821"/>
            <a:ext cx="311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61D6E1"/>
                </a:solidFill>
              </a:rPr>
              <a:t>♥♥♥♥♥♥♥♥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132739" y="5807821"/>
            <a:ext cx="311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61D6E1"/>
                </a:solidFill>
              </a:rPr>
              <a:t>♥♥♥♥♥♥♥♥</a:t>
            </a: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♥♥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       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536</Words>
  <Application>Microsoft Office PowerPoint</Application>
  <PresentationFormat>와이드스크린</PresentationFormat>
  <Paragraphs>128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Aharoni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3</cp:revision>
  <dcterms:created xsi:type="dcterms:W3CDTF">2019-05-06T06:22:39Z</dcterms:created>
  <dcterms:modified xsi:type="dcterms:W3CDTF">2019-05-06T06:24:58Z</dcterms:modified>
</cp:coreProperties>
</file>