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55555555551122222222212121212121212111222222232325262829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B5B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62585696"/>
        <c:axId val="-462586784"/>
      </c:lineChart>
      <c:catAx>
        <c:axId val="-46258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2586784"/>
        <c:crosses val="autoZero"/>
        <c:auto val="1"/>
        <c:lblAlgn val="ctr"/>
        <c:lblOffset val="100"/>
        <c:noMultiLvlLbl val="0"/>
      </c:catAx>
      <c:valAx>
        <c:axId val="-462586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46258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89483" y="4530085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까칠한 </a:t>
            </a:r>
            <a:r>
              <a:rPr lang="ko-KR" altLang="en-US" sz="1200" b="1" dirty="0" err="1">
                <a:solidFill>
                  <a:prstClr val="white"/>
                </a:solidFill>
              </a:rPr>
              <a:t>조땡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526863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927" y="3053488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0175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130175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  <a:r>
              <a:rPr lang="en-US" altLang="ko-KR" sz="1600" b="1" dirty="0">
                <a:solidFill>
                  <a:prstClr val="white"/>
                </a:solidFill>
              </a:rPr>
              <a:t>A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56954" y="5080589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67" name="타원형 설명선 66"/>
          <p:cNvSpPr/>
          <p:nvPr/>
        </p:nvSpPr>
        <p:spPr>
          <a:xfrm>
            <a:off x="364971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</a:t>
            </a:r>
            <a:r>
              <a:rPr lang="en-US" altLang="ko-KR" sz="1050" b="1" dirty="0">
                <a:solidFill>
                  <a:prstClr val="white"/>
                </a:solidFill>
              </a:rPr>
              <a:t>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6267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486267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  <a:r>
              <a:rPr lang="en-US" altLang="ko-KR" sz="1600" b="1" dirty="0">
                <a:solidFill>
                  <a:prstClr val="white"/>
                </a:solidFill>
              </a:rPr>
              <a:t>A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7874" y="5080589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71" name="타원형 설명선 70"/>
          <p:cNvSpPr/>
          <p:nvPr/>
        </p:nvSpPr>
        <p:spPr>
          <a:xfrm>
            <a:off x="721063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</a:t>
            </a:r>
            <a:r>
              <a:rPr lang="en-US" altLang="ko-KR" sz="1050" b="1" dirty="0">
                <a:solidFill>
                  <a:prstClr val="white"/>
                </a:solidFill>
              </a:rPr>
              <a:t>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423590" y="2040943"/>
            <a:ext cx="2609850" cy="259080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8423590" y="4370860"/>
            <a:ext cx="2609850" cy="521765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  <a:r>
              <a:rPr lang="en-US" altLang="ko-KR" sz="1600" b="1" dirty="0">
                <a:solidFill>
                  <a:prstClr val="white"/>
                </a:solidFill>
              </a:rPr>
              <a:t>A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78794" y="5080589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75" name="타원형 설명선 74"/>
          <p:cNvSpPr/>
          <p:nvPr/>
        </p:nvSpPr>
        <p:spPr>
          <a:xfrm>
            <a:off x="10771550" y="1882636"/>
            <a:ext cx="510236" cy="510236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</a:t>
            </a:r>
            <a:r>
              <a:rPr lang="en-US" altLang="ko-KR" sz="1050" b="1" dirty="0">
                <a:solidFill>
                  <a:prstClr val="white"/>
                </a:solidFill>
              </a:rPr>
              <a:t>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5003" y="3526404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28" name="타원 27"/>
          <p:cNvSpPr/>
          <p:nvPr/>
        </p:nvSpPr>
        <p:spPr>
          <a:xfrm>
            <a:off x="2275793" y="2855563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19451" y="5071115"/>
            <a:ext cx="536224" cy="536224"/>
            <a:chOff x="2069418" y="3105945"/>
            <a:chExt cx="536224" cy="536224"/>
          </a:xfrm>
        </p:grpSpPr>
        <p:sp>
          <p:nvSpPr>
            <p:cNvPr id="30" name="타원 2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974668" y="2855563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855540" y="50581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49" name="타원 48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9758382" y="2842634"/>
            <a:ext cx="536224" cy="536224"/>
            <a:chOff x="2104620" y="4162776"/>
            <a:chExt cx="536224" cy="536224"/>
          </a:xfrm>
        </p:grpSpPr>
        <p:sp>
          <p:nvSpPr>
            <p:cNvPr id="54" name="타원 53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>
          <a:xfrm>
            <a:off x="9357864" y="364469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8574216" y="2648868"/>
            <a:ext cx="162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B5B6"/>
                </a:solidFill>
              </a:rPr>
              <a:t>3</a:t>
            </a:r>
            <a:r>
              <a:rPr lang="en-US" altLang="ko-KR" sz="5400" b="1" dirty="0">
                <a:solidFill>
                  <a:srgbClr val="FFB5B6"/>
                </a:solidFill>
              </a:rPr>
              <a:t>2</a:t>
            </a:r>
            <a:r>
              <a:rPr lang="en-US" altLang="ko-KR" sz="2000" dirty="0">
                <a:solidFill>
                  <a:srgbClr val="FFB5B6"/>
                </a:solidFill>
              </a:rPr>
              <a:t>%</a:t>
            </a:r>
            <a:endParaRPr lang="en-US" altLang="ko-KR" sz="1600" b="1" dirty="0">
              <a:solidFill>
                <a:srgbClr val="FFB5B6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2280594" y="4479268"/>
            <a:ext cx="162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132742"/>
                </a:solidFill>
              </a:rPr>
              <a:t>75</a:t>
            </a:r>
            <a:r>
              <a:rPr lang="en-US" altLang="ko-KR" sz="2000" dirty="0">
                <a:solidFill>
                  <a:srgbClr val="132742"/>
                </a:solidFill>
              </a:rPr>
              <a:t>%</a:t>
            </a:r>
            <a:endParaRPr lang="en-US" altLang="ko-KR" sz="1600" b="1" dirty="0">
              <a:solidFill>
                <a:srgbClr val="13274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0821" y="3996960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B5B6"/>
                </a:solidFill>
              </a:rPr>
              <a:t>CONTENTS</a:t>
            </a:r>
            <a:endParaRPr lang="en-US" altLang="ko-KR" sz="1600" b="1" dirty="0">
              <a:solidFill>
                <a:srgbClr val="FFB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6139" y="2648868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132742"/>
                </a:solidFill>
              </a:rPr>
              <a:t>CONTENTS</a:t>
            </a:r>
            <a:endParaRPr lang="en-US" altLang="ko-KR" sz="1600" b="1" dirty="0">
              <a:solidFill>
                <a:srgbClr val="13274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PPT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>
            <p:extLst/>
          </p:nvPr>
        </p:nvGraphicFramePr>
        <p:xfrm>
          <a:off x="966004" y="27600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1087" y="54707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21635" y="20118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27719" y="54707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5251" y="54707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0347" y="25703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5B6"/>
              </a:gs>
              <a:gs pos="100000">
                <a:srgbClr val="FFB5B6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31833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10" y="20118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75508" y="239522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8063895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>
            <a:off x="8091213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3583" y="293727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861291" y="298542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888609" y="301273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0979" y="293727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8063895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091213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3583" y="470892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9861291" y="475707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B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9888609" y="478438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0979" y="470892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76430" y="2082029"/>
            <a:ext cx="2476464" cy="2476464"/>
          </a:xfrm>
          <a:prstGeom prst="ellipse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181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182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88425" y="2082029"/>
            <a:ext cx="2476464" cy="247646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39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66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1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2020-06-11T03:04:01Z</dcterms:created>
  <dcterms:modified xsi:type="dcterms:W3CDTF">2020-06-11T03:04:35Z</dcterms:modified>
</cp:coreProperties>
</file>