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charts/chart1.xml" ContentType="application/vnd.openxmlformats-officedocument.drawingml.chart+xml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수량</c:v>
                </c:pt>
              </c:strCache>
            </c:strRef>
          </c:tx>
          <c:spPr>
            <a:solidFill>
              <a:srgbClr val="404040"/>
            </a:solidFill>
            <a:ln w="19080">
              <a:solidFill>
                <a:srgbClr val="404040"/>
              </a:solidFill>
              <a:round/>
            </a:ln>
          </c:spPr>
          <c:marker>
            <c:symbol val="square"/>
            <c:size val="5"/>
            <c:spPr>
              <a:solidFill>
                <a:srgbClr val="404040"/>
              </a:solidFill>
            </c:spPr>
          </c:marker>
          <c:dPt>
            <c:idx val="0"/>
            <c:spPr>
              <a:solidFill>
                <a:srgbClr val="404040"/>
              </a:solidFill>
              <a:ln w="19080">
                <a:solidFill>
                  <a:srgbClr val="404040"/>
                </a:solidFill>
                <a:round/>
              </a:ln>
            </c:spPr>
          </c:dPt>
          <c:dPt>
            <c:idx val="2"/>
            <c:spPr>
              <a:solidFill>
                <a:srgbClr val="404040"/>
              </a:solidFill>
              <a:ln w="19080">
                <a:solidFill>
                  <a:srgbClr val="404040"/>
                </a:solidFill>
                <a:round/>
              </a:ln>
            </c:spPr>
          </c:dPt>
          <c:dPt>
            <c:idx val="5"/>
            <c:spPr>
              <a:solidFill>
                <a:srgbClr val="404040"/>
              </a:solidFill>
              <a:ln w="19080">
                <a:solidFill>
                  <a:srgbClr val="404040"/>
                </a:solidFill>
                <a:round/>
              </a:ln>
            </c:spPr>
          </c:dPt>
          <c:dPt>
            <c:idx val="11"/>
            <c:spPr>
              <a:solidFill>
                <a:srgbClr val="404040"/>
              </a:solidFill>
              <a:ln w="19080">
                <a:solidFill>
                  <a:srgbClr val="404040"/>
                </a:solidFill>
                <a:round/>
              </a:ln>
            </c:spPr>
          </c:dPt>
          <c:dLbls>
            <c:numFmt formatCode="General" sourceLinked="1"/>
            <c:dLbl>
              <c:idx val="0"/>
              <c:dLblPos val="t"/>
              <c:showLegendKey val="0"/>
              <c:showVal val="1"/>
              <c:showCatName val="0"/>
              <c:showSerName val="0"/>
              <c:showPercent val="0"/>
            </c:dLbl>
            <c:dLbl>
              <c:idx val="2"/>
              <c:dLblPos val="t"/>
              <c:showLegendKey val="0"/>
              <c:showVal val="1"/>
              <c:showCatName val="0"/>
              <c:showSerName val="0"/>
              <c:showPercent val="0"/>
            </c:dLbl>
            <c:dLbl>
              <c:idx val="5"/>
              <c:dLblPos val="t"/>
              <c:showLegendKey val="0"/>
              <c:showVal val="1"/>
              <c:showCatName val="0"/>
              <c:showSerName val="0"/>
              <c:showPercent val="0"/>
            </c:dLbl>
            <c:dLbl>
              <c:idx val="11"/>
              <c:dLblPos val="t"/>
              <c:showLegendKey val="0"/>
              <c:showVal val="1"/>
              <c:showCatName val="0"/>
              <c:showSerName val="0"/>
              <c:showPercent val="0"/>
            </c:dLbl>
            <c:dLblPos val="t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8</c:v>
                </c:pt>
                <c:pt idx="1">
                  <c:v>12</c:v>
                </c:pt>
                <c:pt idx="2">
                  <c:v>24</c:v>
                </c:pt>
                <c:pt idx="3">
                  <c:v>19</c:v>
                </c:pt>
                <c:pt idx="4">
                  <c:v>36</c:v>
                </c:pt>
                <c:pt idx="5">
                  <c:v>45</c:v>
                </c:pt>
                <c:pt idx="6">
                  <c:v>31</c:v>
                </c:pt>
                <c:pt idx="7">
                  <c:v>35</c:v>
                </c:pt>
                <c:pt idx="8">
                  <c:v>48</c:v>
                </c:pt>
                <c:pt idx="9">
                  <c:v>56</c:v>
                </c:pt>
                <c:pt idx="10">
                  <c:v>46</c:v>
                </c:pt>
                <c:pt idx="11">
                  <c:v>64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1"/>
        <c:axId val="43225637"/>
        <c:axId val="55490330"/>
      </c:lineChart>
      <c:catAx>
        <c:axId val="43225637"/>
        <c:scaling>
          <c:orientation val="minMax"/>
        </c:scaling>
        <c:delete val="0"/>
        <c:axPos val="b"/>
        <c:numFmt formatCode="YYYY/M/D" sourceLinked="1"/>
        <c:majorTickMark val="out"/>
        <c:minorTickMark val="none"/>
        <c:tickLblPos val="nextTo"/>
        <c:spPr>
          <a:ln w="6480">
            <a:solidFill>
              <a:srgbClr val="595959"/>
            </a:solidFill>
            <a:round/>
          </a:ln>
        </c:spPr>
        <c:txPr>
          <a:bodyPr/>
          <a:lstStyle/>
          <a:p>
            <a:pPr>
              <a:defRPr b="0" sz="800" spc="-1" strike="noStrike">
                <a:solidFill>
                  <a:srgbClr val="404040"/>
                </a:solidFill>
                <a:latin typeface="맑은 고딕"/>
                <a:ea typeface="DejaVu Sans"/>
              </a:defRPr>
            </a:pPr>
          </a:p>
        </c:txPr>
        <c:crossAx val="55490330"/>
        <c:crosses val="autoZero"/>
        <c:auto val="1"/>
        <c:lblAlgn val="ctr"/>
        <c:lblOffset val="100"/>
      </c:catAx>
      <c:valAx>
        <c:axId val="5549033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6480">
            <a:solidFill>
              <a:srgbClr val="595959"/>
            </a:solidFill>
            <a:round/>
          </a:ln>
        </c:spPr>
        <c:txPr>
          <a:bodyPr/>
          <a:lstStyle/>
          <a:p>
            <a:pPr>
              <a:defRPr b="0" sz="800" spc="-1" strike="noStrike">
                <a:solidFill>
                  <a:srgbClr val="404040"/>
                </a:solidFill>
                <a:latin typeface="맑은 고딕"/>
                <a:ea typeface="DejaVu Sans"/>
              </a:defRPr>
            </a:pPr>
          </a:p>
        </c:txPr>
        <c:crossAx val="43225637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Times New Roman"/>
              </a:rPr>
              <a:t>제</a:t>
            </a:r>
            <a:r>
              <a:rPr b="0" lang="en-US" sz="4400" spc="-1" strike="noStrike">
                <a:latin typeface="Times New Roman"/>
              </a:rPr>
              <a:t>목 </a:t>
            </a:r>
            <a:r>
              <a:rPr b="0" lang="en-US" sz="4400" spc="-1" strike="noStrike">
                <a:latin typeface="Times New Roman"/>
              </a:rPr>
              <a:t>텍</a:t>
            </a:r>
            <a:r>
              <a:rPr b="0" lang="en-US" sz="4400" spc="-1" strike="noStrike">
                <a:latin typeface="Times New Roman"/>
              </a:rPr>
              <a:t>스</a:t>
            </a:r>
            <a:r>
              <a:rPr b="0" lang="en-US" sz="4400" spc="-1" strike="noStrike">
                <a:latin typeface="Times New Roman"/>
              </a:rPr>
              <a:t>트</a:t>
            </a:r>
            <a:r>
              <a:rPr b="0" lang="en-US" sz="4400" spc="-1" strike="noStrike">
                <a:latin typeface="Times New Roman"/>
              </a:rPr>
              <a:t>의 </a:t>
            </a:r>
            <a:r>
              <a:rPr b="0" lang="en-US" sz="4400" spc="-1" strike="noStrike">
                <a:latin typeface="Times New Roman"/>
              </a:rPr>
              <a:t>서</a:t>
            </a:r>
            <a:r>
              <a:rPr b="0" lang="en-US" sz="4400" spc="-1" strike="noStrike">
                <a:latin typeface="Times New Roman"/>
              </a:rPr>
              <a:t>식</a:t>
            </a:r>
            <a:r>
              <a:rPr b="0" lang="en-US" sz="4400" spc="-1" strike="noStrike">
                <a:latin typeface="Times New Roman"/>
              </a:rPr>
              <a:t>을 </a:t>
            </a:r>
            <a:r>
              <a:rPr b="0" lang="en-US" sz="4400" spc="-1" strike="noStrike">
                <a:latin typeface="Times New Roman"/>
              </a:rPr>
              <a:t>편</a:t>
            </a:r>
            <a:r>
              <a:rPr b="0" lang="en-US" sz="4400" spc="-1" strike="noStrike">
                <a:latin typeface="Times New Roman"/>
              </a:rPr>
              <a:t>집</a:t>
            </a:r>
            <a:r>
              <a:rPr b="0" lang="en-US" sz="4400" spc="-1" strike="noStrike">
                <a:latin typeface="Times New Roman"/>
              </a:rPr>
              <a:t>하</a:t>
            </a:r>
            <a:r>
              <a:rPr b="0" lang="en-US" sz="4400" spc="-1" strike="noStrike">
                <a:latin typeface="Times New Roman"/>
              </a:rPr>
              <a:t>려</a:t>
            </a:r>
            <a:r>
              <a:rPr b="0" lang="en-US" sz="4400" spc="-1" strike="noStrike">
                <a:latin typeface="Times New Roman"/>
              </a:rPr>
              <a:t>면 </a:t>
            </a:r>
            <a:r>
              <a:rPr b="0" lang="en-US" sz="4400" spc="-1" strike="noStrike">
                <a:latin typeface="Times New Roman"/>
              </a:rPr>
              <a:t>클</a:t>
            </a:r>
            <a:r>
              <a:rPr b="0" lang="en-US" sz="4400" spc="-1" strike="noStrike">
                <a:latin typeface="Times New Roman"/>
              </a:rPr>
              <a:t>릭</a:t>
            </a:r>
            <a:r>
              <a:rPr b="0" lang="en-US" sz="4400" spc="-1" strike="noStrike">
                <a:latin typeface="Times New Roman"/>
              </a:rPr>
              <a:t>하</a:t>
            </a:r>
            <a:r>
              <a:rPr b="0" lang="en-US" sz="4400" spc="-1" strike="noStrike">
                <a:latin typeface="Times New Roman"/>
              </a:rPr>
              <a:t>십</a:t>
            </a:r>
            <a:r>
              <a:rPr b="0" lang="en-US" sz="4400" spc="-1" strike="noStrike">
                <a:latin typeface="Times New Roman"/>
              </a:rPr>
              <a:t>시</a:t>
            </a:r>
            <a:r>
              <a:rPr b="0" lang="en-US" sz="4400" spc="-1" strike="noStrike">
                <a:latin typeface="Times New Roman"/>
              </a:rPr>
              <a:t>오</a:t>
            </a:r>
            <a:r>
              <a:rPr b="0" lang="en-US" sz="4400" spc="-1" strike="noStrike">
                <a:latin typeface="Times New Roman"/>
              </a:rPr>
              <a:t>.</a:t>
            </a:r>
            <a:endParaRPr b="0" lang="en-US" sz="4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Times New Roman"/>
              </a:rPr>
              <a:t>개요 텍스트의 서식을 편집하려면 클릭하십시오</a:t>
            </a:r>
            <a:endParaRPr b="0" lang="en-US" sz="3200" spc="-1" strike="noStrike"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Times New Roman"/>
              </a:rPr>
              <a:t>2</a:t>
            </a:r>
            <a:r>
              <a:rPr b="0" lang="en-US" sz="2800" spc="-1" strike="noStrike">
                <a:latin typeface="Times New Roman"/>
              </a:rPr>
              <a:t>번째 개요 수준</a:t>
            </a:r>
            <a:endParaRPr b="0" lang="en-US" sz="2800" spc="-1" strike="noStrike">
              <a:latin typeface="Times New Roman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Times New Roman"/>
              </a:rPr>
              <a:t>3</a:t>
            </a:r>
            <a:r>
              <a:rPr b="0" lang="en-US" sz="2400" spc="-1" strike="noStrike">
                <a:latin typeface="Times New Roman"/>
              </a:rPr>
              <a:t>번째 개요 수준</a:t>
            </a:r>
            <a:endParaRPr b="0" lang="en-US" sz="2400" spc="-1" strike="noStrike">
              <a:latin typeface="Times New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Times New Roman"/>
              </a:rPr>
              <a:t>4</a:t>
            </a:r>
            <a:r>
              <a:rPr b="0" lang="en-US" sz="2000" spc="-1" strike="noStrike">
                <a:latin typeface="Times New Roman"/>
              </a:rPr>
              <a:t>번째 개요 수준</a:t>
            </a:r>
            <a:endParaRPr b="0" lang="en-US" sz="2000" spc="-1" strike="noStrike">
              <a:latin typeface="Times New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Times New Roman"/>
              </a:rPr>
              <a:t>5</a:t>
            </a:r>
            <a:r>
              <a:rPr b="0" lang="en-US" sz="2000" spc="-1" strike="noStrike">
                <a:latin typeface="Times New Roman"/>
              </a:rPr>
              <a:t>번째 개요 수준</a:t>
            </a:r>
            <a:endParaRPr b="0" lang="en-US" sz="2000" spc="-1" strike="noStrike">
              <a:latin typeface="Times New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Times New Roman"/>
              </a:rPr>
              <a:t>6</a:t>
            </a:r>
            <a:r>
              <a:rPr b="0" lang="en-US" sz="2000" spc="-1" strike="noStrike">
                <a:latin typeface="Times New Roman"/>
              </a:rPr>
              <a:t>번째 개요 수준</a:t>
            </a:r>
            <a:endParaRPr b="0" lang="en-US" sz="2000" spc="-1" strike="noStrike">
              <a:latin typeface="Times New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Times New Roman"/>
              </a:rPr>
              <a:t>7</a:t>
            </a:r>
            <a:r>
              <a:rPr b="0" lang="en-US" sz="2000" spc="-1" strike="noStrike">
                <a:latin typeface="Times New Roman"/>
              </a:rPr>
              <a:t>번째 개요 수준</a:t>
            </a:r>
            <a:endParaRPr b="0" lang="en-US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Times New Roman"/>
              </a:rPr>
              <a:t>제</a:t>
            </a:r>
            <a:r>
              <a:rPr b="0" lang="en-US" sz="4400" spc="-1" strike="noStrike">
                <a:latin typeface="Times New Roman"/>
              </a:rPr>
              <a:t>목</a:t>
            </a:r>
            <a:r>
              <a:rPr b="0" lang="en-US" sz="4400" spc="-1" strike="noStrike">
                <a:latin typeface="Times New Roman"/>
              </a:rPr>
              <a:t> </a:t>
            </a:r>
            <a:r>
              <a:rPr b="0" lang="en-US" sz="4400" spc="-1" strike="noStrike">
                <a:latin typeface="Times New Roman"/>
              </a:rPr>
              <a:t>텍</a:t>
            </a:r>
            <a:r>
              <a:rPr b="0" lang="en-US" sz="4400" spc="-1" strike="noStrike">
                <a:latin typeface="Times New Roman"/>
              </a:rPr>
              <a:t>스</a:t>
            </a:r>
            <a:r>
              <a:rPr b="0" lang="en-US" sz="4400" spc="-1" strike="noStrike">
                <a:latin typeface="Times New Roman"/>
              </a:rPr>
              <a:t>트</a:t>
            </a:r>
            <a:r>
              <a:rPr b="0" lang="en-US" sz="4400" spc="-1" strike="noStrike">
                <a:latin typeface="Times New Roman"/>
              </a:rPr>
              <a:t>의</a:t>
            </a:r>
            <a:r>
              <a:rPr b="0" lang="en-US" sz="4400" spc="-1" strike="noStrike">
                <a:latin typeface="Times New Roman"/>
              </a:rPr>
              <a:t> </a:t>
            </a:r>
            <a:r>
              <a:rPr b="0" lang="en-US" sz="4400" spc="-1" strike="noStrike">
                <a:latin typeface="Times New Roman"/>
              </a:rPr>
              <a:t>서</a:t>
            </a:r>
            <a:r>
              <a:rPr b="0" lang="en-US" sz="4400" spc="-1" strike="noStrike">
                <a:latin typeface="Times New Roman"/>
              </a:rPr>
              <a:t>식</a:t>
            </a:r>
            <a:r>
              <a:rPr b="0" lang="en-US" sz="4400" spc="-1" strike="noStrike">
                <a:latin typeface="Times New Roman"/>
              </a:rPr>
              <a:t>을</a:t>
            </a:r>
            <a:r>
              <a:rPr b="0" lang="en-US" sz="4400" spc="-1" strike="noStrike">
                <a:latin typeface="Times New Roman"/>
              </a:rPr>
              <a:t> </a:t>
            </a:r>
            <a:r>
              <a:rPr b="0" lang="en-US" sz="4400" spc="-1" strike="noStrike">
                <a:latin typeface="Times New Roman"/>
              </a:rPr>
              <a:t>편</a:t>
            </a:r>
            <a:r>
              <a:rPr b="0" lang="en-US" sz="4400" spc="-1" strike="noStrike">
                <a:latin typeface="Times New Roman"/>
              </a:rPr>
              <a:t>집</a:t>
            </a:r>
            <a:r>
              <a:rPr b="0" lang="en-US" sz="4400" spc="-1" strike="noStrike">
                <a:latin typeface="Times New Roman"/>
              </a:rPr>
              <a:t>하</a:t>
            </a:r>
            <a:r>
              <a:rPr b="0" lang="en-US" sz="4400" spc="-1" strike="noStrike">
                <a:latin typeface="Times New Roman"/>
              </a:rPr>
              <a:t>려</a:t>
            </a:r>
            <a:r>
              <a:rPr b="0" lang="en-US" sz="4400" spc="-1" strike="noStrike">
                <a:latin typeface="Times New Roman"/>
              </a:rPr>
              <a:t>면</a:t>
            </a:r>
            <a:r>
              <a:rPr b="0" lang="en-US" sz="4400" spc="-1" strike="noStrike">
                <a:latin typeface="Times New Roman"/>
              </a:rPr>
              <a:t> </a:t>
            </a:r>
            <a:r>
              <a:rPr b="0" lang="en-US" sz="4400" spc="-1" strike="noStrike">
                <a:latin typeface="Times New Roman"/>
              </a:rPr>
              <a:t>클</a:t>
            </a:r>
            <a:r>
              <a:rPr b="0" lang="en-US" sz="4400" spc="-1" strike="noStrike">
                <a:latin typeface="Times New Roman"/>
              </a:rPr>
              <a:t>릭</a:t>
            </a:r>
            <a:r>
              <a:rPr b="0" lang="en-US" sz="4400" spc="-1" strike="noStrike">
                <a:latin typeface="Times New Roman"/>
              </a:rPr>
              <a:t>하</a:t>
            </a:r>
            <a:r>
              <a:rPr b="0" lang="en-US" sz="4400" spc="-1" strike="noStrike">
                <a:latin typeface="Times New Roman"/>
              </a:rPr>
              <a:t>십</a:t>
            </a:r>
            <a:r>
              <a:rPr b="0" lang="en-US" sz="4400" spc="-1" strike="noStrike">
                <a:latin typeface="Times New Roman"/>
              </a:rPr>
              <a:t>시</a:t>
            </a:r>
            <a:r>
              <a:rPr b="0" lang="en-US" sz="4400" spc="-1" strike="noStrike">
                <a:latin typeface="Times New Roman"/>
              </a:rPr>
              <a:t>오</a:t>
            </a:r>
            <a:r>
              <a:rPr b="0" lang="en-US" sz="4400" spc="-1" strike="noStrike">
                <a:latin typeface="Times New Roman"/>
              </a:rPr>
              <a:t>.</a:t>
            </a:r>
            <a:endParaRPr b="0" lang="en-US" sz="4400" spc="-1" strike="noStrike"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Times New Roman"/>
              </a:rPr>
              <a:t>개요 텍스트의 서식을 편집하려면 클릭하십시오</a:t>
            </a:r>
            <a:endParaRPr b="0" lang="en-US" sz="3200" spc="-1" strike="noStrike"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Times New Roman"/>
              </a:rPr>
              <a:t>2</a:t>
            </a:r>
            <a:r>
              <a:rPr b="0" lang="en-US" sz="2800" spc="-1" strike="noStrike">
                <a:latin typeface="Times New Roman"/>
              </a:rPr>
              <a:t>번째 개요 수준</a:t>
            </a:r>
            <a:endParaRPr b="0" lang="en-US" sz="2800" spc="-1" strike="noStrike">
              <a:latin typeface="Times New Roman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Times New Roman"/>
              </a:rPr>
              <a:t>3</a:t>
            </a:r>
            <a:r>
              <a:rPr b="0" lang="en-US" sz="2400" spc="-1" strike="noStrike">
                <a:latin typeface="Times New Roman"/>
              </a:rPr>
              <a:t>번째 개요 수준</a:t>
            </a:r>
            <a:endParaRPr b="0" lang="en-US" sz="2400" spc="-1" strike="noStrike">
              <a:latin typeface="Times New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Times New Roman"/>
              </a:rPr>
              <a:t>4</a:t>
            </a:r>
            <a:r>
              <a:rPr b="0" lang="en-US" sz="2000" spc="-1" strike="noStrike">
                <a:latin typeface="Times New Roman"/>
              </a:rPr>
              <a:t>번째 개요 수준</a:t>
            </a:r>
            <a:endParaRPr b="0" lang="en-US" sz="2000" spc="-1" strike="noStrike">
              <a:latin typeface="Times New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Times New Roman"/>
              </a:rPr>
              <a:t>5</a:t>
            </a:r>
            <a:r>
              <a:rPr b="0" lang="en-US" sz="2000" spc="-1" strike="noStrike">
                <a:latin typeface="Times New Roman"/>
              </a:rPr>
              <a:t>번째 개요 수준</a:t>
            </a:r>
            <a:endParaRPr b="0" lang="en-US" sz="2000" spc="-1" strike="noStrike">
              <a:latin typeface="Times New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Times New Roman"/>
              </a:rPr>
              <a:t>6</a:t>
            </a:r>
            <a:r>
              <a:rPr b="0" lang="en-US" sz="2000" spc="-1" strike="noStrike">
                <a:latin typeface="Times New Roman"/>
              </a:rPr>
              <a:t>번째 개요 수준</a:t>
            </a:r>
            <a:endParaRPr b="0" lang="en-US" sz="2000" spc="-1" strike="noStrike">
              <a:latin typeface="Times New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Times New Roman"/>
              </a:rPr>
              <a:t>7</a:t>
            </a:r>
            <a:r>
              <a:rPr b="0" lang="en-US" sz="2000" spc="-1" strike="noStrike">
                <a:latin typeface="Times New Roman"/>
              </a:rPr>
              <a:t>번째 개요 수준</a:t>
            </a:r>
            <a:endParaRPr b="0" lang="en-US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df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035160" y="2563200"/>
            <a:ext cx="6159600" cy="52560"/>
          </a:xfrm>
          <a:prstGeom prst="rect">
            <a:avLst/>
          </a:prstGeom>
          <a:solidFill>
            <a:srgbClr val="0e5c82"/>
          </a:solidFill>
          <a:ln w="25560">
            <a:noFill/>
          </a:ln>
          <a:effectLst>
            <a:outerShdw dist="38160" dir="16200000">
              <a:srgbClr val="ffffff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3048120" y="1081080"/>
            <a:ext cx="6095160" cy="30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404040"/>
                </a:solidFill>
                <a:latin typeface="야놀자 야체 B"/>
                <a:ea typeface="야놀자 야체 B"/>
              </a:rPr>
              <a:t>AI </a:t>
            </a:r>
            <a:r>
              <a:rPr b="1" lang="en-US" sz="6000" spc="-1" strike="noStrike">
                <a:solidFill>
                  <a:srgbClr val="404040"/>
                </a:solidFill>
                <a:latin typeface="야놀자 야체 B"/>
                <a:ea typeface="야놀자 야체 B"/>
              </a:rPr>
              <a:t>기업 동향 분석 </a:t>
            </a:r>
            <a:endParaRPr b="0" lang="en-US" sz="60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latin typeface="맑은 고딕"/>
                <a:ea typeface="야놀자 야체 B"/>
              </a:rPr>
              <a:t>카카오뱅크 </a:t>
            </a:r>
            <a:r>
              <a:rPr b="1" lang="en-US" sz="1400" spc="-1" strike="noStrike">
                <a:solidFill>
                  <a:srgbClr val="404040"/>
                </a:solidFill>
                <a:latin typeface="맑은 고딕"/>
                <a:ea typeface="야놀자 야체 B"/>
              </a:rPr>
              <a:t>| </a:t>
            </a:r>
            <a:r>
              <a:rPr b="1" lang="en-US" sz="1400" spc="-1" strike="noStrike">
                <a:solidFill>
                  <a:srgbClr val="404040"/>
                </a:solidFill>
                <a:latin typeface="맑은 고딕"/>
                <a:ea typeface="야놀자 야체 B"/>
              </a:rPr>
              <a:t>넷플릭스 </a:t>
            </a:r>
            <a:r>
              <a:rPr b="1" lang="en-US" sz="1400" spc="-1" strike="noStrike">
                <a:solidFill>
                  <a:srgbClr val="404040"/>
                </a:solidFill>
                <a:latin typeface="맑은 고딕"/>
                <a:ea typeface="야놀자 야체 B"/>
              </a:rPr>
              <a:t>| </a:t>
            </a:r>
            <a:r>
              <a:rPr b="1" lang="en-US" sz="1400" spc="-1" strike="noStrike">
                <a:solidFill>
                  <a:srgbClr val="404040"/>
                </a:solidFill>
                <a:latin typeface="맑은 고딕"/>
                <a:ea typeface="야놀자 야체 B"/>
              </a:rPr>
              <a:t>포스코</a:t>
            </a:r>
            <a:r>
              <a:rPr b="1" lang="en-US" sz="1400" spc="-1" strike="noStrike">
                <a:solidFill>
                  <a:srgbClr val="404040"/>
                </a:solidFill>
                <a:latin typeface="맑은 고딕"/>
                <a:ea typeface="야놀자 야체 B"/>
              </a:rPr>
              <a:t>ICT | LG</a:t>
            </a:r>
            <a:r>
              <a:rPr b="1" lang="en-US" sz="1400" spc="-1" strike="noStrike">
                <a:solidFill>
                  <a:srgbClr val="404040"/>
                </a:solidFill>
                <a:latin typeface="맑은 고딕"/>
                <a:ea typeface="야놀자 야체 B"/>
              </a:rPr>
              <a:t>전자 </a:t>
            </a:r>
            <a:r>
              <a:rPr b="1" lang="en-US" sz="1400" spc="-1" strike="noStrike">
                <a:solidFill>
                  <a:srgbClr val="404040"/>
                </a:solidFill>
                <a:latin typeface="맑은 고딕"/>
                <a:ea typeface="야놀자 야체 B"/>
              </a:rPr>
              <a:t>| </a:t>
            </a:r>
            <a:r>
              <a:rPr b="1" lang="en-US" sz="1400" spc="-1" strike="noStrike">
                <a:solidFill>
                  <a:srgbClr val="404040"/>
                </a:solidFill>
                <a:latin typeface="맑은 고딕"/>
                <a:ea typeface="야놀자 야체 B"/>
              </a:rPr>
              <a:t>아마존 </a:t>
            </a:r>
            <a:r>
              <a:rPr b="1" lang="en-US" sz="1400" spc="-1" strike="noStrike">
                <a:solidFill>
                  <a:srgbClr val="404040"/>
                </a:solidFill>
                <a:latin typeface="맑은 고딕"/>
                <a:ea typeface="야놀자 야체 B"/>
              </a:rPr>
              <a:t>| </a:t>
            </a:r>
            <a:r>
              <a:rPr b="1" lang="en-US" sz="1400" spc="-1" strike="noStrike">
                <a:solidFill>
                  <a:srgbClr val="404040"/>
                </a:solidFill>
                <a:latin typeface="맑은 고딕"/>
                <a:ea typeface="야놀자 야체 B"/>
              </a:rPr>
              <a:t>엔씨소프트 </a:t>
            </a:r>
            <a:r>
              <a:rPr b="1" lang="en-US" sz="1400" spc="-1" strike="noStrike">
                <a:solidFill>
                  <a:srgbClr val="404040"/>
                </a:solidFill>
                <a:latin typeface="맑은 고딕"/>
                <a:ea typeface="야놀자 야체 B"/>
              </a:rPr>
              <a:t>| </a:t>
            </a:r>
            <a:r>
              <a:rPr b="1" lang="en-US" sz="1400" spc="-1" strike="noStrike">
                <a:solidFill>
                  <a:srgbClr val="404040"/>
                </a:solidFill>
                <a:latin typeface="맑은 고딕"/>
                <a:ea typeface="야놀자 야체 B"/>
              </a:rPr>
              <a:t>네이버</a:t>
            </a:r>
            <a:endParaRPr b="0" lang="en-US" sz="1400" spc="-1" strike="noStrike">
              <a:latin typeface="Times New Roman"/>
            </a:endParaRPr>
          </a:p>
        </p:txBody>
      </p:sp>
      <p:grpSp>
        <p:nvGrpSpPr>
          <p:cNvPr id="78" name="Group 3"/>
          <p:cNvGrpSpPr/>
          <p:nvPr/>
        </p:nvGrpSpPr>
        <p:grpSpPr>
          <a:xfrm>
            <a:off x="4312080" y="3477240"/>
            <a:ext cx="1114920" cy="1115280"/>
            <a:chOff x="4312080" y="3477240"/>
            <a:chExt cx="1114920" cy="1115280"/>
          </a:xfrm>
        </p:grpSpPr>
        <p:sp>
          <p:nvSpPr>
            <p:cNvPr id="79" name="CustomShape 4"/>
            <p:cNvSpPr/>
            <p:nvPr/>
          </p:nvSpPr>
          <p:spPr>
            <a:xfrm rot="8100000">
              <a:off x="4475160" y="3640680"/>
              <a:ext cx="788400" cy="788400"/>
            </a:xfrm>
            <a:prstGeom prst="teardrop">
              <a:avLst>
                <a:gd name="adj" fmla="val 100000"/>
              </a:avLst>
            </a:prstGeom>
            <a:solidFill>
              <a:srgbClr val="0e5c82"/>
            </a:solidFill>
            <a:ln w="25560">
              <a:solidFill>
                <a:srgbClr val="4040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5"/>
            <p:cNvSpPr/>
            <p:nvPr/>
          </p:nvSpPr>
          <p:spPr>
            <a:xfrm>
              <a:off x="4555080" y="3705480"/>
              <a:ext cx="627480" cy="627480"/>
            </a:xfrm>
            <a:prstGeom prst="ellipse">
              <a:avLst/>
            </a:prstGeom>
            <a:solidFill>
              <a:srgbClr val="ffffff"/>
            </a:solidFill>
            <a:ln w="25560">
              <a:solidFill>
                <a:srgbClr val="4040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81" name="그림 35" descr=""/>
            <p:cNvPicPr/>
            <p:nvPr/>
          </p:nvPicPr>
          <p:blipFill>
            <a:blip r:embed="rId1"/>
            <a:stretch/>
          </p:blipFill>
          <p:spPr>
            <a:xfrm>
              <a:off x="4641120" y="3791520"/>
              <a:ext cx="455400" cy="4554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82" name="Group 6"/>
          <p:cNvGrpSpPr/>
          <p:nvPr/>
        </p:nvGrpSpPr>
        <p:grpSpPr>
          <a:xfrm>
            <a:off x="6767280" y="3477240"/>
            <a:ext cx="1114920" cy="1115280"/>
            <a:chOff x="6767280" y="3477240"/>
            <a:chExt cx="1114920" cy="1115280"/>
          </a:xfrm>
        </p:grpSpPr>
        <p:sp>
          <p:nvSpPr>
            <p:cNvPr id="83" name="CustomShape 7"/>
            <p:cNvSpPr/>
            <p:nvPr/>
          </p:nvSpPr>
          <p:spPr>
            <a:xfrm rot="8100000">
              <a:off x="6930360" y="3640680"/>
              <a:ext cx="788400" cy="788400"/>
            </a:xfrm>
            <a:prstGeom prst="teardrop">
              <a:avLst>
                <a:gd name="adj" fmla="val 100000"/>
              </a:avLst>
            </a:prstGeom>
            <a:solidFill>
              <a:srgbClr val="ffc000"/>
            </a:solidFill>
            <a:ln w="25560">
              <a:solidFill>
                <a:srgbClr val="4040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8"/>
            <p:cNvSpPr/>
            <p:nvPr/>
          </p:nvSpPr>
          <p:spPr>
            <a:xfrm>
              <a:off x="7010280" y="3720960"/>
              <a:ext cx="627480" cy="627480"/>
            </a:xfrm>
            <a:prstGeom prst="ellipse">
              <a:avLst/>
            </a:prstGeom>
            <a:solidFill>
              <a:srgbClr val="ffffff"/>
            </a:solidFill>
            <a:ln w="25560">
              <a:solidFill>
                <a:srgbClr val="4040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85" name="그림 39" descr=""/>
            <p:cNvPicPr/>
            <p:nvPr/>
          </p:nvPicPr>
          <p:blipFill>
            <a:blip r:embed="rId2"/>
            <a:stretch/>
          </p:blipFill>
          <p:spPr>
            <a:xfrm>
              <a:off x="7120440" y="3831120"/>
              <a:ext cx="407160" cy="40716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86" name="Group 9"/>
          <p:cNvGrpSpPr/>
          <p:nvPr/>
        </p:nvGrpSpPr>
        <p:grpSpPr>
          <a:xfrm>
            <a:off x="5539680" y="3477240"/>
            <a:ext cx="1114920" cy="1115280"/>
            <a:chOff x="5539680" y="3477240"/>
            <a:chExt cx="1114920" cy="1115280"/>
          </a:xfrm>
        </p:grpSpPr>
        <p:sp>
          <p:nvSpPr>
            <p:cNvPr id="87" name="CustomShape 10"/>
            <p:cNvSpPr/>
            <p:nvPr/>
          </p:nvSpPr>
          <p:spPr>
            <a:xfrm rot="8100000">
              <a:off x="5702760" y="3640680"/>
              <a:ext cx="788400" cy="788400"/>
            </a:xfrm>
            <a:prstGeom prst="teardrop">
              <a:avLst>
                <a:gd name="adj" fmla="val 100000"/>
              </a:avLst>
            </a:prstGeom>
            <a:solidFill>
              <a:srgbClr val="0e5c82"/>
            </a:solidFill>
            <a:ln w="25560">
              <a:solidFill>
                <a:srgbClr val="4040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11"/>
            <p:cNvSpPr/>
            <p:nvPr/>
          </p:nvSpPr>
          <p:spPr>
            <a:xfrm>
              <a:off x="5782680" y="3720960"/>
              <a:ext cx="627480" cy="627480"/>
            </a:xfrm>
            <a:prstGeom prst="ellipse">
              <a:avLst/>
            </a:prstGeom>
            <a:solidFill>
              <a:srgbClr val="ffffff"/>
            </a:solidFill>
            <a:ln w="25560">
              <a:solidFill>
                <a:srgbClr val="4040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89" name="그림 40" descr=""/>
            <p:cNvPicPr/>
            <p:nvPr/>
          </p:nvPicPr>
          <p:blipFill>
            <a:blip r:embed="rId3"/>
            <a:stretch/>
          </p:blipFill>
          <p:spPr>
            <a:xfrm>
              <a:off x="5883120" y="3821400"/>
              <a:ext cx="426600" cy="4266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0" name="Group 12"/>
          <p:cNvGrpSpPr/>
          <p:nvPr/>
        </p:nvGrpSpPr>
        <p:grpSpPr>
          <a:xfrm>
            <a:off x="7991280" y="3477240"/>
            <a:ext cx="1114920" cy="1115280"/>
            <a:chOff x="7991280" y="3477240"/>
            <a:chExt cx="1114920" cy="1115280"/>
          </a:xfrm>
        </p:grpSpPr>
        <p:sp>
          <p:nvSpPr>
            <p:cNvPr id="91" name="CustomShape 13"/>
            <p:cNvSpPr/>
            <p:nvPr/>
          </p:nvSpPr>
          <p:spPr>
            <a:xfrm rot="8100000">
              <a:off x="8154360" y="3640680"/>
              <a:ext cx="788400" cy="788400"/>
            </a:xfrm>
            <a:prstGeom prst="teardrop">
              <a:avLst>
                <a:gd name="adj" fmla="val 100000"/>
              </a:avLst>
            </a:prstGeom>
            <a:solidFill>
              <a:srgbClr val="0e5c82"/>
            </a:solidFill>
            <a:ln w="25560">
              <a:solidFill>
                <a:srgbClr val="4040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14"/>
            <p:cNvSpPr/>
            <p:nvPr/>
          </p:nvSpPr>
          <p:spPr>
            <a:xfrm>
              <a:off x="8234280" y="3720960"/>
              <a:ext cx="627480" cy="627480"/>
            </a:xfrm>
            <a:prstGeom prst="ellipse">
              <a:avLst/>
            </a:prstGeom>
            <a:solidFill>
              <a:srgbClr val="ffffff"/>
            </a:solidFill>
            <a:ln w="25560">
              <a:solidFill>
                <a:srgbClr val="4040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93" name="그림 41" descr=""/>
            <p:cNvPicPr/>
            <p:nvPr/>
          </p:nvPicPr>
          <p:blipFill>
            <a:blip r:embed="rId4"/>
            <a:stretch/>
          </p:blipFill>
          <p:spPr>
            <a:xfrm>
              <a:off x="8336160" y="3822840"/>
              <a:ext cx="423720" cy="4237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4" name="CustomShape 15"/>
          <p:cNvSpPr/>
          <p:nvPr/>
        </p:nvSpPr>
        <p:spPr>
          <a:xfrm>
            <a:off x="6806160" y="4813560"/>
            <a:ext cx="1035360" cy="7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1" lang="en-US" sz="1200" spc="-1" strike="noStrike">
                <a:solidFill>
                  <a:srgbClr val="4b4541"/>
                </a:solidFill>
                <a:latin typeface="맑은 고딕"/>
                <a:ea typeface="DejaVu Sans"/>
              </a:rPr>
              <a:t>장용준</a:t>
            </a:r>
            <a:endParaRPr b="0" lang="en-US" sz="1200" spc="-1" strike="noStrike">
              <a:latin typeface="Times New Roman"/>
            </a:endParaRPr>
          </a:p>
          <a:p>
            <a:pPr algn="ctr">
              <a:lnSpc>
                <a:spcPct val="150000"/>
              </a:lnSpc>
            </a:pPr>
            <a:r>
              <a:rPr b="0" lang="en-US" sz="900" spc="-1" strike="noStrike">
                <a:solidFill>
                  <a:srgbClr val="4b4541"/>
                </a:solidFill>
                <a:latin typeface="맑은 고딕"/>
                <a:ea typeface="DejaVu Sans"/>
              </a:rPr>
              <a:t>포스코</a:t>
            </a:r>
            <a:r>
              <a:rPr b="0" lang="en-US" sz="900" spc="-1" strike="noStrike">
                <a:solidFill>
                  <a:srgbClr val="4b4541"/>
                </a:solidFill>
                <a:latin typeface="맑은 고딕"/>
                <a:ea typeface="DejaVu Sans"/>
              </a:rPr>
              <a:t>ICT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95" name="CustomShape 16"/>
          <p:cNvSpPr/>
          <p:nvPr/>
        </p:nvSpPr>
        <p:spPr>
          <a:xfrm>
            <a:off x="5578560" y="4837320"/>
            <a:ext cx="1035360" cy="7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1" lang="en-US" sz="1200" spc="-1" strike="noStrike">
                <a:solidFill>
                  <a:srgbClr val="4b4541"/>
                </a:solidFill>
                <a:latin typeface="맑은 고딕"/>
                <a:ea typeface="DejaVu Sans"/>
              </a:rPr>
              <a:t>홍지연</a:t>
            </a:r>
            <a:endParaRPr b="0" lang="en-US" sz="1200" spc="-1" strike="noStrike">
              <a:latin typeface="Times New Roman"/>
            </a:endParaRPr>
          </a:p>
          <a:p>
            <a:pPr algn="ctr">
              <a:lnSpc>
                <a:spcPct val="150000"/>
              </a:lnSpc>
            </a:pPr>
            <a:r>
              <a:rPr b="0" lang="en-US" sz="900" spc="-1" strike="noStrike">
                <a:solidFill>
                  <a:srgbClr val="4b4541"/>
                </a:solidFill>
                <a:latin typeface="맑은 고딕"/>
                <a:ea typeface="DejaVu Sans"/>
              </a:rPr>
              <a:t> </a:t>
            </a:r>
            <a:r>
              <a:rPr b="0" lang="en-US" sz="900" spc="-1" strike="noStrike">
                <a:solidFill>
                  <a:srgbClr val="4b4541"/>
                </a:solidFill>
                <a:latin typeface="맑은 고딕"/>
                <a:ea typeface="DejaVu Sans"/>
              </a:rPr>
              <a:t>넷플릭스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96" name="CustomShape 17"/>
          <p:cNvSpPr/>
          <p:nvPr/>
        </p:nvSpPr>
        <p:spPr>
          <a:xfrm>
            <a:off x="4112280" y="4821480"/>
            <a:ext cx="1512720" cy="7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1" lang="en-US" sz="1200" spc="-1" strike="noStrike">
                <a:solidFill>
                  <a:srgbClr val="4b4541"/>
                </a:solidFill>
                <a:latin typeface="맑은 고딕"/>
                <a:ea typeface="DejaVu Sans"/>
              </a:rPr>
              <a:t>최기석</a:t>
            </a:r>
            <a:endParaRPr b="0" lang="en-US" sz="1200" spc="-1" strike="noStrike">
              <a:latin typeface="Times New Roman"/>
            </a:endParaRPr>
          </a:p>
          <a:p>
            <a:pPr algn="ctr">
              <a:lnSpc>
                <a:spcPct val="150000"/>
              </a:lnSpc>
            </a:pPr>
            <a:r>
              <a:rPr b="0" lang="en-US" sz="900" spc="-1" strike="noStrike">
                <a:solidFill>
                  <a:srgbClr val="4b4541"/>
                </a:solidFill>
                <a:latin typeface="맑은 고딕"/>
                <a:ea typeface="DejaVu Sans"/>
              </a:rPr>
              <a:t>엔씨소프 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97" name="CustomShape 18"/>
          <p:cNvSpPr/>
          <p:nvPr/>
        </p:nvSpPr>
        <p:spPr>
          <a:xfrm>
            <a:off x="8040240" y="4813560"/>
            <a:ext cx="1035360" cy="7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1" lang="en-US" sz="1200" spc="-1" strike="noStrike">
                <a:solidFill>
                  <a:srgbClr val="4b4541"/>
                </a:solidFill>
                <a:latin typeface="맑은 고딕"/>
                <a:ea typeface="DejaVu Sans"/>
              </a:rPr>
              <a:t>장은영</a:t>
            </a:r>
            <a:endParaRPr b="0" lang="en-US" sz="1200" spc="-1" strike="noStrike">
              <a:latin typeface="Times New Roman"/>
            </a:endParaRPr>
          </a:p>
          <a:p>
            <a:pPr algn="ctr">
              <a:lnSpc>
                <a:spcPct val="150000"/>
              </a:lnSpc>
            </a:pPr>
            <a:r>
              <a:rPr b="0" lang="en-US" sz="900" spc="-1" strike="noStrike">
                <a:solidFill>
                  <a:srgbClr val="4b4541"/>
                </a:solidFill>
                <a:latin typeface="맑은 고딕"/>
                <a:ea typeface="DejaVu Sans"/>
              </a:rPr>
              <a:t>LG</a:t>
            </a:r>
            <a:r>
              <a:rPr b="0" lang="en-US" sz="900" spc="-1" strike="noStrike">
                <a:solidFill>
                  <a:srgbClr val="4b4541"/>
                </a:solidFill>
                <a:latin typeface="맑은 고딕"/>
                <a:ea typeface="DejaVu Sans"/>
              </a:rPr>
              <a:t>전자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98" name="CustomShape 19"/>
          <p:cNvSpPr/>
          <p:nvPr/>
        </p:nvSpPr>
        <p:spPr>
          <a:xfrm>
            <a:off x="6806160" y="4813560"/>
            <a:ext cx="1035360" cy="7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1" lang="en-US" sz="1200" spc="-1" strike="noStrike">
                <a:solidFill>
                  <a:srgbClr val="4b4541"/>
                </a:solidFill>
                <a:latin typeface="맑은 고딕"/>
                <a:ea typeface="DejaVu Sans"/>
              </a:rPr>
              <a:t>장용준</a:t>
            </a:r>
            <a:endParaRPr b="0" lang="en-US" sz="1200" spc="-1" strike="noStrike">
              <a:latin typeface="Times New Roman"/>
            </a:endParaRPr>
          </a:p>
          <a:p>
            <a:pPr algn="ctr">
              <a:lnSpc>
                <a:spcPct val="150000"/>
              </a:lnSpc>
            </a:pPr>
            <a:r>
              <a:rPr b="0" lang="en-US" sz="900" spc="-1" strike="noStrike">
                <a:solidFill>
                  <a:srgbClr val="4b4541"/>
                </a:solidFill>
                <a:latin typeface="맑은 고딕"/>
                <a:ea typeface="DejaVu Sans"/>
              </a:rPr>
              <a:t>포스코</a:t>
            </a:r>
            <a:r>
              <a:rPr b="0" lang="en-US" sz="900" spc="-1" strike="noStrike">
                <a:solidFill>
                  <a:srgbClr val="4b4541"/>
                </a:solidFill>
                <a:latin typeface="맑은 고딕"/>
                <a:ea typeface="DejaVu Sans"/>
              </a:rPr>
              <a:t>ICT</a:t>
            </a:r>
            <a:endParaRPr b="0" lang="en-US" sz="900" spc="-1" strike="noStrike">
              <a:latin typeface="Times New Roman"/>
            </a:endParaRPr>
          </a:p>
        </p:txBody>
      </p:sp>
      <p:grpSp>
        <p:nvGrpSpPr>
          <p:cNvPr id="99" name="Group 20"/>
          <p:cNvGrpSpPr/>
          <p:nvPr/>
        </p:nvGrpSpPr>
        <p:grpSpPr>
          <a:xfrm>
            <a:off x="3023280" y="3480840"/>
            <a:ext cx="1114920" cy="1115280"/>
            <a:chOff x="3023280" y="3480840"/>
            <a:chExt cx="1114920" cy="1115280"/>
          </a:xfrm>
        </p:grpSpPr>
        <p:sp>
          <p:nvSpPr>
            <p:cNvPr id="100" name="CustomShape 21"/>
            <p:cNvSpPr/>
            <p:nvPr/>
          </p:nvSpPr>
          <p:spPr>
            <a:xfrm rot="8100000">
              <a:off x="3186360" y="3644280"/>
              <a:ext cx="788400" cy="788400"/>
            </a:xfrm>
            <a:prstGeom prst="teardrop">
              <a:avLst>
                <a:gd name="adj" fmla="val 100000"/>
              </a:avLst>
            </a:prstGeom>
            <a:solidFill>
              <a:srgbClr val="0e5c82"/>
            </a:solidFill>
            <a:ln w="25560">
              <a:solidFill>
                <a:srgbClr val="4040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22"/>
            <p:cNvSpPr/>
            <p:nvPr/>
          </p:nvSpPr>
          <p:spPr>
            <a:xfrm>
              <a:off x="3266280" y="3724560"/>
              <a:ext cx="627480" cy="627480"/>
            </a:xfrm>
            <a:prstGeom prst="ellipse">
              <a:avLst/>
            </a:prstGeom>
            <a:solidFill>
              <a:srgbClr val="ffffff"/>
            </a:solidFill>
            <a:ln w="25560">
              <a:solidFill>
                <a:srgbClr val="4040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02" name="그림 41" descr=""/>
            <p:cNvPicPr/>
            <p:nvPr/>
          </p:nvPicPr>
          <p:blipFill>
            <a:blip r:embed="rId5"/>
            <a:stretch/>
          </p:blipFill>
          <p:spPr>
            <a:xfrm>
              <a:off x="3368160" y="3826440"/>
              <a:ext cx="423720" cy="4237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3" name="Group 23"/>
          <p:cNvGrpSpPr/>
          <p:nvPr/>
        </p:nvGrpSpPr>
        <p:grpSpPr>
          <a:xfrm>
            <a:off x="9251280" y="3487320"/>
            <a:ext cx="1114920" cy="1115280"/>
            <a:chOff x="9251280" y="3487320"/>
            <a:chExt cx="1114920" cy="1115280"/>
          </a:xfrm>
        </p:grpSpPr>
        <p:sp>
          <p:nvSpPr>
            <p:cNvPr id="104" name="CustomShape 24"/>
            <p:cNvSpPr/>
            <p:nvPr/>
          </p:nvSpPr>
          <p:spPr>
            <a:xfrm rot="8100000">
              <a:off x="9414360" y="3650760"/>
              <a:ext cx="788400" cy="788400"/>
            </a:xfrm>
            <a:prstGeom prst="teardrop">
              <a:avLst>
                <a:gd name="adj" fmla="val 100000"/>
              </a:avLst>
            </a:prstGeom>
            <a:solidFill>
              <a:srgbClr val="ffc000"/>
            </a:solidFill>
            <a:ln w="25560">
              <a:solidFill>
                <a:srgbClr val="4040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CustomShape 25"/>
            <p:cNvSpPr/>
            <p:nvPr/>
          </p:nvSpPr>
          <p:spPr>
            <a:xfrm>
              <a:off x="9494280" y="3731040"/>
              <a:ext cx="627480" cy="627480"/>
            </a:xfrm>
            <a:prstGeom prst="ellipse">
              <a:avLst/>
            </a:prstGeom>
            <a:solidFill>
              <a:srgbClr val="ffffff"/>
            </a:solidFill>
            <a:ln w="25560">
              <a:solidFill>
                <a:srgbClr val="4040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06" name="그림 39" descr=""/>
            <p:cNvPicPr/>
            <p:nvPr/>
          </p:nvPicPr>
          <p:blipFill>
            <a:blip r:embed="rId6"/>
            <a:stretch/>
          </p:blipFill>
          <p:spPr>
            <a:xfrm>
              <a:off x="9604440" y="3841200"/>
              <a:ext cx="407160" cy="407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7" name="CustomShape 26"/>
          <p:cNvSpPr/>
          <p:nvPr/>
        </p:nvSpPr>
        <p:spPr>
          <a:xfrm>
            <a:off x="2816280" y="4821480"/>
            <a:ext cx="1512720" cy="7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1" lang="en-US" sz="1200" spc="-1" strike="noStrike">
                <a:solidFill>
                  <a:srgbClr val="4b4541"/>
                </a:solidFill>
                <a:latin typeface="맑은 고딕"/>
                <a:ea typeface="DejaVu Sans"/>
              </a:rPr>
              <a:t>김정현</a:t>
            </a:r>
            <a:endParaRPr b="0" lang="en-US" sz="1200" spc="-1" strike="noStrike">
              <a:latin typeface="Times New Roman"/>
            </a:endParaRPr>
          </a:p>
          <a:p>
            <a:pPr algn="ctr">
              <a:lnSpc>
                <a:spcPct val="150000"/>
              </a:lnSpc>
            </a:pPr>
            <a:r>
              <a:rPr b="0" lang="en-US" sz="900" spc="-1" strike="noStrike">
                <a:solidFill>
                  <a:srgbClr val="4b4541"/>
                </a:solidFill>
                <a:latin typeface="맑은 고딕"/>
                <a:ea typeface="DejaVu Sans"/>
              </a:rPr>
              <a:t>네이버 </a:t>
            </a:r>
            <a:endParaRPr b="0" lang="en-US" sz="900" spc="-1" strike="noStrike">
              <a:latin typeface="Times New Roman"/>
            </a:endParaRPr>
          </a:p>
        </p:txBody>
      </p:sp>
      <p:grpSp>
        <p:nvGrpSpPr>
          <p:cNvPr id="108" name="Group 27"/>
          <p:cNvGrpSpPr/>
          <p:nvPr/>
        </p:nvGrpSpPr>
        <p:grpSpPr>
          <a:xfrm>
            <a:off x="1684080" y="3480840"/>
            <a:ext cx="1114920" cy="1115280"/>
            <a:chOff x="1684080" y="3480840"/>
            <a:chExt cx="1114920" cy="1115280"/>
          </a:xfrm>
        </p:grpSpPr>
        <p:sp>
          <p:nvSpPr>
            <p:cNvPr id="109" name="CustomShape 28"/>
            <p:cNvSpPr/>
            <p:nvPr/>
          </p:nvSpPr>
          <p:spPr>
            <a:xfrm rot="8100000">
              <a:off x="1847160" y="3644280"/>
              <a:ext cx="788400" cy="788400"/>
            </a:xfrm>
            <a:prstGeom prst="teardrop">
              <a:avLst>
                <a:gd name="adj" fmla="val 100000"/>
              </a:avLst>
            </a:prstGeom>
            <a:solidFill>
              <a:srgbClr val="0e5c82"/>
            </a:solidFill>
            <a:ln w="25560">
              <a:solidFill>
                <a:srgbClr val="4040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CustomShape 29"/>
            <p:cNvSpPr/>
            <p:nvPr/>
          </p:nvSpPr>
          <p:spPr>
            <a:xfrm>
              <a:off x="1927080" y="3709080"/>
              <a:ext cx="627480" cy="627480"/>
            </a:xfrm>
            <a:prstGeom prst="ellipse">
              <a:avLst/>
            </a:prstGeom>
            <a:solidFill>
              <a:srgbClr val="ffffff"/>
            </a:solidFill>
            <a:ln w="25560">
              <a:solidFill>
                <a:srgbClr val="4040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11" name="그림 35" descr=""/>
            <p:cNvPicPr/>
            <p:nvPr/>
          </p:nvPicPr>
          <p:blipFill>
            <a:blip r:embed="rId7"/>
            <a:stretch/>
          </p:blipFill>
          <p:spPr>
            <a:xfrm>
              <a:off x="2013120" y="3795120"/>
              <a:ext cx="455400" cy="4554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2" name="CustomShape 30"/>
          <p:cNvSpPr/>
          <p:nvPr/>
        </p:nvSpPr>
        <p:spPr>
          <a:xfrm>
            <a:off x="1484280" y="4825080"/>
            <a:ext cx="1512720" cy="7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1" lang="en-US" sz="1200" spc="-1" strike="noStrike">
                <a:solidFill>
                  <a:srgbClr val="4b4541"/>
                </a:solidFill>
                <a:latin typeface="맑은 고딕"/>
                <a:ea typeface="DejaVu Sans"/>
              </a:rPr>
              <a:t>전종현</a:t>
            </a:r>
            <a:endParaRPr b="0" lang="en-US" sz="1200" spc="-1" strike="noStrike">
              <a:latin typeface="Times New Roman"/>
            </a:endParaRPr>
          </a:p>
          <a:p>
            <a:pPr algn="ctr">
              <a:lnSpc>
                <a:spcPct val="150000"/>
              </a:lnSpc>
            </a:pPr>
            <a:r>
              <a:rPr b="0" lang="en-US" sz="900" spc="-1" strike="noStrike">
                <a:solidFill>
                  <a:srgbClr val="4b4541"/>
                </a:solidFill>
                <a:latin typeface="맑은 고딕"/>
                <a:ea typeface="DejaVu Sans"/>
              </a:rPr>
              <a:t>아마존 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13" name="CustomShape 31"/>
          <p:cNvSpPr/>
          <p:nvPr/>
        </p:nvSpPr>
        <p:spPr>
          <a:xfrm>
            <a:off x="9300240" y="4813560"/>
            <a:ext cx="1035360" cy="7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1" lang="en-US" sz="1200" spc="-1" strike="noStrike">
                <a:solidFill>
                  <a:srgbClr val="4b4541"/>
                </a:solidFill>
                <a:latin typeface="맑은 고딕"/>
                <a:ea typeface="DejaVu Sans"/>
              </a:rPr>
              <a:t>윤민기</a:t>
            </a:r>
            <a:endParaRPr b="0" lang="en-US" sz="1200" spc="-1" strike="noStrike">
              <a:latin typeface="Times New Roman"/>
            </a:endParaRPr>
          </a:p>
          <a:p>
            <a:pPr algn="ctr">
              <a:lnSpc>
                <a:spcPct val="150000"/>
              </a:lnSpc>
            </a:pPr>
            <a:r>
              <a:rPr b="0" lang="en-US" sz="900" spc="-1" strike="noStrike">
                <a:solidFill>
                  <a:srgbClr val="4b4541"/>
                </a:solidFill>
                <a:latin typeface="맑은 고딕"/>
                <a:ea typeface="DejaVu Sans"/>
              </a:rPr>
              <a:t>카카오뱅크</a:t>
            </a:r>
            <a:endParaRPr b="0" lang="en-US" sz="900" spc="-1" strike="noStrike"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df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0"/>
            <a:ext cx="12191400" cy="1073520"/>
          </a:xfrm>
          <a:prstGeom prst="rect">
            <a:avLst/>
          </a:prstGeom>
          <a:solidFill>
            <a:srgbClr val="0e5c82"/>
          </a:solidFill>
          <a:ln w="25560">
            <a:noFill/>
          </a:ln>
          <a:effectLst>
            <a:outerShdw dist="38160" dir="5400000">
              <a:srgbClr val="ffffff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야놀자 야체 B"/>
                <a:ea typeface="야놀자 야체 B"/>
              </a:rPr>
              <a:t>PPT PRESENTATION </a:t>
            </a:r>
            <a:endParaRPr b="0" lang="en-US" sz="32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맑은 고딕"/>
                <a:ea typeface="야놀자 야체 B"/>
              </a:rPr>
              <a:t>Enjoy your stylish business and campus life with BIZCAM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436400" y="1593360"/>
            <a:ext cx="9238680" cy="4314240"/>
          </a:xfrm>
          <a:custGeom>
            <a:avLst/>
            <a:gdLst/>
            <a:ahLst/>
            <a:rect l="l" t="t" r="r" b="b"/>
            <a:pathLst>
              <a:path w="9239250" h="4314845">
                <a:moveTo>
                  <a:pt x="0" y="4314825"/>
                </a:moveTo>
                <a:cubicBezTo>
                  <a:pt x="5213350" y="4324350"/>
                  <a:pt x="8469312" y="966788"/>
                  <a:pt x="9239250" y="0"/>
                </a:cubicBezTo>
                <a:lnTo>
                  <a:pt x="9239250" y="0"/>
                </a:lnTo>
              </a:path>
            </a:pathLst>
          </a:custGeom>
          <a:noFill/>
          <a:ln w="38160">
            <a:solidFill>
              <a:srgbClr val="404040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3"/>
          <p:cNvSpPr/>
          <p:nvPr/>
        </p:nvSpPr>
        <p:spPr>
          <a:xfrm>
            <a:off x="1250280" y="5810400"/>
            <a:ext cx="195120" cy="19512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4"/>
          <p:cNvSpPr/>
          <p:nvPr/>
        </p:nvSpPr>
        <p:spPr>
          <a:xfrm>
            <a:off x="2345400" y="5399280"/>
            <a:ext cx="821160" cy="82116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5"/>
          <p:cNvSpPr/>
          <p:nvPr/>
        </p:nvSpPr>
        <p:spPr>
          <a:xfrm>
            <a:off x="4421880" y="4988520"/>
            <a:ext cx="821160" cy="82116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6"/>
          <p:cNvSpPr/>
          <p:nvPr/>
        </p:nvSpPr>
        <p:spPr>
          <a:xfrm>
            <a:off x="6315480" y="4234320"/>
            <a:ext cx="821160" cy="82116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7"/>
          <p:cNvSpPr/>
          <p:nvPr/>
        </p:nvSpPr>
        <p:spPr>
          <a:xfrm>
            <a:off x="7920360" y="3330360"/>
            <a:ext cx="821160" cy="82116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8"/>
          <p:cNvSpPr/>
          <p:nvPr/>
        </p:nvSpPr>
        <p:spPr>
          <a:xfrm>
            <a:off x="9330120" y="2176920"/>
            <a:ext cx="821160" cy="82116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9"/>
          <p:cNvSpPr/>
          <p:nvPr/>
        </p:nvSpPr>
        <p:spPr>
          <a:xfrm>
            <a:off x="2688120" y="5183640"/>
            <a:ext cx="136080" cy="117360"/>
          </a:xfrm>
          <a:prstGeom prst="triangle">
            <a:avLst>
              <a:gd name="adj" fmla="val 50000"/>
            </a:avLst>
          </a:prstGeom>
          <a:solidFill>
            <a:srgbClr val="40404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0"/>
          <p:cNvSpPr/>
          <p:nvPr/>
        </p:nvSpPr>
        <p:spPr>
          <a:xfrm>
            <a:off x="732240" y="3887640"/>
            <a:ext cx="2241720" cy="97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50000"/>
              </a:lnSpc>
            </a:pPr>
            <a:r>
              <a:rPr b="1" lang="en-US" sz="1200" spc="-1" strike="noStrike">
                <a:solidFill>
                  <a:srgbClr val="404040"/>
                </a:solidFill>
                <a:latin typeface="맑은 고딕"/>
                <a:ea typeface="DejaVu Sans"/>
              </a:rPr>
              <a:t>CONTENTS</a:t>
            </a:r>
            <a:endParaRPr b="0" lang="en-US" sz="1200" spc="-1" strike="noStrike">
              <a:latin typeface="Times New Roman"/>
            </a:endParaRPr>
          </a:p>
          <a:p>
            <a:pPr algn="r">
              <a:lnSpc>
                <a:spcPct val="150000"/>
              </a:lnSpc>
            </a:pPr>
            <a:r>
              <a:rPr b="0" lang="en-US" sz="1100" spc="-1" strike="noStrike">
                <a:solidFill>
                  <a:srgbClr val="404040"/>
                </a:solidFill>
                <a:latin typeface="맑은 고딕"/>
                <a:ea typeface="DejaVu Sans"/>
              </a:rPr>
              <a:t>컨텐츠에 대한 내용을 적어요</a:t>
            </a:r>
            <a:endParaRPr b="0" lang="en-US" sz="1100" spc="-1" strike="noStrike">
              <a:latin typeface="Times New Roman"/>
            </a:endParaRPr>
          </a:p>
          <a:p>
            <a:pPr algn="r">
              <a:lnSpc>
                <a:spcPct val="150000"/>
              </a:lnSpc>
            </a:pPr>
            <a:r>
              <a:rPr b="0" lang="en-US" sz="800" spc="-1" strike="noStrike">
                <a:solidFill>
                  <a:srgbClr val="404040"/>
                </a:solidFill>
                <a:latin typeface="맑은 고딕"/>
                <a:ea typeface="DejaVu Sans"/>
              </a:rPr>
              <a:t>Enjoy your stylish business and campus life with BIZCAM 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124" name="CustomShape 11"/>
          <p:cNvSpPr/>
          <p:nvPr/>
        </p:nvSpPr>
        <p:spPr>
          <a:xfrm>
            <a:off x="4483800" y="2796840"/>
            <a:ext cx="2241720" cy="97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50000"/>
              </a:lnSpc>
            </a:pPr>
            <a:r>
              <a:rPr b="1" lang="en-US" sz="1200" spc="-1" strike="noStrike">
                <a:solidFill>
                  <a:srgbClr val="404040"/>
                </a:solidFill>
                <a:latin typeface="맑은 고딕"/>
                <a:ea typeface="DejaVu Sans"/>
              </a:rPr>
              <a:t>KAKAO BANK</a:t>
            </a:r>
            <a:endParaRPr b="0" lang="en-US" sz="1200" spc="-1" strike="noStrike">
              <a:latin typeface="Times New Roman"/>
            </a:endParaRPr>
          </a:p>
          <a:p>
            <a:pPr algn="r">
              <a:lnSpc>
                <a:spcPct val="150000"/>
              </a:lnSpc>
            </a:pPr>
            <a:r>
              <a:rPr b="0" lang="en-US" sz="1100" spc="-1" strike="noStrike">
                <a:solidFill>
                  <a:srgbClr val="404040"/>
                </a:solidFill>
                <a:latin typeface="맑은 고딕"/>
                <a:ea typeface="DejaVu Sans"/>
              </a:rPr>
              <a:t>컨텐츠에 대한 내용을 적어요</a:t>
            </a:r>
            <a:endParaRPr b="0" lang="en-US" sz="1100" spc="-1" strike="noStrike">
              <a:latin typeface="Times New Roman"/>
            </a:endParaRPr>
          </a:p>
          <a:p>
            <a:pPr algn="r">
              <a:lnSpc>
                <a:spcPct val="150000"/>
              </a:lnSpc>
            </a:pPr>
            <a:r>
              <a:rPr b="0" lang="en-US" sz="800" spc="-1" strike="noStrike">
                <a:solidFill>
                  <a:srgbClr val="404040"/>
                </a:solidFill>
                <a:latin typeface="맑은 고딕"/>
                <a:ea typeface="DejaVu Sans"/>
              </a:rPr>
              <a:t>Enjoy your stylish business and campus life with BIZCAM 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125" name="CustomShape 12"/>
          <p:cNvSpPr/>
          <p:nvPr/>
        </p:nvSpPr>
        <p:spPr>
          <a:xfrm rot="20700000">
            <a:off x="6492240" y="4065480"/>
            <a:ext cx="136080" cy="117360"/>
          </a:xfrm>
          <a:prstGeom prst="triangle">
            <a:avLst>
              <a:gd name="adj" fmla="val 50000"/>
            </a:avLst>
          </a:prstGeom>
          <a:solidFill>
            <a:srgbClr val="40404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3"/>
          <p:cNvSpPr/>
          <p:nvPr/>
        </p:nvSpPr>
        <p:spPr>
          <a:xfrm rot="8100000">
            <a:off x="5175720" y="5751000"/>
            <a:ext cx="136080" cy="117360"/>
          </a:xfrm>
          <a:prstGeom prst="triangle">
            <a:avLst>
              <a:gd name="adj" fmla="val 50000"/>
            </a:avLst>
          </a:prstGeom>
          <a:solidFill>
            <a:srgbClr val="40404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14"/>
          <p:cNvSpPr/>
          <p:nvPr/>
        </p:nvSpPr>
        <p:spPr>
          <a:xfrm>
            <a:off x="5413320" y="5672160"/>
            <a:ext cx="2241720" cy="97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200" spc="-1" strike="noStrike">
                <a:solidFill>
                  <a:srgbClr val="404040"/>
                </a:solidFill>
                <a:latin typeface="맑은 고딕"/>
                <a:ea typeface="DejaVu Sans"/>
              </a:rPr>
              <a:t>CONTENTS</a:t>
            </a:r>
            <a:endParaRPr b="0" lang="en-US" sz="1200" spc="-1" strike="noStrike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100" spc="-1" strike="noStrike">
                <a:solidFill>
                  <a:srgbClr val="404040"/>
                </a:solidFill>
                <a:latin typeface="맑은 고딕"/>
                <a:ea typeface="DejaVu Sans"/>
              </a:rPr>
              <a:t>컨텐츠에 대한 내용을 적어요</a:t>
            </a:r>
            <a:endParaRPr b="0" lang="en-US" sz="1100" spc="-1" strike="noStrike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800" spc="-1" strike="noStrike">
                <a:solidFill>
                  <a:srgbClr val="404040"/>
                </a:solidFill>
                <a:latin typeface="맑은 고딕"/>
                <a:ea typeface="DejaVu Sans"/>
              </a:rPr>
              <a:t>Enjoy your stylish business and campus life with BIZCAM 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128" name="CustomShape 15"/>
          <p:cNvSpPr/>
          <p:nvPr/>
        </p:nvSpPr>
        <p:spPr>
          <a:xfrm rot="8100000">
            <a:off x="8681760" y="4104000"/>
            <a:ext cx="136080" cy="117360"/>
          </a:xfrm>
          <a:prstGeom prst="triangle">
            <a:avLst>
              <a:gd name="adj" fmla="val 50000"/>
            </a:avLst>
          </a:prstGeom>
          <a:solidFill>
            <a:srgbClr val="40404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6"/>
          <p:cNvSpPr/>
          <p:nvPr/>
        </p:nvSpPr>
        <p:spPr>
          <a:xfrm>
            <a:off x="9026280" y="4191120"/>
            <a:ext cx="2241720" cy="97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200" spc="-1" strike="noStrike">
                <a:solidFill>
                  <a:srgbClr val="404040"/>
                </a:solidFill>
                <a:latin typeface="맑은 고딕"/>
                <a:ea typeface="DejaVu Sans"/>
              </a:rPr>
              <a:t>CONTENTS</a:t>
            </a:r>
            <a:endParaRPr b="0" lang="en-US" sz="1200" spc="-1" strike="noStrike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100" spc="-1" strike="noStrike">
                <a:solidFill>
                  <a:srgbClr val="404040"/>
                </a:solidFill>
                <a:latin typeface="맑은 고딕"/>
                <a:ea typeface="DejaVu Sans"/>
              </a:rPr>
              <a:t>컨텐츠에 대한 내용을 적어요</a:t>
            </a:r>
            <a:endParaRPr b="0" lang="en-US" sz="1100" spc="-1" strike="noStrike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800" spc="-1" strike="noStrike">
                <a:solidFill>
                  <a:srgbClr val="404040"/>
                </a:solidFill>
                <a:latin typeface="맑은 고딕"/>
                <a:ea typeface="DejaVu Sans"/>
              </a:rPr>
              <a:t>Enjoy your stylish business and campus life with BIZCAM 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130" name="CustomShape 17"/>
          <p:cNvSpPr/>
          <p:nvPr/>
        </p:nvSpPr>
        <p:spPr>
          <a:xfrm>
            <a:off x="6841440" y="1403280"/>
            <a:ext cx="2241720" cy="97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50000"/>
              </a:lnSpc>
            </a:pPr>
            <a:r>
              <a:rPr b="1" lang="en-US" sz="1200" spc="-1" strike="noStrike">
                <a:solidFill>
                  <a:srgbClr val="404040"/>
                </a:solidFill>
                <a:latin typeface="맑은 고딕"/>
                <a:ea typeface="DejaVu Sans"/>
              </a:rPr>
              <a:t>CONTENTS</a:t>
            </a:r>
            <a:endParaRPr b="0" lang="en-US" sz="1200" spc="-1" strike="noStrike">
              <a:latin typeface="Times New Roman"/>
            </a:endParaRPr>
          </a:p>
          <a:p>
            <a:pPr algn="r">
              <a:lnSpc>
                <a:spcPct val="150000"/>
              </a:lnSpc>
            </a:pPr>
            <a:r>
              <a:rPr b="0" lang="en-US" sz="1100" spc="-1" strike="noStrike">
                <a:solidFill>
                  <a:srgbClr val="404040"/>
                </a:solidFill>
                <a:latin typeface="맑은 고딕"/>
                <a:ea typeface="DejaVu Sans"/>
              </a:rPr>
              <a:t>컨텐츠에 대한 내용을 적어요</a:t>
            </a:r>
            <a:endParaRPr b="0" lang="en-US" sz="1100" spc="-1" strike="noStrike">
              <a:latin typeface="Times New Roman"/>
            </a:endParaRPr>
          </a:p>
          <a:p>
            <a:pPr algn="r">
              <a:lnSpc>
                <a:spcPct val="150000"/>
              </a:lnSpc>
            </a:pPr>
            <a:r>
              <a:rPr b="0" lang="en-US" sz="800" spc="-1" strike="noStrike">
                <a:solidFill>
                  <a:srgbClr val="404040"/>
                </a:solidFill>
                <a:latin typeface="맑은 고딕"/>
                <a:ea typeface="DejaVu Sans"/>
              </a:rPr>
              <a:t>Enjoy your stylish business and campus life with BIZCAM 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131" name="CustomShape 18"/>
          <p:cNvSpPr/>
          <p:nvPr/>
        </p:nvSpPr>
        <p:spPr>
          <a:xfrm rot="18900000">
            <a:off x="9309960" y="2118240"/>
            <a:ext cx="136080" cy="117360"/>
          </a:xfrm>
          <a:prstGeom prst="triangle">
            <a:avLst>
              <a:gd name="adj" fmla="val 50000"/>
            </a:avLst>
          </a:prstGeom>
          <a:solidFill>
            <a:srgbClr val="40404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2" name="Group 19"/>
          <p:cNvGrpSpPr/>
          <p:nvPr/>
        </p:nvGrpSpPr>
        <p:grpSpPr>
          <a:xfrm>
            <a:off x="8192880" y="3606480"/>
            <a:ext cx="316800" cy="268560"/>
            <a:chOff x="8192880" y="3606480"/>
            <a:chExt cx="316800" cy="268560"/>
          </a:xfrm>
        </p:grpSpPr>
        <p:sp>
          <p:nvSpPr>
            <p:cNvPr id="133" name="CustomShape 20"/>
            <p:cNvSpPr/>
            <p:nvPr/>
          </p:nvSpPr>
          <p:spPr>
            <a:xfrm>
              <a:off x="8192880" y="3606480"/>
              <a:ext cx="316800" cy="268560"/>
            </a:xfrm>
            <a:custGeom>
              <a:avLst/>
              <a:gdLst/>
              <a:ahLst/>
              <a:rect l="l" t="t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0e5c8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21"/>
            <p:cNvSpPr/>
            <p:nvPr/>
          </p:nvSpPr>
          <p:spPr>
            <a:xfrm>
              <a:off x="8324280" y="3671280"/>
              <a:ext cx="54000" cy="54720"/>
            </a:xfrm>
            <a:custGeom>
              <a:avLst/>
              <a:gdLst/>
              <a:ahLst/>
              <a:rect l="l" t="t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e5c8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5" name="Group 22"/>
          <p:cNvGrpSpPr/>
          <p:nvPr/>
        </p:nvGrpSpPr>
        <p:grpSpPr>
          <a:xfrm>
            <a:off x="2607120" y="5655600"/>
            <a:ext cx="289800" cy="253440"/>
            <a:chOff x="2607120" y="5655600"/>
            <a:chExt cx="289800" cy="253440"/>
          </a:xfrm>
        </p:grpSpPr>
        <p:sp>
          <p:nvSpPr>
            <p:cNvPr id="136" name="CustomShape 23"/>
            <p:cNvSpPr/>
            <p:nvPr/>
          </p:nvSpPr>
          <p:spPr>
            <a:xfrm>
              <a:off x="2703600" y="5868000"/>
              <a:ext cx="39240" cy="41040"/>
            </a:xfrm>
            <a:custGeom>
              <a:avLst/>
              <a:gdLst/>
              <a:ahLst/>
              <a:rect l="l" t="t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5c8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24"/>
            <p:cNvSpPr/>
            <p:nvPr/>
          </p:nvSpPr>
          <p:spPr>
            <a:xfrm>
              <a:off x="2607120" y="5655600"/>
              <a:ext cx="289800" cy="239400"/>
            </a:xfrm>
            <a:custGeom>
              <a:avLst/>
              <a:gdLst/>
              <a:ahLst/>
              <a:rect l="l" t="t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rgbClr val="0e5c8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8" name="Group 25"/>
          <p:cNvGrpSpPr/>
          <p:nvPr/>
        </p:nvGrpSpPr>
        <p:grpSpPr>
          <a:xfrm>
            <a:off x="6583680" y="4485960"/>
            <a:ext cx="284400" cy="315360"/>
            <a:chOff x="6583680" y="4485960"/>
            <a:chExt cx="284400" cy="315360"/>
          </a:xfrm>
        </p:grpSpPr>
        <p:sp>
          <p:nvSpPr>
            <p:cNvPr id="139" name="CustomShape 26"/>
            <p:cNvSpPr/>
            <p:nvPr/>
          </p:nvSpPr>
          <p:spPr>
            <a:xfrm>
              <a:off x="6689160" y="4550760"/>
              <a:ext cx="124200" cy="96120"/>
            </a:xfrm>
            <a:custGeom>
              <a:avLst/>
              <a:gdLst/>
              <a:ahLst/>
              <a:rect l="l" t="t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rgbClr val="0e5c8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27"/>
            <p:cNvSpPr/>
            <p:nvPr/>
          </p:nvSpPr>
          <p:spPr>
            <a:xfrm>
              <a:off x="6583680" y="4595760"/>
              <a:ext cx="207000" cy="205560"/>
            </a:xfrm>
            <a:custGeom>
              <a:avLst/>
              <a:gdLst/>
              <a:ahLst/>
              <a:rect l="l" t="t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solidFill>
              <a:srgbClr val="0e5c8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28"/>
            <p:cNvSpPr/>
            <p:nvPr/>
          </p:nvSpPr>
          <p:spPr>
            <a:xfrm>
              <a:off x="6746760" y="4587120"/>
              <a:ext cx="97560" cy="124200"/>
            </a:xfrm>
            <a:custGeom>
              <a:avLst/>
              <a:gdLst/>
              <a:ahLst/>
              <a:rect l="l" t="t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0e5c8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29"/>
            <p:cNvSpPr/>
            <p:nvPr/>
          </p:nvSpPr>
          <p:spPr>
            <a:xfrm>
              <a:off x="6814080" y="4485960"/>
              <a:ext cx="54000" cy="100440"/>
            </a:xfrm>
            <a:custGeom>
              <a:avLst/>
              <a:gdLst/>
              <a:ahLst/>
              <a:rect l="l" t="t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0e5c8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30"/>
            <p:cNvSpPr/>
            <p:nvPr/>
          </p:nvSpPr>
          <p:spPr>
            <a:xfrm>
              <a:off x="6764760" y="4596840"/>
              <a:ext cx="35640" cy="34200"/>
            </a:xfrm>
            <a:custGeom>
              <a:avLst/>
              <a:gdLst/>
              <a:ahLst/>
              <a:rect l="l" t="t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0e5c8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4" name="Group 31"/>
          <p:cNvGrpSpPr/>
          <p:nvPr/>
        </p:nvGrpSpPr>
        <p:grpSpPr>
          <a:xfrm>
            <a:off x="4681800" y="5272200"/>
            <a:ext cx="301320" cy="243360"/>
            <a:chOff x="4681800" y="5272200"/>
            <a:chExt cx="301320" cy="243360"/>
          </a:xfrm>
        </p:grpSpPr>
        <p:sp>
          <p:nvSpPr>
            <p:cNvPr id="145" name="CustomShape 32"/>
            <p:cNvSpPr/>
            <p:nvPr/>
          </p:nvSpPr>
          <p:spPr>
            <a:xfrm>
              <a:off x="4817880" y="5400720"/>
              <a:ext cx="29160" cy="34560"/>
            </a:xfrm>
            <a:custGeom>
              <a:avLst/>
              <a:gdLst/>
              <a:ahLst/>
              <a:rect l="l" t="t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0e5c8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33"/>
            <p:cNvSpPr/>
            <p:nvPr/>
          </p:nvSpPr>
          <p:spPr>
            <a:xfrm>
              <a:off x="4688280" y="5425920"/>
              <a:ext cx="288360" cy="89640"/>
            </a:xfrm>
            <a:custGeom>
              <a:avLst/>
              <a:gdLst/>
              <a:ahLst/>
              <a:rect l="l" t="t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5c8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34"/>
            <p:cNvSpPr/>
            <p:nvPr/>
          </p:nvSpPr>
          <p:spPr>
            <a:xfrm>
              <a:off x="4681800" y="5272200"/>
              <a:ext cx="301320" cy="138960"/>
            </a:xfrm>
            <a:custGeom>
              <a:avLst/>
              <a:gdLst/>
              <a:ahLst/>
              <a:rect l="l" t="t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rgbClr val="0e5c8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8" name="CustomShape 35"/>
          <p:cNvSpPr/>
          <p:nvPr/>
        </p:nvSpPr>
        <p:spPr>
          <a:xfrm>
            <a:off x="9624240" y="2444400"/>
            <a:ext cx="232920" cy="285840"/>
          </a:xfrm>
          <a:custGeom>
            <a:avLst/>
            <a:gdLst/>
            <a:ahLst/>
            <a:rect l="l" t="t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0e5c8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df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 flipV="1">
            <a:off x="741240" y="4010040"/>
            <a:ext cx="2860560" cy="685440"/>
          </a:xfrm>
          <a:prstGeom prst="trapezoid">
            <a:avLst>
              <a:gd name="adj" fmla="val 48514"/>
            </a:avLst>
          </a:prstGeom>
          <a:solidFill>
            <a:srgbClr val="062a3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"/>
          <p:cNvSpPr/>
          <p:nvPr/>
        </p:nvSpPr>
        <p:spPr>
          <a:xfrm>
            <a:off x="0" y="0"/>
            <a:ext cx="12191400" cy="1073520"/>
          </a:xfrm>
          <a:prstGeom prst="rect">
            <a:avLst/>
          </a:prstGeom>
          <a:solidFill>
            <a:srgbClr val="0e5c82"/>
          </a:solidFill>
          <a:ln w="25560">
            <a:noFill/>
          </a:ln>
          <a:effectLst>
            <a:outerShdw dist="38160" dir="5400000">
              <a:srgbClr val="ffffff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야놀자 야체 B"/>
                <a:ea typeface="야놀자 야체 B"/>
              </a:rPr>
              <a:t>KAKAO BANK</a:t>
            </a:r>
            <a:endParaRPr b="0" lang="en-US" sz="32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맑은 고딕"/>
                <a:ea typeface="야놀자 야체 B"/>
              </a:rPr>
              <a:t>카카오의 황금알을 파헤쳐보자</a:t>
            </a:r>
            <a:endParaRPr b="0" lang="en-US" sz="800" spc="-1" strike="noStrike">
              <a:latin typeface="Times New Roman"/>
            </a:endParaRPr>
          </a:p>
        </p:txBody>
      </p:sp>
      <p:grpSp>
        <p:nvGrpSpPr>
          <p:cNvPr id="151" name="Group 3"/>
          <p:cNvGrpSpPr/>
          <p:nvPr/>
        </p:nvGrpSpPr>
        <p:grpSpPr>
          <a:xfrm>
            <a:off x="774720" y="3148200"/>
            <a:ext cx="2793240" cy="2793240"/>
            <a:chOff x="774720" y="3148200"/>
            <a:chExt cx="2793240" cy="2793240"/>
          </a:xfrm>
        </p:grpSpPr>
        <p:sp>
          <p:nvSpPr>
            <p:cNvPr id="152" name="CustomShape 4"/>
            <p:cNvSpPr/>
            <p:nvPr/>
          </p:nvSpPr>
          <p:spPr>
            <a:xfrm>
              <a:off x="774720" y="3148200"/>
              <a:ext cx="2793240" cy="2793240"/>
            </a:xfrm>
            <a:prstGeom prst="ellipse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5"/>
            <p:cNvSpPr/>
            <p:nvPr/>
          </p:nvSpPr>
          <p:spPr>
            <a:xfrm>
              <a:off x="888840" y="3261960"/>
              <a:ext cx="2565360" cy="2565360"/>
            </a:xfrm>
            <a:prstGeom prst="ellipse">
              <a:avLst/>
            </a:prstGeom>
            <a:noFill/>
            <a:ln w="19080">
              <a:solidFill>
                <a:srgbClr val="0e5c82"/>
              </a:solidFill>
              <a:custDash>
                <a:ds d="4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4" name="CustomShape 6"/>
          <p:cNvSpPr/>
          <p:nvPr/>
        </p:nvSpPr>
        <p:spPr>
          <a:xfrm>
            <a:off x="741240" y="3056760"/>
            <a:ext cx="2860560" cy="953640"/>
          </a:xfrm>
          <a:custGeom>
            <a:avLst/>
            <a:gdLst/>
            <a:ahLst/>
            <a:rect l="l" t="t" r="r" b="b"/>
            <a:pathLst>
              <a:path w="2861138" h="954305">
                <a:moveTo>
                  <a:pt x="1430569" y="0"/>
                </a:moveTo>
                <a:cubicBezTo>
                  <a:pt x="2072352" y="0"/>
                  <a:pt x="2622998" y="390201"/>
                  <a:pt x="2858210" y="946304"/>
                </a:cubicBezTo>
                <a:lnTo>
                  <a:pt x="2861138" y="954305"/>
                </a:lnTo>
                <a:lnTo>
                  <a:pt x="0" y="954305"/>
                </a:lnTo>
                <a:lnTo>
                  <a:pt x="2929" y="946304"/>
                </a:lnTo>
                <a:cubicBezTo>
                  <a:pt x="238140" y="390201"/>
                  <a:pt x="788787" y="0"/>
                  <a:pt x="1430569" y="0"/>
                </a:cubicBezTo>
                <a:close/>
              </a:path>
            </a:pathLst>
          </a:custGeom>
          <a:solidFill>
            <a:srgbClr val="0e5c8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3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맑은 고딕"/>
                <a:ea typeface="DejaVu Sans"/>
              </a:rPr>
              <a:t>CONTENTS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5" name="CustomShape 7"/>
          <p:cNvSpPr/>
          <p:nvPr/>
        </p:nvSpPr>
        <p:spPr>
          <a:xfrm>
            <a:off x="1742760" y="2600280"/>
            <a:ext cx="821160" cy="821160"/>
          </a:xfrm>
          <a:prstGeom prst="ellipse">
            <a:avLst/>
          </a:prstGeom>
          <a:solidFill>
            <a:srgbClr val="404040"/>
          </a:solidFill>
          <a:ln w="475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6" name="Group 8"/>
          <p:cNvGrpSpPr/>
          <p:nvPr/>
        </p:nvGrpSpPr>
        <p:grpSpPr>
          <a:xfrm>
            <a:off x="2004120" y="2856600"/>
            <a:ext cx="289800" cy="253440"/>
            <a:chOff x="2004120" y="2856600"/>
            <a:chExt cx="289800" cy="253440"/>
          </a:xfrm>
        </p:grpSpPr>
        <p:sp>
          <p:nvSpPr>
            <p:cNvPr id="157" name="CustomShape 9"/>
            <p:cNvSpPr/>
            <p:nvPr/>
          </p:nvSpPr>
          <p:spPr>
            <a:xfrm>
              <a:off x="2100600" y="3069000"/>
              <a:ext cx="39240" cy="41040"/>
            </a:xfrm>
            <a:custGeom>
              <a:avLst/>
              <a:gdLst/>
              <a:ahLst/>
              <a:rect l="l" t="t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CustomShape 10"/>
            <p:cNvSpPr/>
            <p:nvPr/>
          </p:nvSpPr>
          <p:spPr>
            <a:xfrm>
              <a:off x="2004120" y="2856600"/>
              <a:ext cx="289800" cy="239400"/>
            </a:xfrm>
            <a:custGeom>
              <a:avLst/>
              <a:gdLst/>
              <a:ahLst/>
              <a:rect l="l" t="t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9" name="CustomShape 11"/>
          <p:cNvSpPr/>
          <p:nvPr/>
        </p:nvSpPr>
        <p:spPr>
          <a:xfrm>
            <a:off x="756000" y="4215600"/>
            <a:ext cx="2808000" cy="13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맑은 고딕"/>
                <a:ea typeface="DejaVu Sans"/>
              </a:rPr>
              <a:t>국내 두번째 인터넷 전문은행</a:t>
            </a:r>
            <a:endParaRPr b="0" lang="en-US" sz="1200" spc="-1" strike="noStrike">
              <a:latin typeface="Times New Roman"/>
            </a:endParaRPr>
          </a:p>
          <a:p>
            <a:pPr algn="ctr">
              <a:lnSpc>
                <a:spcPct val="150000"/>
              </a:lnSpc>
            </a:pPr>
            <a:endParaRPr b="0" lang="en-US" sz="1200" spc="-1" strike="noStrike">
              <a:latin typeface="Times New Roman"/>
            </a:endParaRPr>
          </a:p>
        </p:txBody>
      </p:sp>
      <p:sp>
        <p:nvSpPr>
          <p:cNvPr id="160" name="CustomShape 12"/>
          <p:cNvSpPr/>
          <p:nvPr/>
        </p:nvSpPr>
        <p:spPr>
          <a:xfrm flipV="1">
            <a:off x="4603680" y="4010040"/>
            <a:ext cx="2860560" cy="685440"/>
          </a:xfrm>
          <a:prstGeom prst="trapezoid">
            <a:avLst>
              <a:gd name="adj" fmla="val 48514"/>
            </a:avLst>
          </a:prstGeom>
          <a:solidFill>
            <a:srgbClr val="806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1" name="Group 13"/>
          <p:cNvGrpSpPr/>
          <p:nvPr/>
        </p:nvGrpSpPr>
        <p:grpSpPr>
          <a:xfrm>
            <a:off x="4637520" y="3147840"/>
            <a:ext cx="2793240" cy="2793240"/>
            <a:chOff x="4637520" y="3147840"/>
            <a:chExt cx="2793240" cy="2793240"/>
          </a:xfrm>
        </p:grpSpPr>
        <p:sp>
          <p:nvSpPr>
            <p:cNvPr id="162" name="CustomShape 14"/>
            <p:cNvSpPr/>
            <p:nvPr/>
          </p:nvSpPr>
          <p:spPr>
            <a:xfrm>
              <a:off x="4637520" y="3147840"/>
              <a:ext cx="2793240" cy="2793240"/>
            </a:xfrm>
            <a:prstGeom prst="ellipse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15"/>
            <p:cNvSpPr/>
            <p:nvPr/>
          </p:nvSpPr>
          <p:spPr>
            <a:xfrm>
              <a:off x="4751280" y="3261960"/>
              <a:ext cx="2565360" cy="2565360"/>
            </a:xfrm>
            <a:prstGeom prst="ellipse">
              <a:avLst/>
            </a:prstGeom>
            <a:noFill/>
            <a:ln w="19080">
              <a:solidFill>
                <a:srgbClr val="0e5c82"/>
              </a:solidFill>
              <a:custDash>
                <a:ds d="4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4" name="CustomShape 16"/>
          <p:cNvSpPr/>
          <p:nvPr/>
        </p:nvSpPr>
        <p:spPr>
          <a:xfrm>
            <a:off x="4603680" y="3056400"/>
            <a:ext cx="2860560" cy="953640"/>
          </a:xfrm>
          <a:custGeom>
            <a:avLst/>
            <a:gdLst/>
            <a:ahLst/>
            <a:rect l="l" t="t" r="r" b="b"/>
            <a:pathLst>
              <a:path w="2861138" h="954305">
                <a:moveTo>
                  <a:pt x="1430569" y="0"/>
                </a:moveTo>
                <a:cubicBezTo>
                  <a:pt x="2072352" y="0"/>
                  <a:pt x="2622998" y="390201"/>
                  <a:pt x="2858210" y="946304"/>
                </a:cubicBezTo>
                <a:lnTo>
                  <a:pt x="2861138" y="954305"/>
                </a:lnTo>
                <a:lnTo>
                  <a:pt x="0" y="954305"/>
                </a:lnTo>
                <a:lnTo>
                  <a:pt x="2929" y="946304"/>
                </a:lnTo>
                <a:cubicBezTo>
                  <a:pt x="238140" y="390201"/>
                  <a:pt x="788787" y="0"/>
                  <a:pt x="1430569" y="0"/>
                </a:cubicBezTo>
                <a:close/>
              </a:path>
            </a:pathLst>
          </a:custGeom>
          <a:solidFill>
            <a:srgbClr val="ffc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3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맑은 고딕"/>
                <a:ea typeface="DejaVu Sans"/>
              </a:rPr>
              <a:t>CONTENTS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5" name="CustomShape 17"/>
          <p:cNvSpPr/>
          <p:nvPr/>
        </p:nvSpPr>
        <p:spPr>
          <a:xfrm>
            <a:off x="5605200" y="2599920"/>
            <a:ext cx="821160" cy="821160"/>
          </a:xfrm>
          <a:prstGeom prst="ellipse">
            <a:avLst/>
          </a:prstGeom>
          <a:solidFill>
            <a:srgbClr val="404040"/>
          </a:solidFill>
          <a:ln w="475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6" name="Group 18"/>
          <p:cNvGrpSpPr/>
          <p:nvPr/>
        </p:nvGrpSpPr>
        <p:grpSpPr>
          <a:xfrm>
            <a:off x="5866920" y="2856240"/>
            <a:ext cx="289800" cy="253440"/>
            <a:chOff x="5866920" y="2856240"/>
            <a:chExt cx="289800" cy="253440"/>
          </a:xfrm>
        </p:grpSpPr>
        <p:sp>
          <p:nvSpPr>
            <p:cNvPr id="167" name="CustomShape 19"/>
            <p:cNvSpPr/>
            <p:nvPr/>
          </p:nvSpPr>
          <p:spPr>
            <a:xfrm>
              <a:off x="5963400" y="3068640"/>
              <a:ext cx="39240" cy="41040"/>
            </a:xfrm>
            <a:custGeom>
              <a:avLst/>
              <a:gdLst/>
              <a:ahLst/>
              <a:rect l="l" t="t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CustomShape 20"/>
            <p:cNvSpPr/>
            <p:nvPr/>
          </p:nvSpPr>
          <p:spPr>
            <a:xfrm>
              <a:off x="5866920" y="2856240"/>
              <a:ext cx="289800" cy="239400"/>
            </a:xfrm>
            <a:custGeom>
              <a:avLst/>
              <a:gdLst/>
              <a:ahLst/>
              <a:rect l="l" t="t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9" name="CustomShape 21"/>
          <p:cNvSpPr/>
          <p:nvPr/>
        </p:nvSpPr>
        <p:spPr>
          <a:xfrm>
            <a:off x="4906080" y="4467600"/>
            <a:ext cx="2256120" cy="81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맑은 고딕"/>
                <a:ea typeface="DejaVu Sans"/>
              </a:rPr>
              <a:t>컨텐츠에 대한 내용을 적어요</a:t>
            </a:r>
            <a:endParaRPr b="0" lang="en-US" sz="1200" spc="-1" strike="noStrike">
              <a:latin typeface="Times New Roman"/>
            </a:endParaRPr>
          </a:p>
          <a:p>
            <a:pPr algn="ctr">
              <a:lnSpc>
                <a:spcPct val="15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맑은 고딕"/>
                <a:ea typeface="DejaVu Sans"/>
              </a:rPr>
              <a:t>Enjoy your stylish business and campus life with BIZCAM 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70" name="CustomShape 22"/>
          <p:cNvSpPr/>
          <p:nvPr/>
        </p:nvSpPr>
        <p:spPr>
          <a:xfrm flipV="1">
            <a:off x="8466480" y="4009680"/>
            <a:ext cx="2860560" cy="685440"/>
          </a:xfrm>
          <a:prstGeom prst="trapezoid">
            <a:avLst>
              <a:gd name="adj" fmla="val 48514"/>
            </a:avLst>
          </a:prstGeom>
          <a:solidFill>
            <a:srgbClr val="062a3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1" name="Group 23"/>
          <p:cNvGrpSpPr/>
          <p:nvPr/>
        </p:nvGrpSpPr>
        <p:grpSpPr>
          <a:xfrm>
            <a:off x="8499960" y="3147480"/>
            <a:ext cx="2793240" cy="2793240"/>
            <a:chOff x="8499960" y="3147480"/>
            <a:chExt cx="2793240" cy="2793240"/>
          </a:xfrm>
        </p:grpSpPr>
        <p:sp>
          <p:nvSpPr>
            <p:cNvPr id="172" name="CustomShape 24"/>
            <p:cNvSpPr/>
            <p:nvPr/>
          </p:nvSpPr>
          <p:spPr>
            <a:xfrm>
              <a:off x="8499960" y="3147480"/>
              <a:ext cx="2793240" cy="2793240"/>
            </a:xfrm>
            <a:prstGeom prst="ellipse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25"/>
            <p:cNvSpPr/>
            <p:nvPr/>
          </p:nvSpPr>
          <p:spPr>
            <a:xfrm>
              <a:off x="8614080" y="3261600"/>
              <a:ext cx="2565360" cy="2565360"/>
            </a:xfrm>
            <a:prstGeom prst="ellipse">
              <a:avLst/>
            </a:prstGeom>
            <a:noFill/>
            <a:ln w="19080">
              <a:solidFill>
                <a:srgbClr val="0e5c82"/>
              </a:solidFill>
              <a:custDash>
                <a:ds d="4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4" name="CustomShape 26"/>
          <p:cNvSpPr/>
          <p:nvPr/>
        </p:nvSpPr>
        <p:spPr>
          <a:xfrm>
            <a:off x="8466480" y="3056400"/>
            <a:ext cx="2860560" cy="953640"/>
          </a:xfrm>
          <a:custGeom>
            <a:avLst/>
            <a:gdLst/>
            <a:ahLst/>
            <a:rect l="l" t="t" r="r" b="b"/>
            <a:pathLst>
              <a:path w="2861138" h="954305">
                <a:moveTo>
                  <a:pt x="1430569" y="0"/>
                </a:moveTo>
                <a:cubicBezTo>
                  <a:pt x="2072352" y="0"/>
                  <a:pt x="2622998" y="390201"/>
                  <a:pt x="2858210" y="946304"/>
                </a:cubicBezTo>
                <a:lnTo>
                  <a:pt x="2861138" y="954305"/>
                </a:lnTo>
                <a:lnTo>
                  <a:pt x="0" y="954305"/>
                </a:lnTo>
                <a:lnTo>
                  <a:pt x="2929" y="946304"/>
                </a:lnTo>
                <a:cubicBezTo>
                  <a:pt x="238140" y="390201"/>
                  <a:pt x="788787" y="0"/>
                  <a:pt x="1430569" y="0"/>
                </a:cubicBezTo>
                <a:close/>
              </a:path>
            </a:pathLst>
          </a:custGeom>
          <a:solidFill>
            <a:srgbClr val="0e5c8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3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맑은 고딕"/>
                <a:ea typeface="DejaVu Sans"/>
              </a:rPr>
              <a:t>CONTENTS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5" name="CustomShape 27"/>
          <p:cNvSpPr/>
          <p:nvPr/>
        </p:nvSpPr>
        <p:spPr>
          <a:xfrm>
            <a:off x="9468000" y="2599920"/>
            <a:ext cx="821160" cy="821160"/>
          </a:xfrm>
          <a:prstGeom prst="ellipse">
            <a:avLst/>
          </a:prstGeom>
          <a:solidFill>
            <a:srgbClr val="404040"/>
          </a:solidFill>
          <a:ln w="475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6" name="Group 28"/>
          <p:cNvGrpSpPr/>
          <p:nvPr/>
        </p:nvGrpSpPr>
        <p:grpSpPr>
          <a:xfrm>
            <a:off x="9729720" y="2855880"/>
            <a:ext cx="289800" cy="253800"/>
            <a:chOff x="9729720" y="2855880"/>
            <a:chExt cx="289800" cy="253800"/>
          </a:xfrm>
        </p:grpSpPr>
        <p:sp>
          <p:nvSpPr>
            <p:cNvPr id="177" name="CustomShape 29"/>
            <p:cNvSpPr/>
            <p:nvPr/>
          </p:nvSpPr>
          <p:spPr>
            <a:xfrm>
              <a:off x="9826200" y="3068640"/>
              <a:ext cx="39240" cy="41040"/>
            </a:xfrm>
            <a:custGeom>
              <a:avLst/>
              <a:gdLst/>
              <a:ahLst/>
              <a:rect l="l" t="t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30"/>
            <p:cNvSpPr/>
            <p:nvPr/>
          </p:nvSpPr>
          <p:spPr>
            <a:xfrm>
              <a:off x="9729720" y="2855880"/>
              <a:ext cx="289800" cy="239400"/>
            </a:xfrm>
            <a:custGeom>
              <a:avLst/>
              <a:gdLst/>
              <a:ahLst/>
              <a:rect l="l" t="t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9" name="CustomShape 31"/>
          <p:cNvSpPr/>
          <p:nvPr/>
        </p:nvSpPr>
        <p:spPr>
          <a:xfrm>
            <a:off x="8768520" y="4467240"/>
            <a:ext cx="2256120" cy="81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맑은 고딕"/>
                <a:ea typeface="DejaVu Sans"/>
              </a:rPr>
              <a:t>컨텐츠에 대한 내용을 적어요</a:t>
            </a:r>
            <a:endParaRPr b="0" lang="en-US" sz="1200" spc="-1" strike="noStrike">
              <a:latin typeface="Times New Roman"/>
            </a:endParaRPr>
          </a:p>
          <a:p>
            <a:pPr algn="ctr">
              <a:lnSpc>
                <a:spcPct val="15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맑은 고딕"/>
                <a:ea typeface="DejaVu Sans"/>
              </a:rPr>
              <a:t>Enjoy your stylish business and campus life with BIZCAM 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80" name="CustomShape 32"/>
          <p:cNvSpPr/>
          <p:nvPr/>
        </p:nvSpPr>
        <p:spPr>
          <a:xfrm>
            <a:off x="1706760" y="1607040"/>
            <a:ext cx="983160" cy="10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404040"/>
                </a:solidFill>
                <a:latin typeface="맑은 고딕"/>
                <a:ea typeface="DejaVu Sans"/>
              </a:rPr>
              <a:t>회사소개 </a:t>
            </a:r>
            <a:endParaRPr b="0" lang="en-US" sz="3200" spc="-1" strike="noStrike">
              <a:latin typeface="Times New Roman"/>
            </a:endParaRPr>
          </a:p>
        </p:txBody>
      </p:sp>
      <p:sp>
        <p:nvSpPr>
          <p:cNvPr id="181" name="CustomShape 33"/>
          <p:cNvSpPr/>
          <p:nvPr/>
        </p:nvSpPr>
        <p:spPr>
          <a:xfrm>
            <a:off x="5521320" y="1580400"/>
            <a:ext cx="98316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404040"/>
                </a:solidFill>
                <a:latin typeface="맑은 고딕"/>
                <a:ea typeface="DejaVu Sans"/>
              </a:rPr>
              <a:t>사업성과</a:t>
            </a:r>
            <a:endParaRPr b="0" lang="en-US" sz="3200" spc="-1" strike="noStrike">
              <a:latin typeface="Times New Roman"/>
            </a:endParaRPr>
          </a:p>
        </p:txBody>
      </p:sp>
      <p:sp>
        <p:nvSpPr>
          <p:cNvPr id="182" name="CustomShape 34"/>
          <p:cNvSpPr/>
          <p:nvPr/>
        </p:nvSpPr>
        <p:spPr>
          <a:xfrm>
            <a:off x="9369000" y="1551960"/>
            <a:ext cx="98316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404040"/>
                </a:solidFill>
                <a:latin typeface="맑은 고딕"/>
                <a:ea typeface="DejaVu Sans"/>
              </a:rPr>
              <a:t>재무현황</a:t>
            </a:r>
            <a:endParaRPr b="0" lang="en-US" sz="32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df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039200" y="3187440"/>
            <a:ext cx="359280" cy="359280"/>
          </a:xfrm>
          <a:prstGeom prst="ellipse">
            <a:avLst/>
          </a:prstGeom>
          <a:solidFill>
            <a:srgbClr val="0e5c82"/>
          </a:solidFill>
          <a:ln w="255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2"/>
          <p:cNvSpPr/>
          <p:nvPr/>
        </p:nvSpPr>
        <p:spPr>
          <a:xfrm>
            <a:off x="2524320" y="4192560"/>
            <a:ext cx="359280" cy="35928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3"/>
          <p:cNvSpPr/>
          <p:nvPr/>
        </p:nvSpPr>
        <p:spPr>
          <a:xfrm>
            <a:off x="0" y="0"/>
            <a:ext cx="12191400" cy="1073520"/>
          </a:xfrm>
          <a:prstGeom prst="rect">
            <a:avLst/>
          </a:prstGeom>
          <a:solidFill>
            <a:srgbClr val="0e5c82"/>
          </a:solidFill>
          <a:ln w="25560">
            <a:noFill/>
          </a:ln>
          <a:effectLst>
            <a:outerShdw dist="38160" dir="5400000">
              <a:srgbClr val="ffffff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야놀자 야체 B"/>
                <a:ea typeface="야놀자 야체 B"/>
              </a:rPr>
              <a:t>PPT PRESENTATION </a:t>
            </a:r>
            <a:endParaRPr b="0" lang="en-US" sz="32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맑은 고딕"/>
                <a:ea typeface="야놀자 야체 B"/>
              </a:rPr>
              <a:t>Enjoy your stylish business and campus life with BIZCAM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8339400" y="2518920"/>
            <a:ext cx="1940760" cy="332280"/>
          </a:xfrm>
          <a:prstGeom prst="roundRect">
            <a:avLst>
              <a:gd name="adj" fmla="val 50000"/>
            </a:avLst>
          </a:prstGeom>
          <a:solidFill>
            <a:srgbClr val="0e5c82"/>
          </a:solidFill>
          <a:ln w="2232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맑은 고딕"/>
                <a:ea typeface="DejaVu Sans"/>
              </a:rPr>
              <a:t>CONTENTS A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8339400" y="3112200"/>
            <a:ext cx="2637000" cy="86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595959"/>
                </a:solidFill>
                <a:latin typeface="맑은 고딕"/>
                <a:ea typeface="DejaVu Sans"/>
              </a:rPr>
              <a:t>컨텐츠에 대한 내용을 적어요</a:t>
            </a:r>
            <a:endParaRPr b="0" lang="en-US" sz="1400" spc="-1" strike="noStrike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595959"/>
                </a:solidFill>
                <a:latin typeface="맑은 고딕"/>
                <a:ea typeface="DejaVu Sans"/>
              </a:rPr>
              <a:t>Enjoy your stylish business and campus life with BIZCAM 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88" name="CustomShape 6"/>
          <p:cNvSpPr/>
          <p:nvPr/>
        </p:nvSpPr>
        <p:spPr>
          <a:xfrm>
            <a:off x="8339400" y="4521960"/>
            <a:ext cx="1940760" cy="3322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232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맑은 고딕"/>
                <a:ea typeface="DejaVu Sans"/>
              </a:rPr>
              <a:t>CONTENTS A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89" name="CustomShape 7"/>
          <p:cNvSpPr/>
          <p:nvPr/>
        </p:nvSpPr>
        <p:spPr>
          <a:xfrm>
            <a:off x="8339400" y="5115240"/>
            <a:ext cx="2637000" cy="86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595959"/>
                </a:solidFill>
                <a:latin typeface="맑은 고딕"/>
                <a:ea typeface="DejaVu Sans"/>
              </a:rPr>
              <a:t>컨텐츠에 대한 내용을 적어요</a:t>
            </a:r>
            <a:endParaRPr b="0" lang="en-US" sz="1400" spc="-1" strike="noStrike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595959"/>
                </a:solidFill>
                <a:latin typeface="맑은 고딕"/>
                <a:ea typeface="DejaVu Sans"/>
              </a:rPr>
              <a:t>Enjoy your stylish business and campus life with BIZCAM </a:t>
            </a:r>
            <a:endParaRPr b="0" lang="en-US" sz="1000" spc="-1" strike="noStrike">
              <a:latin typeface="Times New Roman"/>
            </a:endParaRPr>
          </a:p>
        </p:txBody>
      </p:sp>
      <p:graphicFrame>
        <p:nvGraphicFramePr>
          <p:cNvPr id="190" name="차트 39"/>
          <p:cNvGraphicFramePr/>
          <p:nvPr/>
        </p:nvGraphicFramePr>
        <p:xfrm>
          <a:off x="1151640" y="2306880"/>
          <a:ext cx="6491160" cy="3684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df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2265120" y="3623040"/>
            <a:ext cx="7670520" cy="1463760"/>
          </a:xfrm>
          <a:prstGeom prst="rect">
            <a:avLst/>
          </a:prstGeom>
          <a:solidFill>
            <a:srgbClr val="ffffff">
              <a:alpha val="22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2"/>
          <p:cNvSpPr/>
          <p:nvPr/>
        </p:nvSpPr>
        <p:spPr>
          <a:xfrm>
            <a:off x="0" y="0"/>
            <a:ext cx="12191400" cy="1073520"/>
          </a:xfrm>
          <a:prstGeom prst="rect">
            <a:avLst/>
          </a:prstGeom>
          <a:solidFill>
            <a:srgbClr val="0e5c82"/>
          </a:solidFill>
          <a:ln w="25560">
            <a:noFill/>
          </a:ln>
          <a:effectLst>
            <a:outerShdw dist="38160" dir="5400000">
              <a:srgbClr val="ffffff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야놀자 야체 B"/>
                <a:ea typeface="야놀자 야체 B"/>
              </a:rPr>
              <a:t>PPT PRESENTATION </a:t>
            </a:r>
            <a:endParaRPr b="0" lang="en-US" sz="32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맑은 고딕"/>
                <a:ea typeface="야놀자 야체 B"/>
              </a:rPr>
              <a:t>Enjoy your stylish business and campus life with BIZCAM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2520000" y="1508400"/>
            <a:ext cx="1513800" cy="447120"/>
          </a:xfrm>
          <a:prstGeom prst="roundRect">
            <a:avLst>
              <a:gd name="adj" fmla="val 50000"/>
            </a:avLst>
          </a:prstGeom>
          <a:solidFill>
            <a:srgbClr val="0e5c82"/>
          </a:solidFill>
          <a:ln w="19080">
            <a:solidFill>
              <a:srgbClr val="40404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맑은 고딕"/>
                <a:ea typeface="DejaVu Sans"/>
              </a:rPr>
              <a:t>제품</a:t>
            </a:r>
            <a:r>
              <a:rPr b="1" lang="en-US" sz="1400" spc="-1" strike="noStrike">
                <a:solidFill>
                  <a:srgbClr val="ffffff"/>
                </a:solidFill>
                <a:latin typeface="맑은 고딕"/>
                <a:ea typeface="DejaVu Sans"/>
              </a:rPr>
              <a:t>A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8047800" y="1508400"/>
            <a:ext cx="1513800" cy="44712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80">
            <a:solidFill>
              <a:srgbClr val="40404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맑은 고딕"/>
                <a:ea typeface="DejaVu Sans"/>
              </a:rPr>
              <a:t>제품</a:t>
            </a:r>
            <a:r>
              <a:rPr b="1" lang="en-US" sz="1400" spc="-1" strike="noStrike">
                <a:solidFill>
                  <a:srgbClr val="ffffff"/>
                </a:solidFill>
                <a:latin typeface="맑은 고딕"/>
                <a:ea typeface="DejaVu Sans"/>
              </a:rPr>
              <a:t>B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95" name="CustomShape 5"/>
          <p:cNvSpPr/>
          <p:nvPr/>
        </p:nvSpPr>
        <p:spPr>
          <a:xfrm>
            <a:off x="5651640" y="2413440"/>
            <a:ext cx="888120" cy="888120"/>
          </a:xfrm>
          <a:prstGeom prst="ellipse">
            <a:avLst/>
          </a:prstGeom>
          <a:solidFill>
            <a:srgbClr val="ffffff"/>
          </a:solidFill>
          <a:ln w="2232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6"/>
          <p:cNvSpPr/>
          <p:nvPr/>
        </p:nvSpPr>
        <p:spPr>
          <a:xfrm>
            <a:off x="7783200" y="2558160"/>
            <a:ext cx="212436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  <a:ea typeface="DejaVu Sans"/>
              </a:rPr>
              <a:t>Enjoy your stylish business </a:t>
            </a:r>
            <a:endParaRPr b="0" lang="en-US" sz="1050" spc="-1" strike="noStrike">
              <a:latin typeface="Times New Roman"/>
            </a:endParaRPr>
          </a:p>
          <a:p>
            <a:pPr algn="ctr">
              <a:lnSpc>
                <a:spcPct val="15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  <a:ea typeface="DejaVu Sans"/>
              </a:rPr>
              <a:t>and campus life with BIZCAM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197" name="CustomShape 7"/>
          <p:cNvSpPr/>
          <p:nvPr/>
        </p:nvSpPr>
        <p:spPr>
          <a:xfrm>
            <a:off x="5965920" y="2586240"/>
            <a:ext cx="296640" cy="364320"/>
          </a:xfrm>
          <a:custGeom>
            <a:avLst/>
            <a:gdLst/>
            <a:ahLst/>
            <a:rect l="l" t="t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8"/>
          <p:cNvSpPr/>
          <p:nvPr/>
        </p:nvSpPr>
        <p:spPr>
          <a:xfrm>
            <a:off x="5797080" y="2892240"/>
            <a:ext cx="596880" cy="32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50000"/>
              </a:lnSpc>
            </a:pPr>
            <a:r>
              <a:rPr b="0" lang="en-US" sz="1050" spc="-1" strike="noStrike">
                <a:solidFill>
                  <a:srgbClr val="595959"/>
                </a:solidFill>
                <a:latin typeface="맑은 고딕"/>
                <a:ea typeface="DejaVu Sans"/>
              </a:rPr>
              <a:t>Step. 1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199" name="CustomShape 9"/>
          <p:cNvSpPr/>
          <p:nvPr/>
        </p:nvSpPr>
        <p:spPr>
          <a:xfrm>
            <a:off x="6574680" y="2673360"/>
            <a:ext cx="474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latin typeface="맑은 고딕"/>
                <a:ea typeface="DejaVu Sans"/>
              </a:rPr>
              <a:t>▶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200" name="CustomShape 10"/>
          <p:cNvSpPr/>
          <p:nvPr/>
        </p:nvSpPr>
        <p:spPr>
          <a:xfrm>
            <a:off x="5146200" y="2676240"/>
            <a:ext cx="474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latin typeface="맑은 고딕"/>
                <a:ea typeface="DejaVu Sans"/>
              </a:rPr>
              <a:t>◀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201" name="CustomShape 11"/>
          <p:cNvSpPr/>
          <p:nvPr/>
        </p:nvSpPr>
        <p:spPr>
          <a:xfrm>
            <a:off x="2265120" y="2602800"/>
            <a:ext cx="212436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  <a:ea typeface="DejaVu Sans"/>
              </a:rPr>
              <a:t>Enjoy your stylish business </a:t>
            </a:r>
            <a:endParaRPr b="0" lang="en-US" sz="1050" spc="-1" strike="noStrike">
              <a:latin typeface="Times New Roman"/>
            </a:endParaRPr>
          </a:p>
          <a:p>
            <a:pPr algn="ctr">
              <a:lnSpc>
                <a:spcPct val="15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  <a:ea typeface="DejaVu Sans"/>
              </a:rPr>
              <a:t>and campus life with BIZCAM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202" name="CustomShape 12"/>
          <p:cNvSpPr/>
          <p:nvPr/>
        </p:nvSpPr>
        <p:spPr>
          <a:xfrm>
            <a:off x="5651640" y="3885120"/>
            <a:ext cx="888120" cy="888120"/>
          </a:xfrm>
          <a:prstGeom prst="ellipse">
            <a:avLst/>
          </a:prstGeom>
          <a:solidFill>
            <a:srgbClr val="ffffff"/>
          </a:solidFill>
          <a:ln w="2232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13"/>
          <p:cNvSpPr/>
          <p:nvPr/>
        </p:nvSpPr>
        <p:spPr>
          <a:xfrm>
            <a:off x="7783200" y="4029840"/>
            <a:ext cx="212436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  <a:ea typeface="DejaVu Sans"/>
              </a:rPr>
              <a:t>Enjoy your stylish business </a:t>
            </a:r>
            <a:endParaRPr b="0" lang="en-US" sz="1050" spc="-1" strike="noStrike">
              <a:latin typeface="Times New Roman"/>
            </a:endParaRPr>
          </a:p>
          <a:p>
            <a:pPr algn="ctr">
              <a:lnSpc>
                <a:spcPct val="15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  <a:ea typeface="DejaVu Sans"/>
              </a:rPr>
              <a:t>and campus life with BIZCAM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204" name="CustomShape 14"/>
          <p:cNvSpPr/>
          <p:nvPr/>
        </p:nvSpPr>
        <p:spPr>
          <a:xfrm>
            <a:off x="5965920" y="4057920"/>
            <a:ext cx="296640" cy="364320"/>
          </a:xfrm>
          <a:custGeom>
            <a:avLst/>
            <a:gdLst/>
            <a:ahLst/>
            <a:rect l="l" t="t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15"/>
          <p:cNvSpPr/>
          <p:nvPr/>
        </p:nvSpPr>
        <p:spPr>
          <a:xfrm>
            <a:off x="5797080" y="4363920"/>
            <a:ext cx="596880" cy="32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50000"/>
              </a:lnSpc>
            </a:pPr>
            <a:r>
              <a:rPr b="0" lang="en-US" sz="1050" spc="-1" strike="noStrike">
                <a:solidFill>
                  <a:srgbClr val="595959"/>
                </a:solidFill>
                <a:latin typeface="맑은 고딕"/>
                <a:ea typeface="DejaVu Sans"/>
              </a:rPr>
              <a:t>Step. 1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206" name="CustomShape 16"/>
          <p:cNvSpPr/>
          <p:nvPr/>
        </p:nvSpPr>
        <p:spPr>
          <a:xfrm>
            <a:off x="6574680" y="4145040"/>
            <a:ext cx="474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latin typeface="맑은 고딕"/>
                <a:ea typeface="DejaVu Sans"/>
              </a:rPr>
              <a:t>▶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207" name="CustomShape 17"/>
          <p:cNvSpPr/>
          <p:nvPr/>
        </p:nvSpPr>
        <p:spPr>
          <a:xfrm>
            <a:off x="5146200" y="4147920"/>
            <a:ext cx="474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latin typeface="맑은 고딕"/>
                <a:ea typeface="DejaVu Sans"/>
              </a:rPr>
              <a:t>◀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208" name="CustomShape 18"/>
          <p:cNvSpPr/>
          <p:nvPr/>
        </p:nvSpPr>
        <p:spPr>
          <a:xfrm>
            <a:off x="2265120" y="4074480"/>
            <a:ext cx="212436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  <a:ea typeface="DejaVu Sans"/>
              </a:rPr>
              <a:t>Enjoy your stylish business </a:t>
            </a:r>
            <a:endParaRPr b="0" lang="en-US" sz="1050" spc="-1" strike="noStrike">
              <a:latin typeface="Times New Roman"/>
            </a:endParaRPr>
          </a:p>
          <a:p>
            <a:pPr algn="ctr">
              <a:lnSpc>
                <a:spcPct val="15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  <a:ea typeface="DejaVu Sans"/>
              </a:rPr>
              <a:t>and campus life with BIZCAM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209" name="CustomShape 19"/>
          <p:cNvSpPr/>
          <p:nvPr/>
        </p:nvSpPr>
        <p:spPr>
          <a:xfrm>
            <a:off x="5651640" y="5416560"/>
            <a:ext cx="888120" cy="888120"/>
          </a:xfrm>
          <a:prstGeom prst="ellipse">
            <a:avLst/>
          </a:prstGeom>
          <a:solidFill>
            <a:srgbClr val="ffffff"/>
          </a:solidFill>
          <a:ln w="2232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20"/>
          <p:cNvSpPr/>
          <p:nvPr/>
        </p:nvSpPr>
        <p:spPr>
          <a:xfrm>
            <a:off x="7783200" y="5561280"/>
            <a:ext cx="212436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  <a:ea typeface="DejaVu Sans"/>
              </a:rPr>
              <a:t>Enjoy your stylish business </a:t>
            </a:r>
            <a:endParaRPr b="0" lang="en-US" sz="1050" spc="-1" strike="noStrike">
              <a:latin typeface="Times New Roman"/>
            </a:endParaRPr>
          </a:p>
          <a:p>
            <a:pPr algn="ctr">
              <a:lnSpc>
                <a:spcPct val="15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  <a:ea typeface="DejaVu Sans"/>
              </a:rPr>
              <a:t>and campus life with BIZCAM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211" name="CustomShape 21"/>
          <p:cNvSpPr/>
          <p:nvPr/>
        </p:nvSpPr>
        <p:spPr>
          <a:xfrm>
            <a:off x="5965920" y="5589360"/>
            <a:ext cx="296640" cy="364320"/>
          </a:xfrm>
          <a:custGeom>
            <a:avLst/>
            <a:gdLst/>
            <a:ahLst/>
            <a:rect l="l" t="t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22"/>
          <p:cNvSpPr/>
          <p:nvPr/>
        </p:nvSpPr>
        <p:spPr>
          <a:xfrm>
            <a:off x="5797080" y="5895360"/>
            <a:ext cx="596880" cy="32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50000"/>
              </a:lnSpc>
            </a:pPr>
            <a:r>
              <a:rPr b="0" lang="en-US" sz="1050" spc="-1" strike="noStrike">
                <a:solidFill>
                  <a:srgbClr val="595959"/>
                </a:solidFill>
                <a:latin typeface="맑은 고딕"/>
                <a:ea typeface="DejaVu Sans"/>
              </a:rPr>
              <a:t>Step. 1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213" name="CustomShape 23"/>
          <p:cNvSpPr/>
          <p:nvPr/>
        </p:nvSpPr>
        <p:spPr>
          <a:xfrm>
            <a:off x="6574680" y="5676120"/>
            <a:ext cx="474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latin typeface="맑은 고딕"/>
                <a:ea typeface="DejaVu Sans"/>
              </a:rPr>
              <a:t>▶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214" name="CustomShape 24"/>
          <p:cNvSpPr/>
          <p:nvPr/>
        </p:nvSpPr>
        <p:spPr>
          <a:xfrm>
            <a:off x="5146200" y="5679360"/>
            <a:ext cx="474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latin typeface="맑은 고딕"/>
                <a:ea typeface="DejaVu Sans"/>
              </a:rPr>
              <a:t>◀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215" name="CustomShape 25"/>
          <p:cNvSpPr/>
          <p:nvPr/>
        </p:nvSpPr>
        <p:spPr>
          <a:xfrm>
            <a:off x="2265120" y="5605920"/>
            <a:ext cx="212436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  <a:ea typeface="DejaVu Sans"/>
              </a:rPr>
              <a:t>Enjoy your stylish business </a:t>
            </a:r>
            <a:endParaRPr b="0" lang="en-US" sz="1050" spc="-1" strike="noStrike">
              <a:latin typeface="Times New Roman"/>
            </a:endParaRPr>
          </a:p>
          <a:p>
            <a:pPr algn="ctr">
              <a:lnSpc>
                <a:spcPct val="15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  <a:ea typeface="DejaVu Sans"/>
              </a:rPr>
              <a:t>and campus life with BIZCAM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216" name="Line 26"/>
          <p:cNvSpPr/>
          <p:nvPr/>
        </p:nvSpPr>
        <p:spPr>
          <a:xfrm>
            <a:off x="2264760" y="3623040"/>
            <a:ext cx="7671240" cy="360"/>
          </a:xfrm>
          <a:prstGeom prst="line">
            <a:avLst/>
          </a:prstGeom>
          <a:ln w="9360">
            <a:solidFill>
              <a:srgbClr val="404040"/>
            </a:solidFill>
            <a:custDash>
              <a:ds d="9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Line 27"/>
          <p:cNvSpPr/>
          <p:nvPr/>
        </p:nvSpPr>
        <p:spPr>
          <a:xfrm>
            <a:off x="2264760" y="5087520"/>
            <a:ext cx="7671240" cy="360"/>
          </a:xfrm>
          <a:prstGeom prst="line">
            <a:avLst/>
          </a:prstGeom>
          <a:ln w="9360">
            <a:solidFill>
              <a:srgbClr val="404040"/>
            </a:solidFill>
            <a:custDash>
              <a:ds d="9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3920040" y="461160"/>
            <a:ext cx="423612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1" lang="en-US" sz="2800" spc="-1" strike="noStrike">
                <a:solidFill>
                  <a:srgbClr val="404040"/>
                </a:solidFill>
                <a:latin typeface="맑은 고딕"/>
                <a:ea typeface="DejaVu Sans"/>
              </a:rPr>
              <a:t>오늘 사용한 색상은</a:t>
            </a:r>
            <a:r>
              <a:rPr b="1" lang="en-US" sz="2800" spc="-1" strike="noStrike">
                <a:solidFill>
                  <a:srgbClr val="404040"/>
                </a:solidFill>
                <a:latin typeface="맑은 고딕"/>
                <a:ea typeface="DejaVu Sans"/>
              </a:rPr>
              <a:t>?</a:t>
            </a:r>
            <a:endParaRPr b="0" lang="en-US" sz="2800" spc="-1" strike="noStrike">
              <a:latin typeface="Times New Roman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2387160" y="5524200"/>
            <a:ext cx="730188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맑은 고딕"/>
                <a:ea typeface="DejaVu Sans"/>
              </a:rPr>
              <a:t>2013 </a:t>
            </a:r>
            <a:r>
              <a:rPr b="0" lang="en-US" sz="1400" spc="-1" strike="noStrike">
                <a:solidFill>
                  <a:srgbClr val="404040"/>
                </a:solidFill>
                <a:latin typeface="맑은 고딕"/>
                <a:ea typeface="DejaVu Sans"/>
              </a:rPr>
              <a:t>버전 이상 사용자께서는 스포이트 기능을 이용하시면 편하구요</a:t>
            </a:r>
            <a:r>
              <a:rPr b="0" lang="en-US" sz="1400" spc="-1" strike="noStrike">
                <a:solidFill>
                  <a:srgbClr val="404040"/>
                </a:solidFill>
                <a:latin typeface="맑은 고딕"/>
                <a:ea typeface="DejaVu Sans"/>
              </a:rPr>
              <a:t>.</a:t>
            </a:r>
            <a:endParaRPr b="0" lang="en-US" sz="1400" spc="-1" strike="noStrike">
              <a:latin typeface="Times New Roman"/>
            </a:endParaRPr>
          </a:p>
          <a:p>
            <a:pPr algn="ctr">
              <a:lnSpc>
                <a:spcPct val="15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맑은 고딕"/>
                <a:ea typeface="DejaVu Sans"/>
              </a:rPr>
              <a:t>2010 </a:t>
            </a:r>
            <a:r>
              <a:rPr b="0" lang="en-US" sz="1400" spc="-1" strike="noStrike">
                <a:solidFill>
                  <a:srgbClr val="404040"/>
                </a:solidFill>
                <a:latin typeface="맑은 고딕"/>
                <a:ea typeface="DejaVu Sans"/>
              </a:rPr>
              <a:t>이하 버전 사용자 께서는 다른 채우기 색 </a:t>
            </a:r>
            <a:r>
              <a:rPr b="0" lang="en-US" sz="1400" spc="-1" strike="noStrike">
                <a:solidFill>
                  <a:srgbClr val="404040"/>
                </a:solidFill>
                <a:latin typeface="맑은 고딕"/>
                <a:ea typeface="DejaVu Sans"/>
              </a:rPr>
              <a:t>&gt; </a:t>
            </a:r>
            <a:r>
              <a:rPr b="0" lang="en-US" sz="1400" spc="-1" strike="noStrike">
                <a:solidFill>
                  <a:srgbClr val="404040"/>
                </a:solidFill>
                <a:latin typeface="맑은 고딕"/>
                <a:ea typeface="DejaVu Sans"/>
              </a:rPr>
              <a:t>사용자 지정 탭 </a:t>
            </a:r>
            <a:r>
              <a:rPr b="0" lang="en-US" sz="1400" spc="-1" strike="noStrike">
                <a:solidFill>
                  <a:srgbClr val="404040"/>
                </a:solidFill>
                <a:latin typeface="맑은 고딕"/>
                <a:ea typeface="DejaVu Sans"/>
              </a:rPr>
              <a:t>&gt; RGB </a:t>
            </a:r>
            <a:r>
              <a:rPr b="0" lang="en-US" sz="1400" spc="-1" strike="noStrike">
                <a:solidFill>
                  <a:srgbClr val="404040"/>
                </a:solidFill>
                <a:latin typeface="맑은 고딕"/>
                <a:ea typeface="DejaVu Sans"/>
              </a:rPr>
              <a:t>색상 값 입력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2790360" y="1892880"/>
            <a:ext cx="2854080" cy="2854080"/>
          </a:xfrm>
          <a:prstGeom prst="ellipse">
            <a:avLst/>
          </a:prstGeom>
          <a:solidFill>
            <a:srgbClr val="e7dfd4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50000"/>
              </a:lnSpc>
            </a:pPr>
            <a:r>
              <a:rPr b="1" lang="en-US" sz="2800" spc="-1" strike="noStrike">
                <a:solidFill>
                  <a:srgbClr val="404040"/>
                </a:solidFill>
                <a:latin typeface="맑은 고딕"/>
                <a:ea typeface="DejaVu Sans"/>
              </a:rPr>
              <a:t>R 231</a:t>
            </a:r>
            <a:endParaRPr b="0" lang="en-US" sz="2800" spc="-1" strike="noStrike">
              <a:latin typeface="Times New Roman"/>
            </a:endParaRPr>
          </a:p>
          <a:p>
            <a:pPr algn="ctr">
              <a:lnSpc>
                <a:spcPct val="150000"/>
              </a:lnSpc>
            </a:pPr>
            <a:r>
              <a:rPr b="1" lang="en-US" sz="2800" spc="-1" strike="noStrike">
                <a:solidFill>
                  <a:srgbClr val="404040"/>
                </a:solidFill>
                <a:latin typeface="맑은 고딕"/>
                <a:ea typeface="DejaVu Sans"/>
              </a:rPr>
              <a:t>G 223</a:t>
            </a:r>
            <a:endParaRPr b="0" lang="en-US" sz="2800" spc="-1" strike="noStrike">
              <a:latin typeface="Times New Roman"/>
            </a:endParaRPr>
          </a:p>
          <a:p>
            <a:pPr algn="ctr">
              <a:lnSpc>
                <a:spcPct val="150000"/>
              </a:lnSpc>
            </a:pPr>
            <a:r>
              <a:rPr b="1" lang="en-US" sz="2800" spc="-1" strike="noStrike">
                <a:solidFill>
                  <a:srgbClr val="404040"/>
                </a:solidFill>
                <a:latin typeface="맑은 고딕"/>
                <a:ea typeface="DejaVu Sans"/>
              </a:rPr>
              <a:t>B 212</a:t>
            </a:r>
            <a:endParaRPr b="0" lang="en-US" sz="2800" spc="-1" strike="noStrike">
              <a:latin typeface="Times New Roman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6229440" y="1892880"/>
            <a:ext cx="2854080" cy="2854080"/>
          </a:xfrm>
          <a:prstGeom prst="ellipse">
            <a:avLst/>
          </a:prstGeom>
          <a:solidFill>
            <a:srgbClr val="0e5c8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5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맑은 고딕"/>
                <a:ea typeface="DejaVu Sans"/>
              </a:rPr>
              <a:t>R 14</a:t>
            </a:r>
            <a:endParaRPr b="0" lang="en-US" sz="2800" spc="-1" strike="noStrike">
              <a:latin typeface="Times New Roman"/>
            </a:endParaRPr>
          </a:p>
          <a:p>
            <a:pPr algn="ctr">
              <a:lnSpc>
                <a:spcPct val="15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맑은 고딕"/>
                <a:ea typeface="DejaVu Sans"/>
              </a:rPr>
              <a:t>G 92</a:t>
            </a:r>
            <a:endParaRPr b="0" lang="en-US" sz="2800" spc="-1" strike="noStrike">
              <a:latin typeface="Times New Roman"/>
            </a:endParaRPr>
          </a:p>
          <a:p>
            <a:pPr algn="ctr">
              <a:lnSpc>
                <a:spcPct val="15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맑은 고딕"/>
                <a:ea typeface="DejaVu Sans"/>
              </a:rPr>
              <a:t>B 130</a:t>
            </a:r>
            <a:endParaRPr b="0" lang="en-US" sz="2800" spc="-1" strike="noStrike">
              <a:latin typeface="Times New Roman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6202440" y="0"/>
            <a:ext cx="4885560" cy="6857640"/>
          </a:xfrm>
          <a:prstGeom prst="rect">
            <a:avLst/>
          </a:prstGeom>
          <a:ln>
            <a:noFill/>
          </a:ln>
        </p:spPr>
      </p:pic>
      <p:pic>
        <p:nvPicPr>
          <p:cNvPr id="223" name="" descr=""/>
          <p:cNvPicPr/>
          <p:nvPr/>
        </p:nvPicPr>
        <p:blipFill>
          <a:blip r:embed="rId2"/>
          <a:stretch/>
        </p:blipFill>
        <p:spPr>
          <a:xfrm>
            <a:off x="24480" y="2736000"/>
            <a:ext cx="6095520" cy="285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254160" y="343080"/>
            <a:ext cx="11810160" cy="548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맑은 고딕"/>
                <a:ea typeface="DejaVu Sans"/>
              </a:rPr>
              <a:t>최근 저의 자료를 카페 등에 무단으로 재배포 하는 일이 자주 발생하고 있습니다</a:t>
            </a:r>
            <a:r>
              <a:rPr b="1" lang="en-US" sz="2400" spc="-1" strike="noStrike">
                <a:solidFill>
                  <a:srgbClr val="ff0000"/>
                </a:solidFill>
                <a:latin typeface="맑은 고딕"/>
                <a:ea typeface="DejaVu Sans"/>
              </a:rPr>
              <a:t>.</a:t>
            </a:r>
            <a:endParaRPr b="0" lang="en-US" sz="24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이에 대해 굉장히 심각한 문제로 받아 들이고 있으며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,</a:t>
            </a:r>
            <a:endParaRPr b="0" lang="en-US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해당 문제가 반복될 경우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재배포한 자에 대해서는 그에 대한 책임을 반드시 물을 것입니다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저작권을 존중하지 않는 극히 소수의 사용자로 인해 다수가 피해를 보지 않도록 주의해 주시면 감사하겠으며</a:t>
            </a:r>
            <a:endParaRPr b="0" lang="en-US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 자료가 업로드 된 곳이 있다면 저에게 알려주시면 감사하겠습니다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 자료를 소개하고자 할 경우에는</a:t>
            </a:r>
            <a:endParaRPr b="0" lang="en-US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pptbizcam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사이트로의 링크 처리로만 가능하며 </a:t>
            </a:r>
            <a:endParaRPr b="0" lang="en-US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파일 자체를 업로드 하는 것은 불가한 점 유의해 주시면 감사하겠습니다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맑은 고딕"/>
                <a:ea typeface="DejaVu Sans"/>
              </a:rPr>
              <a:t>홍보</a:t>
            </a:r>
            <a:r>
              <a:rPr b="1" lang="en-US" sz="2400" spc="-1" strike="noStrike">
                <a:solidFill>
                  <a:srgbClr val="ff0000"/>
                </a:solidFill>
                <a:latin typeface="맑은 고딕"/>
                <a:ea typeface="DejaVu Sans"/>
              </a:rPr>
              <a:t>, </a:t>
            </a:r>
            <a:r>
              <a:rPr b="1" lang="en-US" sz="2400" spc="-1" strike="noStrike">
                <a:solidFill>
                  <a:srgbClr val="ff0000"/>
                </a:solidFill>
                <a:latin typeface="맑은 고딕"/>
                <a:ea typeface="DejaVu Sans"/>
              </a:rPr>
              <a:t>경제적 이익을 취하는 행위 또한 불가합니다</a:t>
            </a:r>
            <a:r>
              <a:rPr b="1" lang="en-US" sz="2400" spc="-1" strike="noStrike">
                <a:solidFill>
                  <a:srgbClr val="ff0000"/>
                </a:solidFill>
                <a:latin typeface="맑은 고딕"/>
                <a:ea typeface="DejaVu Sans"/>
              </a:rPr>
              <a:t>.</a:t>
            </a:r>
            <a:endParaRPr b="0" lang="en-US" sz="2400" spc="-1" strike="noStrike">
              <a:latin typeface="Times New Roman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4464000" y="216000"/>
            <a:ext cx="7619760" cy="6000480"/>
          </a:xfrm>
          <a:prstGeom prst="rect">
            <a:avLst/>
          </a:prstGeom>
          <a:ln>
            <a:noFill/>
          </a:ln>
        </p:spPr>
      </p:pic>
      <p:pic>
        <p:nvPicPr>
          <p:cNvPr id="226" name="" descr=""/>
          <p:cNvPicPr/>
          <p:nvPr/>
        </p:nvPicPr>
        <p:blipFill>
          <a:blip r:embed="rId2"/>
          <a:stretch/>
        </p:blipFill>
        <p:spPr>
          <a:xfrm>
            <a:off x="54360" y="-288000"/>
            <a:ext cx="6857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2020-05-05T02:53:22Z</dcterms:created>
  <dc:creator>조현석</dc:creator>
  <dc:description/>
  <dc:language>ko-KR</dc:language>
  <cp:lastModifiedBy/>
  <dcterms:modified xsi:type="dcterms:W3CDTF">2020-08-29T16:10:13Z</dcterms:modified>
  <cp:revision>4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