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0" r:id="rId4"/>
    <p:sldId id="256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F018-BA00-4F35-96E9-1B116133B8F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F85E-6C33-4011-843D-B2B300E55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36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F018-BA00-4F35-96E9-1B116133B8F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F85E-6C33-4011-843D-B2B300E55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14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F018-BA00-4F35-96E9-1B116133B8F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F85E-6C33-4011-843D-B2B300E55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90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F018-BA00-4F35-96E9-1B116133B8F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F85E-6C33-4011-843D-B2B300E55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64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F018-BA00-4F35-96E9-1B116133B8F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F85E-6C33-4011-843D-B2B300E55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71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F018-BA00-4F35-96E9-1B116133B8F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F85E-6C33-4011-843D-B2B300E55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0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F018-BA00-4F35-96E9-1B116133B8F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F85E-6C33-4011-843D-B2B300E55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87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F018-BA00-4F35-96E9-1B116133B8F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F85E-6C33-4011-843D-B2B300E55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57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F018-BA00-4F35-96E9-1B116133B8F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F85E-6C33-4011-843D-B2B300E55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3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F018-BA00-4F35-96E9-1B116133B8F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F85E-6C33-4011-843D-B2B300E55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12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F018-BA00-4F35-96E9-1B116133B8F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F85E-6C33-4011-843D-B2B300E55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7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EF018-BA00-4F35-96E9-1B116133B8F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BF85E-6C33-4011-843D-B2B300E55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13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log.naver.com/jeonsr/22179270514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netsarang.com/ko/xshell-download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283124" y="1482140"/>
            <a:ext cx="9825258" cy="44361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/>
              <a:t>2</a:t>
            </a:r>
            <a:r>
              <a:rPr lang="ko-KR" altLang="en-US" dirty="0"/>
              <a:t>가지의 방법으로 원격이 정상적으로 실행되면 </a:t>
            </a:r>
            <a:endParaRPr lang="en-US" altLang="ko-KR" dirty="0"/>
          </a:p>
          <a:p>
            <a:pPr algn="ctr">
              <a:lnSpc>
                <a:spcPct val="20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ID: </a:t>
            </a:r>
            <a:r>
              <a:rPr lang="en-US" altLang="ko-KR" b="1" dirty="0" err="1">
                <a:solidFill>
                  <a:srgbClr val="FF0000"/>
                </a:solidFill>
              </a:rPr>
              <a:t>piai</a:t>
            </a:r>
            <a:r>
              <a:rPr lang="en-US" altLang="ko-KR" b="1" dirty="0">
                <a:solidFill>
                  <a:srgbClr val="FF0000"/>
                </a:solidFill>
              </a:rPr>
              <a:t> / PW: piai#242 -&gt; </a:t>
            </a:r>
            <a:r>
              <a:rPr lang="ko-KR" altLang="en-US" b="1" dirty="0">
                <a:solidFill>
                  <a:srgbClr val="FF0000"/>
                </a:solidFill>
              </a:rPr>
              <a:t>임의로 비밀번호 설정 금지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ko-KR" dirty="0"/>
          </a:p>
          <a:p>
            <a:pPr algn="ctr">
              <a:lnSpc>
                <a:spcPct val="200000"/>
              </a:lnSpc>
            </a:pPr>
            <a:r>
              <a:rPr lang="ko-KR" altLang="en-US" dirty="0"/>
              <a:t>비밀번호 임의설정으로 인하여 생기는 문제는 책임지지 않으니</a:t>
            </a:r>
            <a:r>
              <a:rPr lang="en-US" altLang="ko-KR" dirty="0"/>
              <a:t>,</a:t>
            </a:r>
          </a:p>
          <a:p>
            <a:pPr algn="ctr">
              <a:lnSpc>
                <a:spcPct val="200000"/>
              </a:lnSpc>
            </a:pPr>
            <a:r>
              <a:rPr lang="ko-KR" altLang="en-US" dirty="0"/>
              <a:t>변경을 금지합니다</a:t>
            </a:r>
            <a:r>
              <a:rPr lang="en-US" altLang="ko-KR" dirty="0"/>
              <a:t>.</a:t>
            </a:r>
          </a:p>
          <a:p>
            <a:pPr algn="ctr">
              <a:lnSpc>
                <a:spcPct val="200000"/>
              </a:lnSpc>
            </a:pPr>
            <a:r>
              <a:rPr lang="ko-KR" altLang="en-US" dirty="0"/>
              <a:t>대학 내 규정으로 서버가 차단이 될 경우</a:t>
            </a:r>
            <a:r>
              <a:rPr lang="en-US" altLang="ko-KR" dirty="0"/>
              <a:t> </a:t>
            </a:r>
            <a:r>
              <a:rPr lang="ko-KR" altLang="en-US" dirty="0"/>
              <a:t>즉시 알려주시면 조치하도록 하겠습니다</a:t>
            </a:r>
            <a:r>
              <a:rPr lang="en-US" altLang="ko-KR" dirty="0"/>
              <a:t>.</a:t>
            </a:r>
          </a:p>
          <a:p>
            <a:pPr algn="ctr">
              <a:lnSpc>
                <a:spcPct val="200000"/>
              </a:lnSpc>
            </a:pPr>
            <a:endParaRPr lang="en-US" altLang="ko-KR" dirty="0"/>
          </a:p>
          <a:p>
            <a:pPr algn="ctr">
              <a:lnSpc>
                <a:spcPct val="20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※  </a:t>
            </a:r>
            <a:r>
              <a:rPr lang="ko-KR" altLang="en-US" b="1" dirty="0">
                <a:solidFill>
                  <a:srgbClr val="FF0000"/>
                </a:solidFill>
              </a:rPr>
              <a:t>주의사항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크롬 원격은 사용금지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dirty="0"/>
              <a:t>대학 내 외부 서버 차단으로 인해 차단될 가능성 큼</a:t>
            </a:r>
            <a:r>
              <a:rPr lang="en-US" altLang="ko-KR" dirty="0"/>
              <a:t>  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15893" y="541267"/>
            <a:ext cx="336021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원격 </a:t>
            </a:r>
            <a:r>
              <a:rPr lang="en-US" altLang="ko-KR" sz="2400" b="1" dirty="0"/>
              <a:t>PC </a:t>
            </a:r>
            <a:r>
              <a:rPr lang="ko-KR" altLang="en-US" sz="2400" b="1" dirty="0"/>
              <a:t>연결 공지사항</a:t>
            </a:r>
          </a:p>
        </p:txBody>
      </p:sp>
    </p:spTree>
    <p:extLst>
      <p:ext uri="{BB962C8B-B14F-4D97-AF65-F5344CB8AC3E}">
        <p14:creationId xmlns:p14="http://schemas.microsoft.com/office/powerpoint/2010/main" val="256439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914786" y="1581893"/>
            <a:ext cx="5211694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u="sng" dirty="0" err="1">
                <a:latin typeface="+mn-ea"/>
              </a:rPr>
              <a:t>PuTTY</a:t>
            </a:r>
            <a:r>
              <a:rPr lang="en-US" altLang="ko-KR" b="1" u="sng" dirty="0">
                <a:latin typeface="+mn-ea"/>
              </a:rPr>
              <a:t> </a:t>
            </a:r>
            <a:r>
              <a:rPr lang="ko-KR" altLang="en-US" b="1" u="sng" dirty="0">
                <a:latin typeface="+mn-ea"/>
              </a:rPr>
              <a:t>원격 프로그램 사용 </a:t>
            </a:r>
            <a:r>
              <a:rPr lang="en-US" altLang="ko-KR" b="1" u="sng" dirty="0">
                <a:latin typeface="+mn-ea"/>
              </a:rPr>
              <a:t>(text</a:t>
            </a:r>
            <a:r>
              <a:rPr lang="ko-KR" altLang="en-US" b="1" u="sng" dirty="0">
                <a:latin typeface="+mn-ea"/>
              </a:rPr>
              <a:t> 기반</a:t>
            </a:r>
            <a:r>
              <a:rPr lang="en-US" altLang="ko-KR" b="1" u="sng" dirty="0">
                <a:latin typeface="+mn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</a:rPr>
              <a:t>- </a:t>
            </a:r>
            <a:r>
              <a:rPr lang="ko-KR" altLang="en-US" sz="1600" b="1" dirty="0">
                <a:latin typeface="+mn-ea"/>
              </a:rPr>
              <a:t>다운로드는 아래 링크 참고 및 개별 검색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</a:rPr>
              <a:t>-</a:t>
            </a:r>
            <a:r>
              <a:rPr lang="ko-KR" altLang="en-US" sz="1600" b="1" dirty="0">
                <a:latin typeface="+mn-ea"/>
              </a:rPr>
              <a:t> 관련 링크</a:t>
            </a:r>
            <a:r>
              <a:rPr lang="en-US" altLang="ko-KR" sz="1600" dirty="0">
                <a:latin typeface="+mn-ea"/>
              </a:rPr>
              <a:t>: </a:t>
            </a:r>
            <a:r>
              <a:rPr lang="en-US" altLang="ko-KR" sz="1600" dirty="0">
                <a:hlinkClick r:id="rId2"/>
              </a:rPr>
              <a:t>https://blog.naver.com/jeonsr/221792705148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endParaRPr lang="en-US" altLang="ko-KR" sz="16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b="1" dirty="0"/>
              <a:t>실행창이 뜨면 </a:t>
            </a:r>
            <a:r>
              <a:rPr lang="en-US" altLang="ko-KR" sz="1600" b="1" dirty="0"/>
              <a:t>host name: </a:t>
            </a:r>
            <a:r>
              <a:rPr lang="ko-KR" altLang="en-US" sz="1600" b="1" dirty="0"/>
              <a:t>본인 </a:t>
            </a:r>
            <a:r>
              <a:rPr lang="en-US" altLang="ko-KR" sz="1600" b="1" dirty="0" err="1"/>
              <a:t>ip</a:t>
            </a:r>
            <a:r>
              <a:rPr lang="ko-KR" altLang="en-US" sz="1600" b="1" dirty="0"/>
              <a:t>주소 입력</a:t>
            </a:r>
            <a:endParaRPr lang="en-US" altLang="ko-KR" sz="1600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b="1" dirty="0">
                <a:solidFill>
                  <a:srgbClr val="FF0000"/>
                </a:solidFill>
              </a:rPr>
              <a:t>Port </a:t>
            </a:r>
            <a:r>
              <a:rPr lang="ko-KR" altLang="en-US" sz="1600" b="1" dirty="0">
                <a:solidFill>
                  <a:srgbClr val="FF0000"/>
                </a:solidFill>
              </a:rPr>
              <a:t>번호</a:t>
            </a:r>
            <a:r>
              <a:rPr lang="en-US" altLang="ko-KR" sz="1600" b="1" dirty="0">
                <a:solidFill>
                  <a:srgbClr val="FF0000"/>
                </a:solidFill>
              </a:rPr>
              <a:t>: 2411 </a:t>
            </a:r>
            <a:r>
              <a:rPr lang="ko-KR" altLang="en-US" sz="1600" b="1" dirty="0">
                <a:solidFill>
                  <a:srgbClr val="FF0000"/>
                </a:solidFill>
              </a:rPr>
              <a:t>입력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831" y="541267"/>
            <a:ext cx="42803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원격 </a:t>
            </a:r>
            <a:r>
              <a:rPr lang="en-US" altLang="ko-KR" sz="2400" b="1" dirty="0"/>
              <a:t>PC</a:t>
            </a:r>
            <a:r>
              <a:rPr lang="ko-KR" altLang="en-US" sz="2400" b="1" dirty="0"/>
              <a:t>연결을 위한 매뉴얼</a:t>
            </a:r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738007" y="1696250"/>
            <a:ext cx="4667901" cy="4286848"/>
            <a:chOff x="6738007" y="1696250"/>
            <a:chExt cx="4667901" cy="4286848"/>
          </a:xfrm>
        </p:grpSpPr>
        <p:grpSp>
          <p:nvGrpSpPr>
            <p:cNvPr id="5" name="그룹 4"/>
            <p:cNvGrpSpPr/>
            <p:nvPr/>
          </p:nvGrpSpPr>
          <p:grpSpPr>
            <a:xfrm>
              <a:off x="6738007" y="1696250"/>
              <a:ext cx="4667901" cy="4286848"/>
              <a:chOff x="6513563" y="1684587"/>
              <a:chExt cx="4667901" cy="4286848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3563" y="1684587"/>
                <a:ext cx="4667901" cy="4286848"/>
              </a:xfrm>
              <a:prstGeom prst="rect">
                <a:avLst/>
              </a:prstGeom>
            </p:spPr>
          </p:pic>
          <p:sp>
            <p:nvSpPr>
              <p:cNvPr id="4" name="모서리가 둥근 직사각형 3"/>
              <p:cNvSpPr/>
              <p:nvPr/>
            </p:nvSpPr>
            <p:spPr>
              <a:xfrm>
                <a:off x="8171411" y="2593571"/>
                <a:ext cx="2751513" cy="440574"/>
              </a:xfrm>
              <a:prstGeom prst="roundRect">
                <a:avLst>
                  <a:gd name="adj" fmla="val 9091"/>
                </a:avLst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0416540" y="2819400"/>
              <a:ext cx="137160" cy="121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890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이미지 미리 보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" t="3518"/>
          <a:stretch/>
        </p:blipFill>
        <p:spPr bwMode="auto">
          <a:xfrm>
            <a:off x="723207" y="445889"/>
            <a:ext cx="3041325" cy="21881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1028" name="Picture 4" descr="이미지 미리 보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07" y="4061283"/>
            <a:ext cx="5415868" cy="245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이미지 미리 보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57" y="672118"/>
            <a:ext cx="4936305" cy="338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0275" y="2715829"/>
            <a:ext cx="423853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설치 후 </a:t>
            </a:r>
            <a:r>
              <a:rPr lang="en-US" altLang="ko-KR" b="1" dirty="0">
                <a:solidFill>
                  <a:srgbClr val="FF0000"/>
                </a:solidFill>
              </a:rPr>
              <a:t>security alert </a:t>
            </a:r>
            <a:r>
              <a:rPr lang="ko-KR" altLang="en-US" b="1" dirty="0">
                <a:solidFill>
                  <a:srgbClr val="FF0000"/>
                </a:solidFill>
              </a:rPr>
              <a:t>창 뜨면</a:t>
            </a:r>
            <a:r>
              <a:rPr lang="en-US" altLang="ko-KR" b="1" dirty="0">
                <a:solidFill>
                  <a:srgbClr val="FF0000"/>
                </a:solidFill>
              </a:rPr>
              <a:t> ‘</a:t>
            </a:r>
            <a:r>
              <a:rPr lang="ko-KR" altLang="en-US" b="1" dirty="0">
                <a:solidFill>
                  <a:srgbClr val="FF0000"/>
                </a:solidFill>
              </a:rPr>
              <a:t>예</a:t>
            </a:r>
            <a:r>
              <a:rPr lang="en-US" altLang="ko-KR" b="1" dirty="0">
                <a:solidFill>
                  <a:srgbClr val="FF0000"/>
                </a:solidFill>
              </a:rPr>
              <a:t>’</a:t>
            </a:r>
            <a:r>
              <a:rPr lang="ko-KR" altLang="en-US" b="1" dirty="0">
                <a:solidFill>
                  <a:srgbClr val="FF0000"/>
                </a:solidFill>
              </a:rPr>
              <a:t>클릭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613506" y="3223660"/>
            <a:ext cx="19155" cy="92422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723207" y="4353795"/>
            <a:ext cx="5415868" cy="550714"/>
          </a:xfrm>
          <a:prstGeom prst="roundRect">
            <a:avLst>
              <a:gd name="adj" fmla="val 9091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77140" y="4353795"/>
            <a:ext cx="39068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Login as: </a:t>
            </a:r>
            <a:r>
              <a:rPr lang="en-US" altLang="ko-KR" b="1" dirty="0" err="1">
                <a:solidFill>
                  <a:srgbClr val="FF0000"/>
                </a:solidFill>
              </a:rPr>
              <a:t>pirl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Password: 242pirl242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입력 후 위의 화면 나오면 연결 성공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498995" y="3521469"/>
            <a:ext cx="640080" cy="62641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1266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884306" y="1589109"/>
            <a:ext cx="5211694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u="sng" dirty="0" err="1">
                <a:latin typeface="+mn-ea"/>
              </a:rPr>
              <a:t>Xshell</a:t>
            </a:r>
            <a:r>
              <a:rPr lang="en-US" altLang="ko-KR" b="1" u="sng" dirty="0">
                <a:latin typeface="+mn-ea"/>
              </a:rPr>
              <a:t> 6 </a:t>
            </a:r>
            <a:r>
              <a:rPr lang="ko-KR" altLang="en-US" b="1" u="sng" dirty="0">
                <a:latin typeface="+mn-ea"/>
              </a:rPr>
              <a:t>원격 프로그램 사용</a:t>
            </a:r>
            <a:endParaRPr lang="en-US" altLang="ko-KR" b="1" u="sng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b="1" dirty="0">
                <a:latin typeface="+mn-ea"/>
              </a:rPr>
              <a:t>다운로드는 아래 링크 의</a:t>
            </a:r>
            <a:r>
              <a:rPr lang="en-US" altLang="ko-KR" sz="1600" b="1" dirty="0">
                <a:latin typeface="+mn-ea"/>
              </a:rPr>
              <a:t> 30</a:t>
            </a:r>
            <a:r>
              <a:rPr lang="ko-KR" altLang="en-US" sz="1600" b="1" dirty="0">
                <a:latin typeface="+mn-ea"/>
              </a:rPr>
              <a:t>일 무료 </a:t>
            </a:r>
            <a:r>
              <a:rPr lang="ko-KR" altLang="en-US" sz="1600" b="1" dirty="0" err="1">
                <a:latin typeface="+mn-ea"/>
              </a:rPr>
              <a:t>평가판</a:t>
            </a:r>
            <a:r>
              <a:rPr lang="ko-KR" altLang="en-US" sz="1600" b="1" dirty="0">
                <a:latin typeface="+mn-ea"/>
              </a:rPr>
              <a:t> 다운</a:t>
            </a:r>
            <a:endParaRPr lang="en-US" altLang="ko-KR" sz="1600" b="1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b="1" dirty="0">
                <a:latin typeface="+mn-ea"/>
              </a:rPr>
              <a:t>관련 링크</a:t>
            </a:r>
            <a:r>
              <a:rPr lang="en-US" altLang="ko-KR" sz="1600" dirty="0">
                <a:latin typeface="+mn-ea"/>
              </a:rPr>
              <a:t>: </a:t>
            </a:r>
            <a:r>
              <a:rPr lang="en-US" altLang="ko-KR" sz="1600" dirty="0">
                <a:hlinkClick r:id="rId2"/>
              </a:rPr>
              <a:t>https://www.netsarang.com/ko/xshell-download/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b="1" dirty="0"/>
              <a:t>새로 만들기 </a:t>
            </a:r>
            <a:r>
              <a:rPr lang="en-US" altLang="ko-KR" sz="1600" b="1" dirty="0"/>
              <a:t>(alt + N) </a:t>
            </a:r>
            <a:r>
              <a:rPr lang="ko-KR" altLang="en-US" sz="1600" b="1" dirty="0"/>
              <a:t>생성 </a:t>
            </a:r>
            <a:r>
              <a:rPr lang="en-US" altLang="ko-KR" sz="1600" b="1" dirty="0"/>
              <a:t>(※ + </a:t>
            </a:r>
            <a:r>
              <a:rPr lang="ko-KR" altLang="en-US" sz="1600" b="1" dirty="0"/>
              <a:t>아이콘 클릭</a:t>
            </a:r>
            <a:r>
              <a:rPr lang="en-US" altLang="ko-KR" sz="1600" b="1" dirty="0"/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55831" y="541267"/>
            <a:ext cx="42803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원격 </a:t>
            </a:r>
            <a:r>
              <a:rPr lang="en-US" altLang="ko-KR" sz="2400" b="1" dirty="0"/>
              <a:t>PC</a:t>
            </a:r>
            <a:r>
              <a:rPr lang="ko-KR" altLang="en-US" sz="2400" b="1" dirty="0"/>
              <a:t>연결을 위한 매뉴얼</a:t>
            </a:r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69144"/>
          <a:stretch/>
        </p:blipFill>
        <p:spPr>
          <a:xfrm>
            <a:off x="1106213" y="4393014"/>
            <a:ext cx="4692972" cy="156721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105064" y="4591479"/>
            <a:ext cx="428070" cy="273562"/>
          </a:xfrm>
          <a:prstGeom prst="roundRect">
            <a:avLst>
              <a:gd name="adj" fmla="val 9091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164" y="1581893"/>
            <a:ext cx="4369515" cy="481827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7932583" y="2990507"/>
            <a:ext cx="2225569" cy="567340"/>
          </a:xfrm>
          <a:prstGeom prst="roundRect">
            <a:avLst>
              <a:gd name="adj" fmla="val 9091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5184612" y="3614999"/>
            <a:ext cx="1291003" cy="10469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2337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472" y="718561"/>
            <a:ext cx="4697862" cy="5108496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481907" y="1529543"/>
            <a:ext cx="970348" cy="349135"/>
          </a:xfrm>
          <a:prstGeom prst="roundRect">
            <a:avLst>
              <a:gd name="adj" fmla="val 9091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4491" y="1512918"/>
            <a:ext cx="2194832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생성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해당 세션 더블클릭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817" y="716894"/>
            <a:ext cx="2865772" cy="17320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441" y="2165960"/>
            <a:ext cx="3356761" cy="33997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664266" y="1148028"/>
            <a:ext cx="173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아이디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비밀번호 입력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3839951" y="1230284"/>
            <a:ext cx="2610060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660B94-6740-48D0-81C9-8BC9C4B8AE0B}"/>
              </a:ext>
            </a:extLst>
          </p:cNvPr>
          <p:cNvSpPr/>
          <p:nvPr/>
        </p:nvSpPr>
        <p:spPr>
          <a:xfrm>
            <a:off x="6736360" y="1662165"/>
            <a:ext cx="444616" cy="174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piai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10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55" y="786010"/>
            <a:ext cx="5167648" cy="56193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26274" y="786010"/>
            <a:ext cx="29690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좌측처럼 나오면 연결 성공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91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200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sujin</dc:creator>
  <cp:lastModifiedBy>강민정</cp:lastModifiedBy>
  <cp:revision>18</cp:revision>
  <dcterms:created xsi:type="dcterms:W3CDTF">2020-05-08T08:06:16Z</dcterms:created>
  <dcterms:modified xsi:type="dcterms:W3CDTF">2020-08-24T11:21:59Z</dcterms:modified>
</cp:coreProperties>
</file>