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6" r:id="rId6"/>
    <p:sldId id="265" r:id="rId7"/>
    <p:sldId id="264" r:id="rId8"/>
    <p:sldId id="263" r:id="rId9"/>
    <p:sldId id="262" r:id="rId10"/>
    <p:sldId id="261" r:id="rId11"/>
    <p:sldId id="270" r:id="rId12"/>
    <p:sldId id="269" r:id="rId13"/>
    <p:sldId id="268" r:id="rId14"/>
    <p:sldId id="272" r:id="rId15"/>
    <p:sldId id="271" r:id="rId16"/>
    <p:sldId id="273" r:id="rId17"/>
  </p:sldIdLst>
  <p:sldSz cx="12192000" cy="6858000"/>
  <p:notesSz cx="6858000" cy="9144000"/>
  <p:embeddedFontLst>
    <p:embeddedFont>
      <p:font typeface="나눔고딕" panose="020B0600000101010101" charset="-127"/>
      <p:regular r:id="rId18"/>
      <p:bold r:id="rId19"/>
    </p:embeddedFont>
    <p:embeddedFont>
      <p:font typeface="제주고딕" panose="020B0600000101010101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483" userDrawn="1">
          <p15:clr>
            <a:srgbClr val="A4A3A4"/>
          </p15:clr>
        </p15:guide>
        <p15:guide id="3" pos="1005" userDrawn="1">
          <p15:clr>
            <a:srgbClr val="A4A3A4"/>
          </p15:clr>
        </p15:guide>
        <p15:guide id="4" orient="horz" pos="2818" userDrawn="1">
          <p15:clr>
            <a:srgbClr val="A4A3A4"/>
          </p15:clr>
        </p15:guide>
        <p15:guide id="5" pos="4067" userDrawn="1">
          <p15:clr>
            <a:srgbClr val="A4A3A4"/>
          </p15:clr>
        </p15:guide>
        <p15:guide id="6" orient="horz" pos="32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CDC2"/>
    <a:srgbClr val="FFE6C1"/>
    <a:srgbClr val="FFB89B"/>
    <a:srgbClr val="FF8878"/>
    <a:srgbClr val="FF565A"/>
    <a:srgbClr val="F6E4C1"/>
    <a:srgbClr val="FEF2D8"/>
    <a:srgbClr val="FEE6C1"/>
    <a:srgbClr val="E2E0C1"/>
    <a:srgbClr val="B1D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 autoAdjust="0"/>
    <p:restoredTop sz="94717" autoAdjust="0"/>
  </p:normalViewPr>
  <p:slideViewPr>
    <p:cSldViewPr snapToGrid="0">
      <p:cViewPr varScale="1">
        <p:scale>
          <a:sx n="81" d="100"/>
          <a:sy n="81" d="100"/>
        </p:scale>
        <p:origin x="802" y="58"/>
      </p:cViewPr>
      <p:guideLst>
        <p:guide orient="horz" pos="278"/>
        <p:guide pos="483"/>
        <p:guide pos="1005"/>
        <p:guide orient="horz" pos="2818"/>
        <p:guide pos="4067"/>
        <p:guide orient="horz" pos="32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15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9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33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9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5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72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1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13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54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43E07-762D-4C61-8662-6248DF4193FE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97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167039" y="4176064"/>
            <a:ext cx="5857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M</a:t>
            </a:r>
            <a:r>
              <a:rPr lang="en-US" altLang="ko-KR" sz="2000" spc="-150" dirty="0">
                <a:solidFill>
                  <a:schemeClr val="bg2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anagement </a:t>
            </a:r>
            <a:r>
              <a:rPr lang="en-US" altLang="ko-KR" sz="2000" spc="-150" dirty="0">
                <a:solidFill>
                  <a:srgbClr val="FF8878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I</a:t>
            </a:r>
            <a:r>
              <a:rPr lang="en-US" altLang="ko-KR" sz="2000" spc="-150" dirty="0">
                <a:solidFill>
                  <a:schemeClr val="bg2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nformation </a:t>
            </a:r>
            <a:r>
              <a:rPr lang="en-US" altLang="ko-KR" sz="2000" spc="-150" dirty="0">
                <a:solidFill>
                  <a:srgbClr val="FFB89B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</a:t>
            </a:r>
            <a:r>
              <a:rPr lang="en-US" altLang="ko-KR" sz="2000" spc="-150" dirty="0">
                <a:solidFill>
                  <a:schemeClr val="bg2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ystem </a:t>
            </a:r>
            <a:r>
              <a:rPr lang="en-US" altLang="ko-KR" sz="2000" spc="-150" dirty="0">
                <a:solidFill>
                  <a:srgbClr val="FFE6C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O</a:t>
            </a:r>
            <a:r>
              <a:rPr lang="en-US" altLang="ko-KR" sz="2000" spc="-150" dirty="0">
                <a:solidFill>
                  <a:schemeClr val="bg2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f the </a:t>
            </a:r>
            <a:r>
              <a:rPr lang="en-US" altLang="ko-KR" sz="2000" spc="-150" dirty="0">
                <a:solidFill>
                  <a:srgbClr val="84CDC2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U</a:t>
            </a:r>
            <a:r>
              <a:rPr lang="en-US" altLang="ko-KR" sz="2000" spc="-150" dirty="0">
                <a:solidFill>
                  <a:schemeClr val="bg2">
                    <a:lumMod val="7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biquitous era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13038" y="3032825"/>
            <a:ext cx="960782" cy="956678"/>
          </a:xfrm>
          <a:prstGeom prst="rect">
            <a:avLst/>
          </a:prstGeom>
          <a:solidFill>
            <a:srgbClr val="FF565A"/>
          </a:solidFill>
          <a:ln>
            <a:solidFill>
              <a:srgbClr val="FF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70343" y="3032825"/>
            <a:ext cx="960782" cy="956678"/>
          </a:xfrm>
          <a:prstGeom prst="rect">
            <a:avLst/>
          </a:prstGeom>
          <a:solidFill>
            <a:srgbClr val="FF8878"/>
          </a:solidFill>
          <a:ln>
            <a:solidFill>
              <a:srgbClr val="FF8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627649" y="3032825"/>
            <a:ext cx="960782" cy="956678"/>
          </a:xfrm>
          <a:prstGeom prst="rect">
            <a:avLst/>
          </a:prstGeom>
          <a:solidFill>
            <a:srgbClr val="FFB89B"/>
          </a:solidFill>
          <a:ln>
            <a:solidFill>
              <a:srgbClr val="FFB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942259" y="3032825"/>
            <a:ext cx="960782" cy="956678"/>
          </a:xfrm>
          <a:prstGeom prst="rect">
            <a:avLst/>
          </a:prstGeom>
          <a:solidFill>
            <a:srgbClr val="84CDC2"/>
          </a:solidFill>
          <a:ln>
            <a:solidFill>
              <a:srgbClr val="84C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3449315" y="3163645"/>
            <a:ext cx="688227" cy="695038"/>
          </a:xfrm>
          <a:custGeom>
            <a:avLst/>
            <a:gdLst>
              <a:gd name="T0" fmla="*/ 651 w 3938"/>
              <a:gd name="T1" fmla="*/ 2980 h 3989"/>
              <a:gd name="T2" fmla="*/ 1140 w 3938"/>
              <a:gd name="T3" fmla="*/ 3510 h 3989"/>
              <a:gd name="T4" fmla="*/ 1628 w 3938"/>
              <a:gd name="T5" fmla="*/ 3561 h 3989"/>
              <a:gd name="T6" fmla="*/ 1174 w 3938"/>
              <a:gd name="T7" fmla="*/ 2873 h 3989"/>
              <a:gd name="T8" fmla="*/ 2354 w 3938"/>
              <a:gd name="T9" fmla="*/ 3497 h 3989"/>
              <a:gd name="T10" fmla="*/ 2700 w 3938"/>
              <a:gd name="T11" fmla="*/ 3562 h 3989"/>
              <a:gd name="T12" fmla="*/ 3330 w 3938"/>
              <a:gd name="T13" fmla="*/ 2984 h 3989"/>
              <a:gd name="T14" fmla="*/ 2763 w 3938"/>
              <a:gd name="T15" fmla="*/ 2859 h 3989"/>
              <a:gd name="T16" fmla="*/ 1358 w 3938"/>
              <a:gd name="T17" fmla="*/ 3027 h 3989"/>
              <a:gd name="T18" fmla="*/ 1783 w 3938"/>
              <a:gd name="T19" fmla="*/ 3606 h 3989"/>
              <a:gd name="T20" fmla="*/ 2036 w 3938"/>
              <a:gd name="T21" fmla="*/ 3726 h 3989"/>
              <a:gd name="T22" fmla="*/ 2433 w 3938"/>
              <a:gd name="T23" fmla="*/ 3245 h 3989"/>
              <a:gd name="T24" fmla="*/ 2259 w 3938"/>
              <a:gd name="T25" fmla="*/ 2828 h 3989"/>
              <a:gd name="T26" fmla="*/ 2801 w 3938"/>
              <a:gd name="T27" fmla="*/ 2777 h 3989"/>
              <a:gd name="T28" fmla="*/ 3377 w 3938"/>
              <a:gd name="T29" fmla="*/ 2910 h 3989"/>
              <a:gd name="T30" fmla="*/ 3673 w 3938"/>
              <a:gd name="T31" fmla="*/ 2146 h 3989"/>
              <a:gd name="T32" fmla="*/ 2537 w 3938"/>
              <a:gd name="T33" fmla="*/ 2752 h 3989"/>
              <a:gd name="T34" fmla="*/ 2892 w 3938"/>
              <a:gd name="T35" fmla="*/ 2038 h 3989"/>
              <a:gd name="T36" fmla="*/ 1229 w 3938"/>
              <a:gd name="T37" fmla="*/ 2779 h 3989"/>
              <a:gd name="T38" fmla="*/ 1039 w 3938"/>
              <a:gd name="T39" fmla="*/ 2038 h 3989"/>
              <a:gd name="T40" fmla="*/ 479 w 3938"/>
              <a:gd name="T41" fmla="*/ 2844 h 3989"/>
              <a:gd name="T42" fmla="*/ 959 w 3938"/>
              <a:gd name="T43" fmla="*/ 2816 h 3989"/>
              <a:gd name="T44" fmla="*/ 952 w 3938"/>
              <a:gd name="T45" fmla="*/ 2038 h 3989"/>
              <a:gd name="T46" fmla="*/ 2011 w 3938"/>
              <a:gd name="T47" fmla="*/ 1260 h 3989"/>
              <a:gd name="T48" fmla="*/ 2712 w 3938"/>
              <a:gd name="T49" fmla="*/ 1232 h 3989"/>
              <a:gd name="T50" fmla="*/ 1926 w 3938"/>
              <a:gd name="T51" fmla="*/ 1952 h 3989"/>
              <a:gd name="T52" fmla="*/ 3415 w 3938"/>
              <a:gd name="T53" fmla="*/ 1071 h 3989"/>
              <a:gd name="T54" fmla="*/ 2897 w 3938"/>
              <a:gd name="T55" fmla="*/ 1210 h 3989"/>
              <a:gd name="T56" fmla="*/ 3679 w 3938"/>
              <a:gd name="T57" fmla="*/ 1952 h 3989"/>
              <a:gd name="T58" fmla="*/ 3415 w 3938"/>
              <a:gd name="T59" fmla="*/ 1071 h 3989"/>
              <a:gd name="T60" fmla="*/ 266 w 3938"/>
              <a:gd name="T61" fmla="*/ 1844 h 3989"/>
              <a:gd name="T62" fmla="*/ 1131 w 3938"/>
              <a:gd name="T63" fmla="*/ 1209 h 3989"/>
              <a:gd name="T64" fmla="*/ 559 w 3938"/>
              <a:gd name="T65" fmla="*/ 1079 h 3989"/>
              <a:gd name="T66" fmla="*/ 1044 w 3938"/>
              <a:gd name="T67" fmla="*/ 538 h 3989"/>
              <a:gd name="T68" fmla="*/ 686 w 3938"/>
              <a:gd name="T69" fmla="*/ 1030 h 3989"/>
              <a:gd name="T70" fmla="*/ 1264 w 3938"/>
              <a:gd name="T71" fmla="*/ 947 h 3989"/>
              <a:gd name="T72" fmla="*/ 1722 w 3938"/>
              <a:gd name="T73" fmla="*/ 321 h 3989"/>
              <a:gd name="T74" fmla="*/ 2515 w 3938"/>
              <a:gd name="T75" fmla="*/ 708 h 3989"/>
              <a:gd name="T76" fmla="*/ 3090 w 3938"/>
              <a:gd name="T77" fmla="*/ 1088 h 3989"/>
              <a:gd name="T78" fmla="*/ 3170 w 3938"/>
              <a:gd name="T79" fmla="*/ 763 h 3989"/>
              <a:gd name="T80" fmla="*/ 2374 w 3938"/>
              <a:gd name="T81" fmla="*/ 311 h 3989"/>
              <a:gd name="T82" fmla="*/ 2581 w 3938"/>
              <a:gd name="T83" fmla="*/ 1158 h 3989"/>
              <a:gd name="T84" fmla="*/ 2287 w 3938"/>
              <a:gd name="T85" fmla="*/ 551 h 3989"/>
              <a:gd name="T86" fmla="*/ 1894 w 3938"/>
              <a:gd name="T87" fmla="*/ 265 h 3989"/>
              <a:gd name="T88" fmla="*/ 1498 w 3938"/>
              <a:gd name="T89" fmla="*/ 743 h 3989"/>
              <a:gd name="T90" fmla="*/ 1676 w 3938"/>
              <a:gd name="T91" fmla="*/ 1165 h 3989"/>
              <a:gd name="T92" fmla="*/ 2454 w 3938"/>
              <a:gd name="T93" fmla="*/ 61 h 3989"/>
              <a:gd name="T94" fmla="*/ 3361 w 3938"/>
              <a:gd name="T95" fmla="*/ 586 h 3989"/>
              <a:gd name="T96" fmla="*/ 3877 w 3938"/>
              <a:gd name="T97" fmla="*/ 1505 h 3989"/>
              <a:gd name="T98" fmla="*/ 3845 w 3938"/>
              <a:gd name="T99" fmla="*/ 2602 h 3989"/>
              <a:gd name="T100" fmla="*/ 3276 w 3938"/>
              <a:gd name="T101" fmla="*/ 3486 h 3989"/>
              <a:gd name="T102" fmla="*/ 2335 w 3938"/>
              <a:gd name="T103" fmla="*/ 3954 h 3989"/>
              <a:gd name="T104" fmla="*/ 1258 w 3938"/>
              <a:gd name="T105" fmla="*/ 3856 h 3989"/>
              <a:gd name="T106" fmla="*/ 423 w 3938"/>
              <a:gd name="T107" fmla="*/ 3229 h 3989"/>
              <a:gd name="T108" fmla="*/ 16 w 3938"/>
              <a:gd name="T109" fmla="*/ 2245 h 3989"/>
              <a:gd name="T110" fmla="*/ 180 w 3938"/>
              <a:gd name="T111" fmla="*/ 1165 h 3989"/>
              <a:gd name="T112" fmla="*/ 845 w 3938"/>
              <a:gd name="T113" fmla="*/ 359 h 3989"/>
              <a:gd name="T114" fmla="*/ 1845 w 3938"/>
              <a:gd name="T115" fmla="*/ 5 h 3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38" h="3989">
                <a:moveTo>
                  <a:pt x="1174" y="2873"/>
                </a:moveTo>
                <a:lnTo>
                  <a:pt x="1083" y="2885"/>
                </a:lnTo>
                <a:lnTo>
                  <a:pt x="1001" y="2898"/>
                </a:lnTo>
                <a:lnTo>
                  <a:pt x="925" y="2912"/>
                </a:lnTo>
                <a:lnTo>
                  <a:pt x="858" y="2925"/>
                </a:lnTo>
                <a:lnTo>
                  <a:pt x="796" y="2939"/>
                </a:lnTo>
                <a:lnTo>
                  <a:pt x="742" y="2953"/>
                </a:lnTo>
                <a:lnTo>
                  <a:pt x="692" y="2967"/>
                </a:lnTo>
                <a:lnTo>
                  <a:pt x="651" y="2980"/>
                </a:lnTo>
                <a:lnTo>
                  <a:pt x="614" y="2994"/>
                </a:lnTo>
                <a:lnTo>
                  <a:pt x="582" y="3007"/>
                </a:lnTo>
                <a:lnTo>
                  <a:pt x="647" y="3093"/>
                </a:lnTo>
                <a:lnTo>
                  <a:pt x="718" y="3175"/>
                </a:lnTo>
                <a:lnTo>
                  <a:pt x="793" y="3253"/>
                </a:lnTo>
                <a:lnTo>
                  <a:pt x="874" y="3325"/>
                </a:lnTo>
                <a:lnTo>
                  <a:pt x="959" y="3392"/>
                </a:lnTo>
                <a:lnTo>
                  <a:pt x="1047" y="3454"/>
                </a:lnTo>
                <a:lnTo>
                  <a:pt x="1140" y="3510"/>
                </a:lnTo>
                <a:lnTo>
                  <a:pt x="1236" y="3561"/>
                </a:lnTo>
                <a:lnTo>
                  <a:pt x="1336" y="3605"/>
                </a:lnTo>
                <a:lnTo>
                  <a:pt x="1439" y="3642"/>
                </a:lnTo>
                <a:lnTo>
                  <a:pt x="1544" y="3673"/>
                </a:lnTo>
                <a:lnTo>
                  <a:pt x="1653" y="3698"/>
                </a:lnTo>
                <a:lnTo>
                  <a:pt x="1765" y="3716"/>
                </a:lnTo>
                <a:lnTo>
                  <a:pt x="1722" y="3668"/>
                </a:lnTo>
                <a:lnTo>
                  <a:pt x="1676" y="3617"/>
                </a:lnTo>
                <a:lnTo>
                  <a:pt x="1628" y="3561"/>
                </a:lnTo>
                <a:lnTo>
                  <a:pt x="1577" y="3500"/>
                </a:lnTo>
                <a:lnTo>
                  <a:pt x="1527" y="3435"/>
                </a:lnTo>
                <a:lnTo>
                  <a:pt x="1474" y="3365"/>
                </a:lnTo>
                <a:lnTo>
                  <a:pt x="1422" y="3291"/>
                </a:lnTo>
                <a:lnTo>
                  <a:pt x="1370" y="3215"/>
                </a:lnTo>
                <a:lnTo>
                  <a:pt x="1319" y="3134"/>
                </a:lnTo>
                <a:lnTo>
                  <a:pt x="1268" y="3050"/>
                </a:lnTo>
                <a:lnTo>
                  <a:pt x="1220" y="2963"/>
                </a:lnTo>
                <a:lnTo>
                  <a:pt x="1174" y="2873"/>
                </a:lnTo>
                <a:close/>
                <a:moveTo>
                  <a:pt x="2763" y="2859"/>
                </a:moveTo>
                <a:lnTo>
                  <a:pt x="2716" y="2952"/>
                </a:lnTo>
                <a:lnTo>
                  <a:pt x="2668" y="3040"/>
                </a:lnTo>
                <a:lnTo>
                  <a:pt x="2618" y="3125"/>
                </a:lnTo>
                <a:lnTo>
                  <a:pt x="2565" y="3208"/>
                </a:lnTo>
                <a:lnTo>
                  <a:pt x="2512" y="3286"/>
                </a:lnTo>
                <a:lnTo>
                  <a:pt x="2459" y="3361"/>
                </a:lnTo>
                <a:lnTo>
                  <a:pt x="2406" y="3431"/>
                </a:lnTo>
                <a:lnTo>
                  <a:pt x="2354" y="3497"/>
                </a:lnTo>
                <a:lnTo>
                  <a:pt x="2303" y="3560"/>
                </a:lnTo>
                <a:lnTo>
                  <a:pt x="2254" y="3617"/>
                </a:lnTo>
                <a:lnTo>
                  <a:pt x="2208" y="3670"/>
                </a:lnTo>
                <a:lnTo>
                  <a:pt x="2164" y="3717"/>
                </a:lnTo>
                <a:lnTo>
                  <a:pt x="2277" y="3701"/>
                </a:lnTo>
                <a:lnTo>
                  <a:pt x="2387" y="3676"/>
                </a:lnTo>
                <a:lnTo>
                  <a:pt x="2494" y="3645"/>
                </a:lnTo>
                <a:lnTo>
                  <a:pt x="2599" y="3606"/>
                </a:lnTo>
                <a:lnTo>
                  <a:pt x="2700" y="3562"/>
                </a:lnTo>
                <a:lnTo>
                  <a:pt x="2798" y="3511"/>
                </a:lnTo>
                <a:lnTo>
                  <a:pt x="2892" y="3454"/>
                </a:lnTo>
                <a:lnTo>
                  <a:pt x="2982" y="3391"/>
                </a:lnTo>
                <a:lnTo>
                  <a:pt x="3067" y="3322"/>
                </a:lnTo>
                <a:lnTo>
                  <a:pt x="3149" y="3249"/>
                </a:lnTo>
                <a:lnTo>
                  <a:pt x="3225" y="3170"/>
                </a:lnTo>
                <a:lnTo>
                  <a:pt x="3297" y="3086"/>
                </a:lnTo>
                <a:lnTo>
                  <a:pt x="3362" y="2998"/>
                </a:lnTo>
                <a:lnTo>
                  <a:pt x="3330" y="2984"/>
                </a:lnTo>
                <a:lnTo>
                  <a:pt x="3293" y="2970"/>
                </a:lnTo>
                <a:lnTo>
                  <a:pt x="3250" y="2955"/>
                </a:lnTo>
                <a:lnTo>
                  <a:pt x="3201" y="2940"/>
                </a:lnTo>
                <a:lnTo>
                  <a:pt x="3145" y="2925"/>
                </a:lnTo>
                <a:lnTo>
                  <a:pt x="3083" y="2910"/>
                </a:lnTo>
                <a:lnTo>
                  <a:pt x="3014" y="2897"/>
                </a:lnTo>
                <a:lnTo>
                  <a:pt x="2938" y="2883"/>
                </a:lnTo>
                <a:lnTo>
                  <a:pt x="2854" y="2870"/>
                </a:lnTo>
                <a:lnTo>
                  <a:pt x="2763" y="2859"/>
                </a:lnTo>
                <a:close/>
                <a:moveTo>
                  <a:pt x="1926" y="2827"/>
                </a:moveTo>
                <a:lnTo>
                  <a:pt x="1799" y="2829"/>
                </a:lnTo>
                <a:lnTo>
                  <a:pt x="1678" y="2834"/>
                </a:lnTo>
                <a:lnTo>
                  <a:pt x="1565" y="2839"/>
                </a:lnTo>
                <a:lnTo>
                  <a:pt x="1459" y="2847"/>
                </a:lnTo>
                <a:lnTo>
                  <a:pt x="1360" y="2854"/>
                </a:lnTo>
                <a:lnTo>
                  <a:pt x="1268" y="2863"/>
                </a:lnTo>
                <a:lnTo>
                  <a:pt x="1312" y="2947"/>
                </a:lnTo>
                <a:lnTo>
                  <a:pt x="1358" y="3027"/>
                </a:lnTo>
                <a:lnTo>
                  <a:pt x="1405" y="3105"/>
                </a:lnTo>
                <a:lnTo>
                  <a:pt x="1453" y="3180"/>
                </a:lnTo>
                <a:lnTo>
                  <a:pt x="1502" y="3251"/>
                </a:lnTo>
                <a:lnTo>
                  <a:pt x="1551" y="3320"/>
                </a:lnTo>
                <a:lnTo>
                  <a:pt x="1600" y="3385"/>
                </a:lnTo>
                <a:lnTo>
                  <a:pt x="1648" y="3446"/>
                </a:lnTo>
                <a:lnTo>
                  <a:pt x="1694" y="3503"/>
                </a:lnTo>
                <a:lnTo>
                  <a:pt x="1740" y="3556"/>
                </a:lnTo>
                <a:lnTo>
                  <a:pt x="1783" y="3606"/>
                </a:lnTo>
                <a:lnTo>
                  <a:pt x="1823" y="3650"/>
                </a:lnTo>
                <a:lnTo>
                  <a:pt x="1861" y="3689"/>
                </a:lnTo>
                <a:lnTo>
                  <a:pt x="1894" y="3726"/>
                </a:lnTo>
                <a:lnTo>
                  <a:pt x="1926" y="3727"/>
                </a:lnTo>
                <a:lnTo>
                  <a:pt x="1926" y="2827"/>
                </a:lnTo>
                <a:close/>
                <a:moveTo>
                  <a:pt x="2139" y="2826"/>
                </a:moveTo>
                <a:lnTo>
                  <a:pt x="2011" y="2826"/>
                </a:lnTo>
                <a:lnTo>
                  <a:pt x="2011" y="3727"/>
                </a:lnTo>
                <a:lnTo>
                  <a:pt x="2036" y="3726"/>
                </a:lnTo>
                <a:lnTo>
                  <a:pt x="2069" y="3689"/>
                </a:lnTo>
                <a:lnTo>
                  <a:pt x="2107" y="3650"/>
                </a:lnTo>
                <a:lnTo>
                  <a:pt x="2148" y="3605"/>
                </a:lnTo>
                <a:lnTo>
                  <a:pt x="2192" y="3555"/>
                </a:lnTo>
                <a:lnTo>
                  <a:pt x="2238" y="3501"/>
                </a:lnTo>
                <a:lnTo>
                  <a:pt x="2285" y="3442"/>
                </a:lnTo>
                <a:lnTo>
                  <a:pt x="2334" y="3380"/>
                </a:lnTo>
                <a:lnTo>
                  <a:pt x="2383" y="3314"/>
                </a:lnTo>
                <a:lnTo>
                  <a:pt x="2433" y="3245"/>
                </a:lnTo>
                <a:lnTo>
                  <a:pt x="2482" y="3171"/>
                </a:lnTo>
                <a:lnTo>
                  <a:pt x="2531" y="3095"/>
                </a:lnTo>
                <a:lnTo>
                  <a:pt x="2579" y="3017"/>
                </a:lnTo>
                <a:lnTo>
                  <a:pt x="2625" y="2934"/>
                </a:lnTo>
                <a:lnTo>
                  <a:pt x="2669" y="2849"/>
                </a:lnTo>
                <a:lnTo>
                  <a:pt x="2577" y="2842"/>
                </a:lnTo>
                <a:lnTo>
                  <a:pt x="2477" y="2836"/>
                </a:lnTo>
                <a:lnTo>
                  <a:pt x="2372" y="2831"/>
                </a:lnTo>
                <a:lnTo>
                  <a:pt x="2259" y="2828"/>
                </a:lnTo>
                <a:lnTo>
                  <a:pt x="2139" y="2826"/>
                </a:lnTo>
                <a:close/>
                <a:moveTo>
                  <a:pt x="2977" y="2038"/>
                </a:moveTo>
                <a:lnTo>
                  <a:pt x="2970" y="2149"/>
                </a:lnTo>
                <a:lnTo>
                  <a:pt x="2957" y="2259"/>
                </a:lnTo>
                <a:lnTo>
                  <a:pt x="2936" y="2366"/>
                </a:lnTo>
                <a:lnTo>
                  <a:pt x="2910" y="2472"/>
                </a:lnTo>
                <a:lnTo>
                  <a:pt x="2878" y="2576"/>
                </a:lnTo>
                <a:lnTo>
                  <a:pt x="2842" y="2677"/>
                </a:lnTo>
                <a:lnTo>
                  <a:pt x="2801" y="2777"/>
                </a:lnTo>
                <a:lnTo>
                  <a:pt x="2892" y="2788"/>
                </a:lnTo>
                <a:lnTo>
                  <a:pt x="2976" y="2802"/>
                </a:lnTo>
                <a:lnTo>
                  <a:pt x="3054" y="2816"/>
                </a:lnTo>
                <a:lnTo>
                  <a:pt x="3123" y="2832"/>
                </a:lnTo>
                <a:lnTo>
                  <a:pt x="3187" y="2847"/>
                </a:lnTo>
                <a:lnTo>
                  <a:pt x="3244" y="2863"/>
                </a:lnTo>
                <a:lnTo>
                  <a:pt x="3293" y="2879"/>
                </a:lnTo>
                <a:lnTo>
                  <a:pt x="3339" y="2894"/>
                </a:lnTo>
                <a:lnTo>
                  <a:pt x="3377" y="2910"/>
                </a:lnTo>
                <a:lnTo>
                  <a:pt x="3411" y="2925"/>
                </a:lnTo>
                <a:lnTo>
                  <a:pt x="3463" y="2838"/>
                </a:lnTo>
                <a:lnTo>
                  <a:pt x="3510" y="2747"/>
                </a:lnTo>
                <a:lnTo>
                  <a:pt x="3551" y="2653"/>
                </a:lnTo>
                <a:lnTo>
                  <a:pt x="3588" y="2557"/>
                </a:lnTo>
                <a:lnTo>
                  <a:pt x="3617" y="2457"/>
                </a:lnTo>
                <a:lnTo>
                  <a:pt x="3642" y="2356"/>
                </a:lnTo>
                <a:lnTo>
                  <a:pt x="3660" y="2252"/>
                </a:lnTo>
                <a:lnTo>
                  <a:pt x="3673" y="2146"/>
                </a:lnTo>
                <a:lnTo>
                  <a:pt x="3679" y="2038"/>
                </a:lnTo>
                <a:lnTo>
                  <a:pt x="2977" y="2038"/>
                </a:lnTo>
                <a:close/>
                <a:moveTo>
                  <a:pt x="2011" y="2038"/>
                </a:moveTo>
                <a:lnTo>
                  <a:pt x="2011" y="2739"/>
                </a:lnTo>
                <a:lnTo>
                  <a:pt x="2128" y="2739"/>
                </a:lnTo>
                <a:lnTo>
                  <a:pt x="2239" y="2741"/>
                </a:lnTo>
                <a:lnTo>
                  <a:pt x="2344" y="2743"/>
                </a:lnTo>
                <a:lnTo>
                  <a:pt x="2444" y="2747"/>
                </a:lnTo>
                <a:lnTo>
                  <a:pt x="2537" y="2752"/>
                </a:lnTo>
                <a:lnTo>
                  <a:pt x="2626" y="2759"/>
                </a:lnTo>
                <a:lnTo>
                  <a:pt x="2709" y="2767"/>
                </a:lnTo>
                <a:lnTo>
                  <a:pt x="2751" y="2668"/>
                </a:lnTo>
                <a:lnTo>
                  <a:pt x="2789" y="2568"/>
                </a:lnTo>
                <a:lnTo>
                  <a:pt x="2822" y="2466"/>
                </a:lnTo>
                <a:lnTo>
                  <a:pt x="2849" y="2361"/>
                </a:lnTo>
                <a:lnTo>
                  <a:pt x="2870" y="2255"/>
                </a:lnTo>
                <a:lnTo>
                  <a:pt x="2885" y="2148"/>
                </a:lnTo>
                <a:lnTo>
                  <a:pt x="2892" y="2038"/>
                </a:lnTo>
                <a:lnTo>
                  <a:pt x="2011" y="2038"/>
                </a:lnTo>
                <a:close/>
                <a:moveTo>
                  <a:pt x="1039" y="2038"/>
                </a:moveTo>
                <a:lnTo>
                  <a:pt x="1046" y="2149"/>
                </a:lnTo>
                <a:lnTo>
                  <a:pt x="1062" y="2259"/>
                </a:lnTo>
                <a:lnTo>
                  <a:pt x="1083" y="2367"/>
                </a:lnTo>
                <a:lnTo>
                  <a:pt x="1111" y="2473"/>
                </a:lnTo>
                <a:lnTo>
                  <a:pt x="1146" y="2577"/>
                </a:lnTo>
                <a:lnTo>
                  <a:pt x="1184" y="2679"/>
                </a:lnTo>
                <a:lnTo>
                  <a:pt x="1229" y="2779"/>
                </a:lnTo>
                <a:lnTo>
                  <a:pt x="1311" y="2771"/>
                </a:lnTo>
                <a:lnTo>
                  <a:pt x="1400" y="2763"/>
                </a:lnTo>
                <a:lnTo>
                  <a:pt x="1494" y="2757"/>
                </a:lnTo>
                <a:lnTo>
                  <a:pt x="1592" y="2751"/>
                </a:lnTo>
                <a:lnTo>
                  <a:pt x="1698" y="2747"/>
                </a:lnTo>
                <a:lnTo>
                  <a:pt x="1809" y="2743"/>
                </a:lnTo>
                <a:lnTo>
                  <a:pt x="1926" y="2741"/>
                </a:lnTo>
                <a:lnTo>
                  <a:pt x="1926" y="2038"/>
                </a:lnTo>
                <a:lnTo>
                  <a:pt x="1039" y="2038"/>
                </a:lnTo>
                <a:close/>
                <a:moveTo>
                  <a:pt x="260" y="2038"/>
                </a:moveTo>
                <a:lnTo>
                  <a:pt x="266" y="2148"/>
                </a:lnTo>
                <a:lnTo>
                  <a:pt x="278" y="2254"/>
                </a:lnTo>
                <a:lnTo>
                  <a:pt x="297" y="2359"/>
                </a:lnTo>
                <a:lnTo>
                  <a:pt x="321" y="2461"/>
                </a:lnTo>
                <a:lnTo>
                  <a:pt x="352" y="2561"/>
                </a:lnTo>
                <a:lnTo>
                  <a:pt x="389" y="2658"/>
                </a:lnTo>
                <a:lnTo>
                  <a:pt x="431" y="2753"/>
                </a:lnTo>
                <a:lnTo>
                  <a:pt x="479" y="2844"/>
                </a:lnTo>
                <a:lnTo>
                  <a:pt x="531" y="2933"/>
                </a:lnTo>
                <a:lnTo>
                  <a:pt x="564" y="2918"/>
                </a:lnTo>
                <a:lnTo>
                  <a:pt x="602" y="2904"/>
                </a:lnTo>
                <a:lnTo>
                  <a:pt x="646" y="2889"/>
                </a:lnTo>
                <a:lnTo>
                  <a:pt x="695" y="2874"/>
                </a:lnTo>
                <a:lnTo>
                  <a:pt x="752" y="2859"/>
                </a:lnTo>
                <a:lnTo>
                  <a:pt x="813" y="2844"/>
                </a:lnTo>
                <a:lnTo>
                  <a:pt x="882" y="2829"/>
                </a:lnTo>
                <a:lnTo>
                  <a:pt x="959" y="2816"/>
                </a:lnTo>
                <a:lnTo>
                  <a:pt x="1044" y="2803"/>
                </a:lnTo>
                <a:lnTo>
                  <a:pt x="1135" y="2791"/>
                </a:lnTo>
                <a:lnTo>
                  <a:pt x="1093" y="2689"/>
                </a:lnTo>
                <a:lnTo>
                  <a:pt x="1055" y="2586"/>
                </a:lnTo>
                <a:lnTo>
                  <a:pt x="1023" y="2481"/>
                </a:lnTo>
                <a:lnTo>
                  <a:pt x="996" y="2372"/>
                </a:lnTo>
                <a:lnTo>
                  <a:pt x="973" y="2262"/>
                </a:lnTo>
                <a:lnTo>
                  <a:pt x="960" y="2151"/>
                </a:lnTo>
                <a:lnTo>
                  <a:pt x="952" y="2038"/>
                </a:lnTo>
                <a:lnTo>
                  <a:pt x="260" y="2038"/>
                </a:lnTo>
                <a:close/>
                <a:moveTo>
                  <a:pt x="2712" y="1232"/>
                </a:moveTo>
                <a:lnTo>
                  <a:pt x="2623" y="1240"/>
                </a:lnTo>
                <a:lnTo>
                  <a:pt x="2528" y="1247"/>
                </a:lnTo>
                <a:lnTo>
                  <a:pt x="2425" y="1252"/>
                </a:lnTo>
                <a:lnTo>
                  <a:pt x="2318" y="1256"/>
                </a:lnTo>
                <a:lnTo>
                  <a:pt x="2202" y="1260"/>
                </a:lnTo>
                <a:lnTo>
                  <a:pt x="2081" y="1260"/>
                </a:lnTo>
                <a:lnTo>
                  <a:pt x="2011" y="1260"/>
                </a:lnTo>
                <a:lnTo>
                  <a:pt x="2011" y="1952"/>
                </a:lnTo>
                <a:lnTo>
                  <a:pt x="2891" y="1952"/>
                </a:lnTo>
                <a:lnTo>
                  <a:pt x="2885" y="1844"/>
                </a:lnTo>
                <a:lnTo>
                  <a:pt x="2870" y="1738"/>
                </a:lnTo>
                <a:lnTo>
                  <a:pt x="2849" y="1633"/>
                </a:lnTo>
                <a:lnTo>
                  <a:pt x="2823" y="1530"/>
                </a:lnTo>
                <a:lnTo>
                  <a:pt x="2791" y="1428"/>
                </a:lnTo>
                <a:lnTo>
                  <a:pt x="2753" y="1329"/>
                </a:lnTo>
                <a:lnTo>
                  <a:pt x="2712" y="1232"/>
                </a:lnTo>
                <a:close/>
                <a:moveTo>
                  <a:pt x="1224" y="1219"/>
                </a:moveTo>
                <a:lnTo>
                  <a:pt x="1182" y="1317"/>
                </a:lnTo>
                <a:lnTo>
                  <a:pt x="1144" y="1419"/>
                </a:lnTo>
                <a:lnTo>
                  <a:pt x="1110" y="1522"/>
                </a:lnTo>
                <a:lnTo>
                  <a:pt x="1082" y="1627"/>
                </a:lnTo>
                <a:lnTo>
                  <a:pt x="1061" y="1733"/>
                </a:lnTo>
                <a:lnTo>
                  <a:pt x="1046" y="1842"/>
                </a:lnTo>
                <a:lnTo>
                  <a:pt x="1039" y="1952"/>
                </a:lnTo>
                <a:lnTo>
                  <a:pt x="1926" y="1952"/>
                </a:lnTo>
                <a:lnTo>
                  <a:pt x="1926" y="1259"/>
                </a:lnTo>
                <a:lnTo>
                  <a:pt x="1808" y="1256"/>
                </a:lnTo>
                <a:lnTo>
                  <a:pt x="1697" y="1252"/>
                </a:lnTo>
                <a:lnTo>
                  <a:pt x="1591" y="1247"/>
                </a:lnTo>
                <a:lnTo>
                  <a:pt x="1491" y="1242"/>
                </a:lnTo>
                <a:lnTo>
                  <a:pt x="1396" y="1235"/>
                </a:lnTo>
                <a:lnTo>
                  <a:pt x="1307" y="1227"/>
                </a:lnTo>
                <a:lnTo>
                  <a:pt x="1224" y="1219"/>
                </a:lnTo>
                <a:close/>
                <a:moveTo>
                  <a:pt x="3415" y="1071"/>
                </a:moveTo>
                <a:lnTo>
                  <a:pt x="3382" y="1086"/>
                </a:lnTo>
                <a:lnTo>
                  <a:pt x="3342" y="1103"/>
                </a:lnTo>
                <a:lnTo>
                  <a:pt x="3298" y="1118"/>
                </a:lnTo>
                <a:lnTo>
                  <a:pt x="3249" y="1134"/>
                </a:lnTo>
                <a:lnTo>
                  <a:pt x="3192" y="1150"/>
                </a:lnTo>
                <a:lnTo>
                  <a:pt x="3129" y="1166"/>
                </a:lnTo>
                <a:lnTo>
                  <a:pt x="3059" y="1181"/>
                </a:lnTo>
                <a:lnTo>
                  <a:pt x="2981" y="1196"/>
                </a:lnTo>
                <a:lnTo>
                  <a:pt x="2897" y="1210"/>
                </a:lnTo>
                <a:lnTo>
                  <a:pt x="2805" y="1222"/>
                </a:lnTo>
                <a:lnTo>
                  <a:pt x="2844" y="1320"/>
                </a:lnTo>
                <a:lnTo>
                  <a:pt x="2880" y="1420"/>
                </a:lnTo>
                <a:lnTo>
                  <a:pt x="2911" y="1523"/>
                </a:lnTo>
                <a:lnTo>
                  <a:pt x="2937" y="1627"/>
                </a:lnTo>
                <a:lnTo>
                  <a:pt x="2957" y="1734"/>
                </a:lnTo>
                <a:lnTo>
                  <a:pt x="2970" y="1842"/>
                </a:lnTo>
                <a:lnTo>
                  <a:pt x="2977" y="1952"/>
                </a:lnTo>
                <a:lnTo>
                  <a:pt x="3679" y="1952"/>
                </a:lnTo>
                <a:lnTo>
                  <a:pt x="3673" y="1844"/>
                </a:lnTo>
                <a:lnTo>
                  <a:pt x="3660" y="1739"/>
                </a:lnTo>
                <a:lnTo>
                  <a:pt x="3643" y="1637"/>
                </a:lnTo>
                <a:lnTo>
                  <a:pt x="3618" y="1536"/>
                </a:lnTo>
                <a:lnTo>
                  <a:pt x="3589" y="1437"/>
                </a:lnTo>
                <a:lnTo>
                  <a:pt x="3553" y="1341"/>
                </a:lnTo>
                <a:lnTo>
                  <a:pt x="3512" y="1249"/>
                </a:lnTo>
                <a:lnTo>
                  <a:pt x="3467" y="1158"/>
                </a:lnTo>
                <a:lnTo>
                  <a:pt x="3415" y="1071"/>
                </a:lnTo>
                <a:close/>
                <a:moveTo>
                  <a:pt x="527" y="1065"/>
                </a:moveTo>
                <a:lnTo>
                  <a:pt x="476" y="1153"/>
                </a:lnTo>
                <a:lnTo>
                  <a:pt x="429" y="1242"/>
                </a:lnTo>
                <a:lnTo>
                  <a:pt x="387" y="1337"/>
                </a:lnTo>
                <a:lnTo>
                  <a:pt x="351" y="1433"/>
                </a:lnTo>
                <a:lnTo>
                  <a:pt x="320" y="1532"/>
                </a:lnTo>
                <a:lnTo>
                  <a:pt x="296" y="1634"/>
                </a:lnTo>
                <a:lnTo>
                  <a:pt x="277" y="1738"/>
                </a:lnTo>
                <a:lnTo>
                  <a:pt x="266" y="1844"/>
                </a:lnTo>
                <a:lnTo>
                  <a:pt x="260" y="1952"/>
                </a:lnTo>
                <a:lnTo>
                  <a:pt x="952" y="1952"/>
                </a:lnTo>
                <a:lnTo>
                  <a:pt x="960" y="1839"/>
                </a:lnTo>
                <a:lnTo>
                  <a:pt x="973" y="1729"/>
                </a:lnTo>
                <a:lnTo>
                  <a:pt x="994" y="1621"/>
                </a:lnTo>
                <a:lnTo>
                  <a:pt x="1022" y="1515"/>
                </a:lnTo>
                <a:lnTo>
                  <a:pt x="1054" y="1410"/>
                </a:lnTo>
                <a:lnTo>
                  <a:pt x="1091" y="1309"/>
                </a:lnTo>
                <a:lnTo>
                  <a:pt x="1131" y="1209"/>
                </a:lnTo>
                <a:lnTo>
                  <a:pt x="1039" y="1196"/>
                </a:lnTo>
                <a:lnTo>
                  <a:pt x="955" y="1183"/>
                </a:lnTo>
                <a:lnTo>
                  <a:pt x="877" y="1169"/>
                </a:lnTo>
                <a:lnTo>
                  <a:pt x="808" y="1154"/>
                </a:lnTo>
                <a:lnTo>
                  <a:pt x="745" y="1139"/>
                </a:lnTo>
                <a:lnTo>
                  <a:pt x="690" y="1124"/>
                </a:lnTo>
                <a:lnTo>
                  <a:pt x="641" y="1108"/>
                </a:lnTo>
                <a:lnTo>
                  <a:pt x="598" y="1093"/>
                </a:lnTo>
                <a:lnTo>
                  <a:pt x="559" y="1079"/>
                </a:lnTo>
                <a:lnTo>
                  <a:pt x="527" y="1065"/>
                </a:lnTo>
                <a:close/>
                <a:moveTo>
                  <a:pt x="1765" y="275"/>
                </a:moveTo>
                <a:lnTo>
                  <a:pt x="1653" y="291"/>
                </a:lnTo>
                <a:lnTo>
                  <a:pt x="1543" y="316"/>
                </a:lnTo>
                <a:lnTo>
                  <a:pt x="1437" y="349"/>
                </a:lnTo>
                <a:lnTo>
                  <a:pt x="1333" y="386"/>
                </a:lnTo>
                <a:lnTo>
                  <a:pt x="1233" y="431"/>
                </a:lnTo>
                <a:lnTo>
                  <a:pt x="1136" y="482"/>
                </a:lnTo>
                <a:lnTo>
                  <a:pt x="1044" y="538"/>
                </a:lnTo>
                <a:lnTo>
                  <a:pt x="954" y="601"/>
                </a:lnTo>
                <a:lnTo>
                  <a:pt x="869" y="669"/>
                </a:lnTo>
                <a:lnTo>
                  <a:pt x="789" y="742"/>
                </a:lnTo>
                <a:lnTo>
                  <a:pt x="713" y="820"/>
                </a:lnTo>
                <a:lnTo>
                  <a:pt x="642" y="903"/>
                </a:lnTo>
                <a:lnTo>
                  <a:pt x="577" y="990"/>
                </a:lnTo>
                <a:lnTo>
                  <a:pt x="607" y="1003"/>
                </a:lnTo>
                <a:lnTo>
                  <a:pt x="644" y="1016"/>
                </a:lnTo>
                <a:lnTo>
                  <a:pt x="686" y="1030"/>
                </a:lnTo>
                <a:lnTo>
                  <a:pt x="736" y="1044"/>
                </a:lnTo>
                <a:lnTo>
                  <a:pt x="790" y="1059"/>
                </a:lnTo>
                <a:lnTo>
                  <a:pt x="851" y="1073"/>
                </a:lnTo>
                <a:lnTo>
                  <a:pt x="919" y="1086"/>
                </a:lnTo>
                <a:lnTo>
                  <a:pt x="996" y="1100"/>
                </a:lnTo>
                <a:lnTo>
                  <a:pt x="1078" y="1113"/>
                </a:lnTo>
                <a:lnTo>
                  <a:pt x="1171" y="1125"/>
                </a:lnTo>
                <a:lnTo>
                  <a:pt x="1216" y="1034"/>
                </a:lnTo>
                <a:lnTo>
                  <a:pt x="1264" y="947"/>
                </a:lnTo>
                <a:lnTo>
                  <a:pt x="1315" y="862"/>
                </a:lnTo>
                <a:lnTo>
                  <a:pt x="1367" y="781"/>
                </a:lnTo>
                <a:lnTo>
                  <a:pt x="1420" y="702"/>
                </a:lnTo>
                <a:lnTo>
                  <a:pt x="1471" y="628"/>
                </a:lnTo>
                <a:lnTo>
                  <a:pt x="1524" y="558"/>
                </a:lnTo>
                <a:lnTo>
                  <a:pt x="1576" y="492"/>
                </a:lnTo>
                <a:lnTo>
                  <a:pt x="1627" y="431"/>
                </a:lnTo>
                <a:lnTo>
                  <a:pt x="1675" y="374"/>
                </a:lnTo>
                <a:lnTo>
                  <a:pt x="1722" y="321"/>
                </a:lnTo>
                <a:lnTo>
                  <a:pt x="1765" y="275"/>
                </a:lnTo>
                <a:close/>
                <a:moveTo>
                  <a:pt x="2164" y="274"/>
                </a:moveTo>
                <a:lnTo>
                  <a:pt x="2208" y="321"/>
                </a:lnTo>
                <a:lnTo>
                  <a:pt x="2255" y="374"/>
                </a:lnTo>
                <a:lnTo>
                  <a:pt x="2305" y="432"/>
                </a:lnTo>
                <a:lnTo>
                  <a:pt x="2355" y="495"/>
                </a:lnTo>
                <a:lnTo>
                  <a:pt x="2408" y="562"/>
                </a:lnTo>
                <a:lnTo>
                  <a:pt x="2461" y="633"/>
                </a:lnTo>
                <a:lnTo>
                  <a:pt x="2515" y="708"/>
                </a:lnTo>
                <a:lnTo>
                  <a:pt x="2568" y="788"/>
                </a:lnTo>
                <a:lnTo>
                  <a:pt x="2620" y="870"/>
                </a:lnTo>
                <a:lnTo>
                  <a:pt x="2672" y="958"/>
                </a:lnTo>
                <a:lnTo>
                  <a:pt x="2720" y="1046"/>
                </a:lnTo>
                <a:lnTo>
                  <a:pt x="2767" y="1140"/>
                </a:lnTo>
                <a:lnTo>
                  <a:pt x="2859" y="1128"/>
                </a:lnTo>
                <a:lnTo>
                  <a:pt x="2944" y="1115"/>
                </a:lnTo>
                <a:lnTo>
                  <a:pt x="3021" y="1101"/>
                </a:lnTo>
                <a:lnTo>
                  <a:pt x="3090" y="1088"/>
                </a:lnTo>
                <a:lnTo>
                  <a:pt x="3151" y="1073"/>
                </a:lnTo>
                <a:lnTo>
                  <a:pt x="3207" y="1058"/>
                </a:lnTo>
                <a:lnTo>
                  <a:pt x="3256" y="1041"/>
                </a:lnTo>
                <a:lnTo>
                  <a:pt x="3299" y="1026"/>
                </a:lnTo>
                <a:lnTo>
                  <a:pt x="3336" y="1013"/>
                </a:lnTo>
                <a:lnTo>
                  <a:pt x="3368" y="999"/>
                </a:lnTo>
                <a:lnTo>
                  <a:pt x="3307" y="915"/>
                </a:lnTo>
                <a:lnTo>
                  <a:pt x="3240" y="837"/>
                </a:lnTo>
                <a:lnTo>
                  <a:pt x="3170" y="763"/>
                </a:lnTo>
                <a:lnTo>
                  <a:pt x="3096" y="692"/>
                </a:lnTo>
                <a:lnTo>
                  <a:pt x="3017" y="627"/>
                </a:lnTo>
                <a:lnTo>
                  <a:pt x="2936" y="566"/>
                </a:lnTo>
                <a:lnTo>
                  <a:pt x="2849" y="510"/>
                </a:lnTo>
                <a:lnTo>
                  <a:pt x="2761" y="458"/>
                </a:lnTo>
                <a:lnTo>
                  <a:pt x="2668" y="413"/>
                </a:lnTo>
                <a:lnTo>
                  <a:pt x="2572" y="374"/>
                </a:lnTo>
                <a:lnTo>
                  <a:pt x="2473" y="339"/>
                </a:lnTo>
                <a:lnTo>
                  <a:pt x="2374" y="311"/>
                </a:lnTo>
                <a:lnTo>
                  <a:pt x="2270" y="289"/>
                </a:lnTo>
                <a:lnTo>
                  <a:pt x="2164" y="274"/>
                </a:lnTo>
                <a:close/>
                <a:moveTo>
                  <a:pt x="2011" y="264"/>
                </a:moveTo>
                <a:lnTo>
                  <a:pt x="2011" y="1173"/>
                </a:lnTo>
                <a:lnTo>
                  <a:pt x="2141" y="1174"/>
                </a:lnTo>
                <a:lnTo>
                  <a:pt x="2261" y="1171"/>
                </a:lnTo>
                <a:lnTo>
                  <a:pt x="2375" y="1168"/>
                </a:lnTo>
                <a:lnTo>
                  <a:pt x="2481" y="1164"/>
                </a:lnTo>
                <a:lnTo>
                  <a:pt x="2581" y="1158"/>
                </a:lnTo>
                <a:lnTo>
                  <a:pt x="2673" y="1149"/>
                </a:lnTo>
                <a:lnTo>
                  <a:pt x="2630" y="1064"/>
                </a:lnTo>
                <a:lnTo>
                  <a:pt x="2583" y="982"/>
                </a:lnTo>
                <a:lnTo>
                  <a:pt x="2535" y="902"/>
                </a:lnTo>
                <a:lnTo>
                  <a:pt x="2486" y="824"/>
                </a:lnTo>
                <a:lnTo>
                  <a:pt x="2436" y="751"/>
                </a:lnTo>
                <a:lnTo>
                  <a:pt x="2386" y="681"/>
                </a:lnTo>
                <a:lnTo>
                  <a:pt x="2337" y="613"/>
                </a:lnTo>
                <a:lnTo>
                  <a:pt x="2287" y="551"/>
                </a:lnTo>
                <a:lnTo>
                  <a:pt x="2239" y="492"/>
                </a:lnTo>
                <a:lnTo>
                  <a:pt x="2194" y="437"/>
                </a:lnTo>
                <a:lnTo>
                  <a:pt x="2149" y="387"/>
                </a:lnTo>
                <a:lnTo>
                  <a:pt x="2109" y="341"/>
                </a:lnTo>
                <a:lnTo>
                  <a:pt x="2070" y="300"/>
                </a:lnTo>
                <a:lnTo>
                  <a:pt x="2036" y="264"/>
                </a:lnTo>
                <a:lnTo>
                  <a:pt x="2011" y="264"/>
                </a:lnTo>
                <a:close/>
                <a:moveTo>
                  <a:pt x="1926" y="264"/>
                </a:moveTo>
                <a:lnTo>
                  <a:pt x="1894" y="265"/>
                </a:lnTo>
                <a:lnTo>
                  <a:pt x="1861" y="300"/>
                </a:lnTo>
                <a:lnTo>
                  <a:pt x="1823" y="341"/>
                </a:lnTo>
                <a:lnTo>
                  <a:pt x="1782" y="386"/>
                </a:lnTo>
                <a:lnTo>
                  <a:pt x="1739" y="435"/>
                </a:lnTo>
                <a:lnTo>
                  <a:pt x="1693" y="488"/>
                </a:lnTo>
                <a:lnTo>
                  <a:pt x="1646" y="547"/>
                </a:lnTo>
                <a:lnTo>
                  <a:pt x="1597" y="608"/>
                </a:lnTo>
                <a:lnTo>
                  <a:pt x="1549" y="674"/>
                </a:lnTo>
                <a:lnTo>
                  <a:pt x="1498" y="743"/>
                </a:lnTo>
                <a:lnTo>
                  <a:pt x="1449" y="815"/>
                </a:lnTo>
                <a:lnTo>
                  <a:pt x="1401" y="892"/>
                </a:lnTo>
                <a:lnTo>
                  <a:pt x="1353" y="970"/>
                </a:lnTo>
                <a:lnTo>
                  <a:pt x="1307" y="1051"/>
                </a:lnTo>
                <a:lnTo>
                  <a:pt x="1263" y="1136"/>
                </a:lnTo>
                <a:lnTo>
                  <a:pt x="1357" y="1145"/>
                </a:lnTo>
                <a:lnTo>
                  <a:pt x="1457" y="1153"/>
                </a:lnTo>
                <a:lnTo>
                  <a:pt x="1563" y="1159"/>
                </a:lnTo>
                <a:lnTo>
                  <a:pt x="1676" y="1165"/>
                </a:lnTo>
                <a:lnTo>
                  <a:pt x="1798" y="1169"/>
                </a:lnTo>
                <a:lnTo>
                  <a:pt x="1926" y="1173"/>
                </a:lnTo>
                <a:lnTo>
                  <a:pt x="1926" y="264"/>
                </a:lnTo>
                <a:close/>
                <a:moveTo>
                  <a:pt x="1969" y="0"/>
                </a:moveTo>
                <a:lnTo>
                  <a:pt x="1969" y="0"/>
                </a:lnTo>
                <a:lnTo>
                  <a:pt x="2094" y="5"/>
                </a:lnTo>
                <a:lnTo>
                  <a:pt x="2216" y="16"/>
                </a:lnTo>
                <a:lnTo>
                  <a:pt x="2335" y="35"/>
                </a:lnTo>
                <a:lnTo>
                  <a:pt x="2454" y="61"/>
                </a:lnTo>
                <a:lnTo>
                  <a:pt x="2568" y="95"/>
                </a:lnTo>
                <a:lnTo>
                  <a:pt x="2680" y="135"/>
                </a:lnTo>
                <a:lnTo>
                  <a:pt x="2789" y="181"/>
                </a:lnTo>
                <a:lnTo>
                  <a:pt x="2894" y="235"/>
                </a:lnTo>
                <a:lnTo>
                  <a:pt x="2996" y="294"/>
                </a:lnTo>
                <a:lnTo>
                  <a:pt x="3093" y="359"/>
                </a:lnTo>
                <a:lnTo>
                  <a:pt x="3187" y="428"/>
                </a:lnTo>
                <a:lnTo>
                  <a:pt x="3276" y="505"/>
                </a:lnTo>
                <a:lnTo>
                  <a:pt x="3361" y="586"/>
                </a:lnTo>
                <a:lnTo>
                  <a:pt x="3441" y="671"/>
                </a:lnTo>
                <a:lnTo>
                  <a:pt x="3515" y="762"/>
                </a:lnTo>
                <a:lnTo>
                  <a:pt x="3585" y="857"/>
                </a:lnTo>
                <a:lnTo>
                  <a:pt x="3649" y="955"/>
                </a:lnTo>
                <a:lnTo>
                  <a:pt x="3707" y="1058"/>
                </a:lnTo>
                <a:lnTo>
                  <a:pt x="3759" y="1165"/>
                </a:lnTo>
                <a:lnTo>
                  <a:pt x="3806" y="1275"/>
                </a:lnTo>
                <a:lnTo>
                  <a:pt x="3845" y="1389"/>
                </a:lnTo>
                <a:lnTo>
                  <a:pt x="3877" y="1505"/>
                </a:lnTo>
                <a:lnTo>
                  <a:pt x="3903" y="1623"/>
                </a:lnTo>
                <a:lnTo>
                  <a:pt x="3923" y="1746"/>
                </a:lnTo>
                <a:lnTo>
                  <a:pt x="3934" y="1869"/>
                </a:lnTo>
                <a:lnTo>
                  <a:pt x="3938" y="1995"/>
                </a:lnTo>
                <a:lnTo>
                  <a:pt x="3934" y="2121"/>
                </a:lnTo>
                <a:lnTo>
                  <a:pt x="3923" y="2245"/>
                </a:lnTo>
                <a:lnTo>
                  <a:pt x="3903" y="2366"/>
                </a:lnTo>
                <a:lnTo>
                  <a:pt x="3877" y="2486"/>
                </a:lnTo>
                <a:lnTo>
                  <a:pt x="3845" y="2602"/>
                </a:lnTo>
                <a:lnTo>
                  <a:pt x="3806" y="2716"/>
                </a:lnTo>
                <a:lnTo>
                  <a:pt x="3759" y="2826"/>
                </a:lnTo>
                <a:lnTo>
                  <a:pt x="3707" y="2932"/>
                </a:lnTo>
                <a:lnTo>
                  <a:pt x="3649" y="3035"/>
                </a:lnTo>
                <a:lnTo>
                  <a:pt x="3585" y="3134"/>
                </a:lnTo>
                <a:lnTo>
                  <a:pt x="3515" y="3229"/>
                </a:lnTo>
                <a:lnTo>
                  <a:pt x="3441" y="3319"/>
                </a:lnTo>
                <a:lnTo>
                  <a:pt x="3361" y="3405"/>
                </a:lnTo>
                <a:lnTo>
                  <a:pt x="3276" y="3486"/>
                </a:lnTo>
                <a:lnTo>
                  <a:pt x="3187" y="3561"/>
                </a:lnTo>
                <a:lnTo>
                  <a:pt x="3093" y="3632"/>
                </a:lnTo>
                <a:lnTo>
                  <a:pt x="2996" y="3697"/>
                </a:lnTo>
                <a:lnTo>
                  <a:pt x="2894" y="3756"/>
                </a:lnTo>
                <a:lnTo>
                  <a:pt x="2789" y="3808"/>
                </a:lnTo>
                <a:lnTo>
                  <a:pt x="2680" y="3856"/>
                </a:lnTo>
                <a:lnTo>
                  <a:pt x="2568" y="3895"/>
                </a:lnTo>
                <a:lnTo>
                  <a:pt x="2454" y="3928"/>
                </a:lnTo>
                <a:lnTo>
                  <a:pt x="2335" y="3954"/>
                </a:lnTo>
                <a:lnTo>
                  <a:pt x="2216" y="3974"/>
                </a:lnTo>
                <a:lnTo>
                  <a:pt x="2094" y="3985"/>
                </a:lnTo>
                <a:lnTo>
                  <a:pt x="1969" y="3989"/>
                </a:lnTo>
                <a:lnTo>
                  <a:pt x="1845" y="3985"/>
                </a:lnTo>
                <a:lnTo>
                  <a:pt x="1723" y="3974"/>
                </a:lnTo>
                <a:lnTo>
                  <a:pt x="1602" y="3954"/>
                </a:lnTo>
                <a:lnTo>
                  <a:pt x="1485" y="3928"/>
                </a:lnTo>
                <a:lnTo>
                  <a:pt x="1370" y="3895"/>
                </a:lnTo>
                <a:lnTo>
                  <a:pt x="1258" y="3856"/>
                </a:lnTo>
                <a:lnTo>
                  <a:pt x="1150" y="3808"/>
                </a:lnTo>
                <a:lnTo>
                  <a:pt x="1044" y="3756"/>
                </a:lnTo>
                <a:lnTo>
                  <a:pt x="943" y="3697"/>
                </a:lnTo>
                <a:lnTo>
                  <a:pt x="845" y="3632"/>
                </a:lnTo>
                <a:lnTo>
                  <a:pt x="752" y="3561"/>
                </a:lnTo>
                <a:lnTo>
                  <a:pt x="662" y="3486"/>
                </a:lnTo>
                <a:lnTo>
                  <a:pt x="578" y="3405"/>
                </a:lnTo>
                <a:lnTo>
                  <a:pt x="498" y="3319"/>
                </a:lnTo>
                <a:lnTo>
                  <a:pt x="423" y="3229"/>
                </a:lnTo>
                <a:lnTo>
                  <a:pt x="353" y="3134"/>
                </a:lnTo>
                <a:lnTo>
                  <a:pt x="289" y="3035"/>
                </a:lnTo>
                <a:lnTo>
                  <a:pt x="231" y="2932"/>
                </a:lnTo>
                <a:lnTo>
                  <a:pt x="178" y="2826"/>
                </a:lnTo>
                <a:lnTo>
                  <a:pt x="133" y="2716"/>
                </a:lnTo>
                <a:lnTo>
                  <a:pt x="93" y="2602"/>
                </a:lnTo>
                <a:lnTo>
                  <a:pt x="60" y="2486"/>
                </a:lnTo>
                <a:lnTo>
                  <a:pt x="34" y="2366"/>
                </a:lnTo>
                <a:lnTo>
                  <a:pt x="16" y="2245"/>
                </a:lnTo>
                <a:lnTo>
                  <a:pt x="5" y="2121"/>
                </a:lnTo>
                <a:lnTo>
                  <a:pt x="0" y="1995"/>
                </a:lnTo>
                <a:lnTo>
                  <a:pt x="5" y="1869"/>
                </a:lnTo>
                <a:lnTo>
                  <a:pt x="16" y="1746"/>
                </a:lnTo>
                <a:lnTo>
                  <a:pt x="34" y="1623"/>
                </a:lnTo>
                <a:lnTo>
                  <a:pt x="60" y="1505"/>
                </a:lnTo>
                <a:lnTo>
                  <a:pt x="93" y="1389"/>
                </a:lnTo>
                <a:lnTo>
                  <a:pt x="133" y="1275"/>
                </a:lnTo>
                <a:lnTo>
                  <a:pt x="180" y="1165"/>
                </a:lnTo>
                <a:lnTo>
                  <a:pt x="231" y="1058"/>
                </a:lnTo>
                <a:lnTo>
                  <a:pt x="289" y="955"/>
                </a:lnTo>
                <a:lnTo>
                  <a:pt x="353" y="857"/>
                </a:lnTo>
                <a:lnTo>
                  <a:pt x="423" y="762"/>
                </a:lnTo>
                <a:lnTo>
                  <a:pt x="498" y="671"/>
                </a:lnTo>
                <a:lnTo>
                  <a:pt x="578" y="586"/>
                </a:lnTo>
                <a:lnTo>
                  <a:pt x="663" y="505"/>
                </a:lnTo>
                <a:lnTo>
                  <a:pt x="752" y="428"/>
                </a:lnTo>
                <a:lnTo>
                  <a:pt x="845" y="359"/>
                </a:lnTo>
                <a:lnTo>
                  <a:pt x="943" y="294"/>
                </a:lnTo>
                <a:lnTo>
                  <a:pt x="1045" y="235"/>
                </a:lnTo>
                <a:lnTo>
                  <a:pt x="1150" y="181"/>
                </a:lnTo>
                <a:lnTo>
                  <a:pt x="1258" y="135"/>
                </a:lnTo>
                <a:lnTo>
                  <a:pt x="1370" y="95"/>
                </a:lnTo>
                <a:lnTo>
                  <a:pt x="1485" y="61"/>
                </a:lnTo>
                <a:lnTo>
                  <a:pt x="1602" y="35"/>
                </a:lnTo>
                <a:lnTo>
                  <a:pt x="1723" y="16"/>
                </a:lnTo>
                <a:lnTo>
                  <a:pt x="1845" y="5"/>
                </a:lnTo>
                <a:lnTo>
                  <a:pt x="196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Freeform 11"/>
          <p:cNvSpPr>
            <a:spLocks noEditPoints="1"/>
          </p:cNvSpPr>
          <p:nvPr/>
        </p:nvSpPr>
        <p:spPr bwMode="auto">
          <a:xfrm>
            <a:off x="4607267" y="3163883"/>
            <a:ext cx="686934" cy="694800"/>
          </a:xfrm>
          <a:custGeom>
            <a:avLst/>
            <a:gdLst>
              <a:gd name="T0" fmla="*/ 2319 w 3259"/>
              <a:gd name="T1" fmla="*/ 2118 h 3338"/>
              <a:gd name="T2" fmla="*/ 1028 w 3259"/>
              <a:gd name="T3" fmla="*/ 809 h 3338"/>
              <a:gd name="T4" fmla="*/ 1285 w 3259"/>
              <a:gd name="T5" fmla="*/ 1018 h 3338"/>
              <a:gd name="T6" fmla="*/ 1336 w 3259"/>
              <a:gd name="T7" fmla="*/ 1045 h 3338"/>
              <a:gd name="T8" fmla="*/ 1535 w 3259"/>
              <a:gd name="T9" fmla="*/ 1237 h 3338"/>
              <a:gd name="T10" fmla="*/ 1580 w 3259"/>
              <a:gd name="T11" fmla="*/ 1267 h 3338"/>
              <a:gd name="T12" fmla="*/ 1642 w 3259"/>
              <a:gd name="T13" fmla="*/ 1450 h 3338"/>
              <a:gd name="T14" fmla="*/ 2013 w 3259"/>
              <a:gd name="T15" fmla="*/ 1446 h 3338"/>
              <a:gd name="T16" fmla="*/ 2036 w 3259"/>
              <a:gd name="T17" fmla="*/ 1497 h 3338"/>
              <a:gd name="T18" fmla="*/ 1619 w 3259"/>
              <a:gd name="T19" fmla="*/ 1527 h 3338"/>
              <a:gd name="T20" fmla="*/ 1535 w 3259"/>
              <a:gd name="T21" fmla="*/ 1376 h 3338"/>
              <a:gd name="T22" fmla="*/ 1428 w 3259"/>
              <a:gd name="T23" fmla="*/ 1521 h 3338"/>
              <a:gd name="T24" fmla="*/ 1293 w 3259"/>
              <a:gd name="T25" fmla="*/ 1178 h 3338"/>
              <a:gd name="T26" fmla="*/ 1138 w 3259"/>
              <a:gd name="T27" fmla="*/ 1525 h 3338"/>
              <a:gd name="T28" fmla="*/ 1094 w 3259"/>
              <a:gd name="T29" fmla="*/ 1496 h 3338"/>
              <a:gd name="T30" fmla="*/ 834 w 3259"/>
              <a:gd name="T31" fmla="*/ 1516 h 3338"/>
              <a:gd name="T32" fmla="*/ 784 w 3259"/>
              <a:gd name="T33" fmla="*/ 1499 h 3338"/>
              <a:gd name="T34" fmla="*/ 600 w 3259"/>
              <a:gd name="T35" fmla="*/ 1524 h 3338"/>
              <a:gd name="T36" fmla="*/ 407 w 3259"/>
              <a:gd name="T37" fmla="*/ 1509 h 3338"/>
              <a:gd name="T38" fmla="*/ 414 w 3259"/>
              <a:gd name="T39" fmla="*/ 1453 h 3338"/>
              <a:gd name="T40" fmla="*/ 566 w 3259"/>
              <a:gd name="T41" fmla="*/ 1428 h 3338"/>
              <a:gd name="T42" fmla="*/ 676 w 3259"/>
              <a:gd name="T43" fmla="*/ 1179 h 3338"/>
              <a:gd name="T44" fmla="*/ 726 w 3259"/>
              <a:gd name="T45" fmla="*/ 1195 h 3338"/>
              <a:gd name="T46" fmla="*/ 972 w 3259"/>
              <a:gd name="T47" fmla="*/ 782 h 3338"/>
              <a:gd name="T48" fmla="*/ 1075 w 3259"/>
              <a:gd name="T49" fmla="*/ 322 h 3338"/>
              <a:gd name="T50" fmla="*/ 741 w 3259"/>
              <a:gd name="T51" fmla="*/ 448 h 3338"/>
              <a:gd name="T52" fmla="*/ 484 w 3259"/>
              <a:gd name="T53" fmla="*/ 688 h 3338"/>
              <a:gd name="T54" fmla="*/ 333 w 3259"/>
              <a:gd name="T55" fmla="*/ 1011 h 3338"/>
              <a:gd name="T56" fmla="*/ 319 w 3259"/>
              <a:gd name="T57" fmla="*/ 1383 h 3338"/>
              <a:gd name="T58" fmla="*/ 444 w 3259"/>
              <a:gd name="T59" fmla="*/ 1720 h 3338"/>
              <a:gd name="T60" fmla="*/ 682 w 3259"/>
              <a:gd name="T61" fmla="*/ 1979 h 3338"/>
              <a:gd name="T62" fmla="*/ 1004 w 3259"/>
              <a:gd name="T63" fmla="*/ 2131 h 3338"/>
              <a:gd name="T64" fmla="*/ 1372 w 3259"/>
              <a:gd name="T65" fmla="*/ 2146 h 3338"/>
              <a:gd name="T66" fmla="*/ 1706 w 3259"/>
              <a:gd name="T67" fmla="*/ 2019 h 3338"/>
              <a:gd name="T68" fmla="*/ 1963 w 3259"/>
              <a:gd name="T69" fmla="*/ 1779 h 3338"/>
              <a:gd name="T70" fmla="*/ 2113 w 3259"/>
              <a:gd name="T71" fmla="*/ 1455 h 3338"/>
              <a:gd name="T72" fmla="*/ 2128 w 3259"/>
              <a:gd name="T73" fmla="*/ 1084 h 3338"/>
              <a:gd name="T74" fmla="*/ 2002 w 3259"/>
              <a:gd name="T75" fmla="*/ 747 h 3338"/>
              <a:gd name="T76" fmla="*/ 1765 w 3259"/>
              <a:gd name="T77" fmla="*/ 489 h 3338"/>
              <a:gd name="T78" fmla="*/ 1444 w 3259"/>
              <a:gd name="T79" fmla="*/ 337 h 3338"/>
              <a:gd name="T80" fmla="*/ 1224 w 3259"/>
              <a:gd name="T81" fmla="*/ 0 h 3338"/>
              <a:gd name="T82" fmla="*/ 1660 w 3259"/>
              <a:gd name="T83" fmla="*/ 81 h 3338"/>
              <a:gd name="T84" fmla="*/ 2026 w 3259"/>
              <a:gd name="T85" fmla="*/ 303 h 3338"/>
              <a:gd name="T86" fmla="*/ 2295 w 3259"/>
              <a:gd name="T87" fmla="*/ 636 h 3338"/>
              <a:gd name="T88" fmla="*/ 2434 w 3259"/>
              <a:gd name="T89" fmla="*/ 1051 h 3338"/>
              <a:gd name="T90" fmla="*/ 2418 w 3259"/>
              <a:gd name="T91" fmla="*/ 1503 h 3338"/>
              <a:gd name="T92" fmla="*/ 2250 w 3259"/>
              <a:gd name="T93" fmla="*/ 1905 h 3338"/>
              <a:gd name="T94" fmla="*/ 1959 w 3259"/>
              <a:gd name="T95" fmla="*/ 2218 h 3338"/>
              <a:gd name="T96" fmla="*/ 1577 w 3259"/>
              <a:gd name="T97" fmla="*/ 2415 h 3338"/>
              <a:gd name="T98" fmla="*/ 1133 w 3259"/>
              <a:gd name="T99" fmla="*/ 2463 h 3338"/>
              <a:gd name="T100" fmla="*/ 708 w 3259"/>
              <a:gd name="T101" fmla="*/ 2353 h 3338"/>
              <a:gd name="T102" fmla="*/ 358 w 3259"/>
              <a:gd name="T103" fmla="*/ 2105 h 3338"/>
              <a:gd name="T104" fmla="*/ 113 w 3259"/>
              <a:gd name="T105" fmla="*/ 1753 h 3338"/>
              <a:gd name="T106" fmla="*/ 3 w 3259"/>
              <a:gd name="T107" fmla="*/ 1325 h 3338"/>
              <a:gd name="T108" fmla="*/ 51 w 3259"/>
              <a:gd name="T109" fmla="*/ 877 h 3338"/>
              <a:gd name="T110" fmla="*/ 246 w 3259"/>
              <a:gd name="T111" fmla="*/ 492 h 3338"/>
              <a:gd name="T112" fmla="*/ 557 w 3259"/>
              <a:gd name="T113" fmla="*/ 199 h 3338"/>
              <a:gd name="T114" fmla="*/ 956 w 3259"/>
              <a:gd name="T115" fmla="*/ 30 h 3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259" h="3338">
                <a:moveTo>
                  <a:pt x="2319" y="2118"/>
                </a:moveTo>
                <a:lnTo>
                  <a:pt x="3259" y="3065"/>
                </a:lnTo>
                <a:lnTo>
                  <a:pt x="2988" y="3338"/>
                </a:lnTo>
                <a:lnTo>
                  <a:pt x="2047" y="2391"/>
                </a:lnTo>
                <a:lnTo>
                  <a:pt x="2319" y="2118"/>
                </a:lnTo>
                <a:close/>
                <a:moveTo>
                  <a:pt x="995" y="779"/>
                </a:moveTo>
                <a:lnTo>
                  <a:pt x="1006" y="782"/>
                </a:lnTo>
                <a:lnTo>
                  <a:pt x="1015" y="787"/>
                </a:lnTo>
                <a:lnTo>
                  <a:pt x="1023" y="796"/>
                </a:lnTo>
                <a:lnTo>
                  <a:pt x="1028" y="809"/>
                </a:lnTo>
                <a:lnTo>
                  <a:pt x="1144" y="1344"/>
                </a:lnTo>
                <a:lnTo>
                  <a:pt x="1257" y="1045"/>
                </a:lnTo>
                <a:lnTo>
                  <a:pt x="1265" y="1032"/>
                </a:lnTo>
                <a:lnTo>
                  <a:pt x="1274" y="1024"/>
                </a:lnTo>
                <a:lnTo>
                  <a:pt x="1285" y="1018"/>
                </a:lnTo>
                <a:lnTo>
                  <a:pt x="1297" y="1016"/>
                </a:lnTo>
                <a:lnTo>
                  <a:pt x="1309" y="1018"/>
                </a:lnTo>
                <a:lnTo>
                  <a:pt x="1320" y="1023"/>
                </a:lnTo>
                <a:lnTo>
                  <a:pt x="1329" y="1032"/>
                </a:lnTo>
                <a:lnTo>
                  <a:pt x="1336" y="1045"/>
                </a:lnTo>
                <a:lnTo>
                  <a:pt x="1442" y="1378"/>
                </a:lnTo>
                <a:lnTo>
                  <a:pt x="1507" y="1257"/>
                </a:lnTo>
                <a:lnTo>
                  <a:pt x="1514" y="1247"/>
                </a:lnTo>
                <a:lnTo>
                  <a:pt x="1524" y="1241"/>
                </a:lnTo>
                <a:lnTo>
                  <a:pt x="1535" y="1237"/>
                </a:lnTo>
                <a:lnTo>
                  <a:pt x="1546" y="1237"/>
                </a:lnTo>
                <a:lnTo>
                  <a:pt x="1557" y="1242"/>
                </a:lnTo>
                <a:lnTo>
                  <a:pt x="1566" y="1248"/>
                </a:lnTo>
                <a:lnTo>
                  <a:pt x="1575" y="1256"/>
                </a:lnTo>
                <a:lnTo>
                  <a:pt x="1580" y="1267"/>
                </a:lnTo>
                <a:lnTo>
                  <a:pt x="1634" y="1409"/>
                </a:lnTo>
                <a:lnTo>
                  <a:pt x="1638" y="1423"/>
                </a:lnTo>
                <a:lnTo>
                  <a:pt x="1641" y="1434"/>
                </a:lnTo>
                <a:lnTo>
                  <a:pt x="1642" y="1443"/>
                </a:lnTo>
                <a:lnTo>
                  <a:pt x="1642" y="1450"/>
                </a:lnTo>
                <a:lnTo>
                  <a:pt x="1648" y="1446"/>
                </a:lnTo>
                <a:lnTo>
                  <a:pt x="1658" y="1445"/>
                </a:lnTo>
                <a:lnTo>
                  <a:pt x="1670" y="1444"/>
                </a:lnTo>
                <a:lnTo>
                  <a:pt x="1998" y="1444"/>
                </a:lnTo>
                <a:lnTo>
                  <a:pt x="2013" y="1446"/>
                </a:lnTo>
                <a:lnTo>
                  <a:pt x="2023" y="1453"/>
                </a:lnTo>
                <a:lnTo>
                  <a:pt x="2032" y="1462"/>
                </a:lnTo>
                <a:lnTo>
                  <a:pt x="2036" y="1473"/>
                </a:lnTo>
                <a:lnTo>
                  <a:pt x="2038" y="1486"/>
                </a:lnTo>
                <a:lnTo>
                  <a:pt x="2036" y="1497"/>
                </a:lnTo>
                <a:lnTo>
                  <a:pt x="2032" y="1509"/>
                </a:lnTo>
                <a:lnTo>
                  <a:pt x="2023" y="1517"/>
                </a:lnTo>
                <a:lnTo>
                  <a:pt x="2013" y="1524"/>
                </a:lnTo>
                <a:lnTo>
                  <a:pt x="1998" y="1527"/>
                </a:lnTo>
                <a:lnTo>
                  <a:pt x="1619" y="1527"/>
                </a:lnTo>
                <a:lnTo>
                  <a:pt x="1605" y="1524"/>
                </a:lnTo>
                <a:lnTo>
                  <a:pt x="1595" y="1517"/>
                </a:lnTo>
                <a:lnTo>
                  <a:pt x="1585" y="1508"/>
                </a:lnTo>
                <a:lnTo>
                  <a:pt x="1579" y="1496"/>
                </a:lnTo>
                <a:lnTo>
                  <a:pt x="1535" y="1376"/>
                </a:lnTo>
                <a:lnTo>
                  <a:pt x="1467" y="1502"/>
                </a:lnTo>
                <a:lnTo>
                  <a:pt x="1460" y="1512"/>
                </a:lnTo>
                <a:lnTo>
                  <a:pt x="1450" y="1518"/>
                </a:lnTo>
                <a:lnTo>
                  <a:pt x="1440" y="1521"/>
                </a:lnTo>
                <a:lnTo>
                  <a:pt x="1428" y="1521"/>
                </a:lnTo>
                <a:lnTo>
                  <a:pt x="1417" y="1518"/>
                </a:lnTo>
                <a:lnTo>
                  <a:pt x="1407" y="1512"/>
                </a:lnTo>
                <a:lnTo>
                  <a:pt x="1399" y="1503"/>
                </a:lnTo>
                <a:lnTo>
                  <a:pt x="1394" y="1492"/>
                </a:lnTo>
                <a:lnTo>
                  <a:pt x="1293" y="1178"/>
                </a:lnTo>
                <a:lnTo>
                  <a:pt x="1173" y="1496"/>
                </a:lnTo>
                <a:lnTo>
                  <a:pt x="1166" y="1507"/>
                </a:lnTo>
                <a:lnTo>
                  <a:pt x="1159" y="1515"/>
                </a:lnTo>
                <a:lnTo>
                  <a:pt x="1148" y="1521"/>
                </a:lnTo>
                <a:lnTo>
                  <a:pt x="1138" y="1525"/>
                </a:lnTo>
                <a:lnTo>
                  <a:pt x="1126" y="1526"/>
                </a:lnTo>
                <a:lnTo>
                  <a:pt x="1116" y="1522"/>
                </a:lnTo>
                <a:lnTo>
                  <a:pt x="1106" y="1517"/>
                </a:lnTo>
                <a:lnTo>
                  <a:pt x="1099" y="1509"/>
                </a:lnTo>
                <a:lnTo>
                  <a:pt x="1094" y="1496"/>
                </a:lnTo>
                <a:lnTo>
                  <a:pt x="986" y="993"/>
                </a:lnTo>
                <a:lnTo>
                  <a:pt x="857" y="1490"/>
                </a:lnTo>
                <a:lnTo>
                  <a:pt x="853" y="1501"/>
                </a:lnTo>
                <a:lnTo>
                  <a:pt x="845" y="1510"/>
                </a:lnTo>
                <a:lnTo>
                  <a:pt x="834" y="1516"/>
                </a:lnTo>
                <a:lnTo>
                  <a:pt x="824" y="1519"/>
                </a:lnTo>
                <a:lnTo>
                  <a:pt x="812" y="1519"/>
                </a:lnTo>
                <a:lnTo>
                  <a:pt x="801" y="1516"/>
                </a:lnTo>
                <a:lnTo>
                  <a:pt x="791" y="1510"/>
                </a:lnTo>
                <a:lnTo>
                  <a:pt x="784" y="1499"/>
                </a:lnTo>
                <a:lnTo>
                  <a:pt x="696" y="1317"/>
                </a:lnTo>
                <a:lnTo>
                  <a:pt x="627" y="1496"/>
                </a:lnTo>
                <a:lnTo>
                  <a:pt x="620" y="1508"/>
                </a:lnTo>
                <a:lnTo>
                  <a:pt x="611" y="1517"/>
                </a:lnTo>
                <a:lnTo>
                  <a:pt x="600" y="1524"/>
                </a:lnTo>
                <a:lnTo>
                  <a:pt x="587" y="1527"/>
                </a:lnTo>
                <a:lnTo>
                  <a:pt x="439" y="1527"/>
                </a:lnTo>
                <a:lnTo>
                  <a:pt x="425" y="1524"/>
                </a:lnTo>
                <a:lnTo>
                  <a:pt x="414" y="1517"/>
                </a:lnTo>
                <a:lnTo>
                  <a:pt x="407" y="1509"/>
                </a:lnTo>
                <a:lnTo>
                  <a:pt x="401" y="1497"/>
                </a:lnTo>
                <a:lnTo>
                  <a:pt x="400" y="1486"/>
                </a:lnTo>
                <a:lnTo>
                  <a:pt x="401" y="1473"/>
                </a:lnTo>
                <a:lnTo>
                  <a:pt x="407" y="1462"/>
                </a:lnTo>
                <a:lnTo>
                  <a:pt x="414" y="1453"/>
                </a:lnTo>
                <a:lnTo>
                  <a:pt x="425" y="1446"/>
                </a:lnTo>
                <a:lnTo>
                  <a:pt x="439" y="1444"/>
                </a:lnTo>
                <a:lnTo>
                  <a:pt x="558" y="1444"/>
                </a:lnTo>
                <a:lnTo>
                  <a:pt x="562" y="1438"/>
                </a:lnTo>
                <a:lnTo>
                  <a:pt x="566" y="1428"/>
                </a:lnTo>
                <a:lnTo>
                  <a:pt x="570" y="1416"/>
                </a:lnTo>
                <a:lnTo>
                  <a:pt x="652" y="1205"/>
                </a:lnTo>
                <a:lnTo>
                  <a:pt x="658" y="1194"/>
                </a:lnTo>
                <a:lnTo>
                  <a:pt x="666" y="1186"/>
                </a:lnTo>
                <a:lnTo>
                  <a:pt x="676" y="1179"/>
                </a:lnTo>
                <a:lnTo>
                  <a:pt x="687" y="1176"/>
                </a:lnTo>
                <a:lnTo>
                  <a:pt x="698" y="1175"/>
                </a:lnTo>
                <a:lnTo>
                  <a:pt x="709" y="1177"/>
                </a:lnTo>
                <a:lnTo>
                  <a:pt x="719" y="1185"/>
                </a:lnTo>
                <a:lnTo>
                  <a:pt x="726" y="1195"/>
                </a:lnTo>
                <a:lnTo>
                  <a:pt x="807" y="1362"/>
                </a:lnTo>
                <a:lnTo>
                  <a:pt x="949" y="809"/>
                </a:lnTo>
                <a:lnTo>
                  <a:pt x="955" y="797"/>
                </a:lnTo>
                <a:lnTo>
                  <a:pt x="963" y="789"/>
                </a:lnTo>
                <a:lnTo>
                  <a:pt x="972" y="782"/>
                </a:lnTo>
                <a:lnTo>
                  <a:pt x="984" y="779"/>
                </a:lnTo>
                <a:lnTo>
                  <a:pt x="995" y="779"/>
                </a:lnTo>
                <a:close/>
                <a:moveTo>
                  <a:pt x="1224" y="310"/>
                </a:moveTo>
                <a:lnTo>
                  <a:pt x="1148" y="312"/>
                </a:lnTo>
                <a:lnTo>
                  <a:pt x="1075" y="322"/>
                </a:lnTo>
                <a:lnTo>
                  <a:pt x="1004" y="337"/>
                </a:lnTo>
                <a:lnTo>
                  <a:pt x="934" y="357"/>
                </a:lnTo>
                <a:lnTo>
                  <a:pt x="868" y="382"/>
                </a:lnTo>
                <a:lnTo>
                  <a:pt x="803" y="413"/>
                </a:lnTo>
                <a:lnTo>
                  <a:pt x="741" y="448"/>
                </a:lnTo>
                <a:lnTo>
                  <a:pt x="682" y="489"/>
                </a:lnTo>
                <a:lnTo>
                  <a:pt x="628" y="532"/>
                </a:lnTo>
                <a:lnTo>
                  <a:pt x="575" y="580"/>
                </a:lnTo>
                <a:lnTo>
                  <a:pt x="528" y="632"/>
                </a:lnTo>
                <a:lnTo>
                  <a:pt x="484" y="688"/>
                </a:lnTo>
                <a:lnTo>
                  <a:pt x="444" y="747"/>
                </a:lnTo>
                <a:lnTo>
                  <a:pt x="410" y="810"/>
                </a:lnTo>
                <a:lnTo>
                  <a:pt x="379" y="874"/>
                </a:lnTo>
                <a:lnTo>
                  <a:pt x="354" y="942"/>
                </a:lnTo>
                <a:lnTo>
                  <a:pt x="333" y="1011"/>
                </a:lnTo>
                <a:lnTo>
                  <a:pt x="319" y="1084"/>
                </a:lnTo>
                <a:lnTo>
                  <a:pt x="310" y="1158"/>
                </a:lnTo>
                <a:lnTo>
                  <a:pt x="307" y="1233"/>
                </a:lnTo>
                <a:lnTo>
                  <a:pt x="310" y="1309"/>
                </a:lnTo>
                <a:lnTo>
                  <a:pt x="319" y="1383"/>
                </a:lnTo>
                <a:lnTo>
                  <a:pt x="333" y="1455"/>
                </a:lnTo>
                <a:lnTo>
                  <a:pt x="354" y="1526"/>
                </a:lnTo>
                <a:lnTo>
                  <a:pt x="379" y="1592"/>
                </a:lnTo>
                <a:lnTo>
                  <a:pt x="410" y="1658"/>
                </a:lnTo>
                <a:lnTo>
                  <a:pt x="444" y="1720"/>
                </a:lnTo>
                <a:lnTo>
                  <a:pt x="484" y="1779"/>
                </a:lnTo>
                <a:lnTo>
                  <a:pt x="528" y="1834"/>
                </a:lnTo>
                <a:lnTo>
                  <a:pt x="575" y="1887"/>
                </a:lnTo>
                <a:lnTo>
                  <a:pt x="628" y="1934"/>
                </a:lnTo>
                <a:lnTo>
                  <a:pt x="682" y="1979"/>
                </a:lnTo>
                <a:lnTo>
                  <a:pt x="741" y="2019"/>
                </a:lnTo>
                <a:lnTo>
                  <a:pt x="803" y="2054"/>
                </a:lnTo>
                <a:lnTo>
                  <a:pt x="868" y="2084"/>
                </a:lnTo>
                <a:lnTo>
                  <a:pt x="934" y="2110"/>
                </a:lnTo>
                <a:lnTo>
                  <a:pt x="1004" y="2131"/>
                </a:lnTo>
                <a:lnTo>
                  <a:pt x="1075" y="2146"/>
                </a:lnTo>
                <a:lnTo>
                  <a:pt x="1148" y="2154"/>
                </a:lnTo>
                <a:lnTo>
                  <a:pt x="1224" y="2157"/>
                </a:lnTo>
                <a:lnTo>
                  <a:pt x="1298" y="2154"/>
                </a:lnTo>
                <a:lnTo>
                  <a:pt x="1372" y="2146"/>
                </a:lnTo>
                <a:lnTo>
                  <a:pt x="1444" y="2131"/>
                </a:lnTo>
                <a:lnTo>
                  <a:pt x="1513" y="2110"/>
                </a:lnTo>
                <a:lnTo>
                  <a:pt x="1580" y="2084"/>
                </a:lnTo>
                <a:lnTo>
                  <a:pt x="1644" y="2054"/>
                </a:lnTo>
                <a:lnTo>
                  <a:pt x="1706" y="2019"/>
                </a:lnTo>
                <a:lnTo>
                  <a:pt x="1765" y="1979"/>
                </a:lnTo>
                <a:lnTo>
                  <a:pt x="1820" y="1934"/>
                </a:lnTo>
                <a:lnTo>
                  <a:pt x="1871" y="1887"/>
                </a:lnTo>
                <a:lnTo>
                  <a:pt x="1920" y="1834"/>
                </a:lnTo>
                <a:lnTo>
                  <a:pt x="1963" y="1779"/>
                </a:lnTo>
                <a:lnTo>
                  <a:pt x="2002" y="1720"/>
                </a:lnTo>
                <a:lnTo>
                  <a:pt x="2038" y="1658"/>
                </a:lnTo>
                <a:lnTo>
                  <a:pt x="2068" y="1592"/>
                </a:lnTo>
                <a:lnTo>
                  <a:pt x="2094" y="1526"/>
                </a:lnTo>
                <a:lnTo>
                  <a:pt x="2113" y="1455"/>
                </a:lnTo>
                <a:lnTo>
                  <a:pt x="2128" y="1383"/>
                </a:lnTo>
                <a:lnTo>
                  <a:pt x="2138" y="1309"/>
                </a:lnTo>
                <a:lnTo>
                  <a:pt x="2140" y="1233"/>
                </a:lnTo>
                <a:lnTo>
                  <a:pt x="2138" y="1158"/>
                </a:lnTo>
                <a:lnTo>
                  <a:pt x="2128" y="1084"/>
                </a:lnTo>
                <a:lnTo>
                  <a:pt x="2113" y="1011"/>
                </a:lnTo>
                <a:lnTo>
                  <a:pt x="2094" y="942"/>
                </a:lnTo>
                <a:lnTo>
                  <a:pt x="2068" y="874"/>
                </a:lnTo>
                <a:lnTo>
                  <a:pt x="2038" y="810"/>
                </a:lnTo>
                <a:lnTo>
                  <a:pt x="2002" y="747"/>
                </a:lnTo>
                <a:lnTo>
                  <a:pt x="1963" y="688"/>
                </a:lnTo>
                <a:lnTo>
                  <a:pt x="1920" y="632"/>
                </a:lnTo>
                <a:lnTo>
                  <a:pt x="1871" y="580"/>
                </a:lnTo>
                <a:lnTo>
                  <a:pt x="1820" y="532"/>
                </a:lnTo>
                <a:lnTo>
                  <a:pt x="1765" y="489"/>
                </a:lnTo>
                <a:lnTo>
                  <a:pt x="1706" y="448"/>
                </a:lnTo>
                <a:lnTo>
                  <a:pt x="1644" y="413"/>
                </a:lnTo>
                <a:lnTo>
                  <a:pt x="1580" y="382"/>
                </a:lnTo>
                <a:lnTo>
                  <a:pt x="1513" y="357"/>
                </a:lnTo>
                <a:lnTo>
                  <a:pt x="1444" y="337"/>
                </a:lnTo>
                <a:lnTo>
                  <a:pt x="1372" y="322"/>
                </a:lnTo>
                <a:lnTo>
                  <a:pt x="1298" y="312"/>
                </a:lnTo>
                <a:lnTo>
                  <a:pt x="1224" y="310"/>
                </a:lnTo>
                <a:close/>
                <a:moveTo>
                  <a:pt x="1224" y="0"/>
                </a:moveTo>
                <a:lnTo>
                  <a:pt x="1224" y="0"/>
                </a:lnTo>
                <a:lnTo>
                  <a:pt x="1315" y="4"/>
                </a:lnTo>
                <a:lnTo>
                  <a:pt x="1404" y="13"/>
                </a:lnTo>
                <a:lnTo>
                  <a:pt x="1491" y="30"/>
                </a:lnTo>
                <a:lnTo>
                  <a:pt x="1577" y="52"/>
                </a:lnTo>
                <a:lnTo>
                  <a:pt x="1660" y="81"/>
                </a:lnTo>
                <a:lnTo>
                  <a:pt x="1739" y="115"/>
                </a:lnTo>
                <a:lnTo>
                  <a:pt x="1816" y="154"/>
                </a:lnTo>
                <a:lnTo>
                  <a:pt x="1889" y="199"/>
                </a:lnTo>
                <a:lnTo>
                  <a:pt x="1959" y="249"/>
                </a:lnTo>
                <a:lnTo>
                  <a:pt x="2026" y="303"/>
                </a:lnTo>
                <a:lnTo>
                  <a:pt x="2088" y="362"/>
                </a:lnTo>
                <a:lnTo>
                  <a:pt x="2147" y="424"/>
                </a:lnTo>
                <a:lnTo>
                  <a:pt x="2200" y="492"/>
                </a:lnTo>
                <a:lnTo>
                  <a:pt x="2250" y="563"/>
                </a:lnTo>
                <a:lnTo>
                  <a:pt x="2295" y="636"/>
                </a:lnTo>
                <a:lnTo>
                  <a:pt x="2333" y="714"/>
                </a:lnTo>
                <a:lnTo>
                  <a:pt x="2367" y="795"/>
                </a:lnTo>
                <a:lnTo>
                  <a:pt x="2395" y="877"/>
                </a:lnTo>
                <a:lnTo>
                  <a:pt x="2418" y="964"/>
                </a:lnTo>
                <a:lnTo>
                  <a:pt x="2434" y="1051"/>
                </a:lnTo>
                <a:lnTo>
                  <a:pt x="2444" y="1141"/>
                </a:lnTo>
                <a:lnTo>
                  <a:pt x="2448" y="1233"/>
                </a:lnTo>
                <a:lnTo>
                  <a:pt x="2444" y="1325"/>
                </a:lnTo>
                <a:lnTo>
                  <a:pt x="2434" y="1416"/>
                </a:lnTo>
                <a:lnTo>
                  <a:pt x="2418" y="1503"/>
                </a:lnTo>
                <a:lnTo>
                  <a:pt x="2395" y="1589"/>
                </a:lnTo>
                <a:lnTo>
                  <a:pt x="2367" y="1672"/>
                </a:lnTo>
                <a:lnTo>
                  <a:pt x="2333" y="1753"/>
                </a:lnTo>
                <a:lnTo>
                  <a:pt x="2295" y="1831"/>
                </a:lnTo>
                <a:lnTo>
                  <a:pt x="2250" y="1905"/>
                </a:lnTo>
                <a:lnTo>
                  <a:pt x="2200" y="1976"/>
                </a:lnTo>
                <a:lnTo>
                  <a:pt x="2147" y="2042"/>
                </a:lnTo>
                <a:lnTo>
                  <a:pt x="2088" y="2105"/>
                </a:lnTo>
                <a:lnTo>
                  <a:pt x="2026" y="2165"/>
                </a:lnTo>
                <a:lnTo>
                  <a:pt x="1959" y="2218"/>
                </a:lnTo>
                <a:lnTo>
                  <a:pt x="1889" y="2268"/>
                </a:lnTo>
                <a:lnTo>
                  <a:pt x="1816" y="2312"/>
                </a:lnTo>
                <a:lnTo>
                  <a:pt x="1739" y="2353"/>
                </a:lnTo>
                <a:lnTo>
                  <a:pt x="1660" y="2386"/>
                </a:lnTo>
                <a:lnTo>
                  <a:pt x="1577" y="2415"/>
                </a:lnTo>
                <a:lnTo>
                  <a:pt x="1491" y="2437"/>
                </a:lnTo>
                <a:lnTo>
                  <a:pt x="1404" y="2454"/>
                </a:lnTo>
                <a:lnTo>
                  <a:pt x="1315" y="2463"/>
                </a:lnTo>
                <a:lnTo>
                  <a:pt x="1224" y="2467"/>
                </a:lnTo>
                <a:lnTo>
                  <a:pt x="1133" y="2463"/>
                </a:lnTo>
                <a:lnTo>
                  <a:pt x="1043" y="2454"/>
                </a:lnTo>
                <a:lnTo>
                  <a:pt x="956" y="2437"/>
                </a:lnTo>
                <a:lnTo>
                  <a:pt x="871" y="2415"/>
                </a:lnTo>
                <a:lnTo>
                  <a:pt x="788" y="2386"/>
                </a:lnTo>
                <a:lnTo>
                  <a:pt x="708" y="2353"/>
                </a:lnTo>
                <a:lnTo>
                  <a:pt x="632" y="2312"/>
                </a:lnTo>
                <a:lnTo>
                  <a:pt x="557" y="2268"/>
                </a:lnTo>
                <a:lnTo>
                  <a:pt x="487" y="2218"/>
                </a:lnTo>
                <a:lnTo>
                  <a:pt x="421" y="2165"/>
                </a:lnTo>
                <a:lnTo>
                  <a:pt x="358" y="2105"/>
                </a:lnTo>
                <a:lnTo>
                  <a:pt x="301" y="2042"/>
                </a:lnTo>
                <a:lnTo>
                  <a:pt x="246" y="1976"/>
                </a:lnTo>
                <a:lnTo>
                  <a:pt x="197" y="1905"/>
                </a:lnTo>
                <a:lnTo>
                  <a:pt x="153" y="1831"/>
                </a:lnTo>
                <a:lnTo>
                  <a:pt x="113" y="1753"/>
                </a:lnTo>
                <a:lnTo>
                  <a:pt x="80" y="1672"/>
                </a:lnTo>
                <a:lnTo>
                  <a:pt x="51" y="1589"/>
                </a:lnTo>
                <a:lnTo>
                  <a:pt x="29" y="1503"/>
                </a:lnTo>
                <a:lnTo>
                  <a:pt x="13" y="1416"/>
                </a:lnTo>
                <a:lnTo>
                  <a:pt x="3" y="1325"/>
                </a:lnTo>
                <a:lnTo>
                  <a:pt x="0" y="1233"/>
                </a:lnTo>
                <a:lnTo>
                  <a:pt x="3" y="1141"/>
                </a:lnTo>
                <a:lnTo>
                  <a:pt x="13" y="1051"/>
                </a:lnTo>
                <a:lnTo>
                  <a:pt x="29" y="964"/>
                </a:lnTo>
                <a:lnTo>
                  <a:pt x="51" y="877"/>
                </a:lnTo>
                <a:lnTo>
                  <a:pt x="80" y="795"/>
                </a:lnTo>
                <a:lnTo>
                  <a:pt x="113" y="714"/>
                </a:lnTo>
                <a:lnTo>
                  <a:pt x="153" y="636"/>
                </a:lnTo>
                <a:lnTo>
                  <a:pt x="197" y="563"/>
                </a:lnTo>
                <a:lnTo>
                  <a:pt x="246" y="492"/>
                </a:lnTo>
                <a:lnTo>
                  <a:pt x="301" y="424"/>
                </a:lnTo>
                <a:lnTo>
                  <a:pt x="358" y="362"/>
                </a:lnTo>
                <a:lnTo>
                  <a:pt x="421" y="303"/>
                </a:lnTo>
                <a:lnTo>
                  <a:pt x="487" y="249"/>
                </a:lnTo>
                <a:lnTo>
                  <a:pt x="557" y="199"/>
                </a:lnTo>
                <a:lnTo>
                  <a:pt x="632" y="154"/>
                </a:lnTo>
                <a:lnTo>
                  <a:pt x="708" y="115"/>
                </a:lnTo>
                <a:lnTo>
                  <a:pt x="788" y="81"/>
                </a:lnTo>
                <a:lnTo>
                  <a:pt x="871" y="52"/>
                </a:lnTo>
                <a:lnTo>
                  <a:pt x="956" y="30"/>
                </a:lnTo>
                <a:lnTo>
                  <a:pt x="1043" y="13"/>
                </a:lnTo>
                <a:lnTo>
                  <a:pt x="1133" y="4"/>
                </a:lnTo>
                <a:lnTo>
                  <a:pt x="1224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6784954" y="3032825"/>
            <a:ext cx="960782" cy="956678"/>
            <a:chOff x="6784954" y="3032825"/>
            <a:chExt cx="960782" cy="956678"/>
          </a:xfrm>
        </p:grpSpPr>
        <p:sp>
          <p:nvSpPr>
            <p:cNvPr id="11" name="직사각형 10"/>
            <p:cNvSpPr/>
            <p:nvPr/>
          </p:nvSpPr>
          <p:spPr>
            <a:xfrm>
              <a:off x="6784954" y="3032825"/>
              <a:ext cx="960782" cy="956678"/>
            </a:xfrm>
            <a:prstGeom prst="rect">
              <a:avLst/>
            </a:prstGeom>
            <a:solidFill>
              <a:srgbClr val="FFE6C1"/>
            </a:solidFill>
            <a:ln>
              <a:solidFill>
                <a:srgbClr val="FFE6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6921877" y="3182368"/>
              <a:ext cx="686934" cy="676315"/>
              <a:chOff x="6921877" y="3182368"/>
              <a:chExt cx="686934" cy="676315"/>
            </a:xfrm>
          </p:grpSpPr>
          <p:sp>
            <p:nvSpPr>
              <p:cNvPr id="38" name="Rectangle 16"/>
              <p:cNvSpPr>
                <a:spLocks noChangeArrowheads="1"/>
              </p:cNvSpPr>
              <p:nvPr/>
            </p:nvSpPr>
            <p:spPr bwMode="auto">
              <a:xfrm>
                <a:off x="7161146" y="3495932"/>
                <a:ext cx="265512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17"/>
              <p:cNvSpPr>
                <a:spLocks/>
              </p:cNvSpPr>
              <p:nvPr/>
            </p:nvSpPr>
            <p:spPr bwMode="auto">
              <a:xfrm>
                <a:off x="6921877" y="3182368"/>
                <a:ext cx="637536" cy="627128"/>
              </a:xfrm>
              <a:custGeom>
                <a:avLst/>
                <a:gdLst>
                  <a:gd name="T0" fmla="*/ 413 w 3302"/>
                  <a:gd name="T1" fmla="*/ 0 h 3264"/>
                  <a:gd name="T2" fmla="*/ 2890 w 3302"/>
                  <a:gd name="T3" fmla="*/ 0 h 3264"/>
                  <a:gd name="T4" fmla="*/ 2941 w 3302"/>
                  <a:gd name="T5" fmla="*/ 3 h 3264"/>
                  <a:gd name="T6" fmla="*/ 2992 w 3302"/>
                  <a:gd name="T7" fmla="*/ 12 h 3264"/>
                  <a:gd name="T8" fmla="*/ 3039 w 3302"/>
                  <a:gd name="T9" fmla="*/ 27 h 3264"/>
                  <a:gd name="T10" fmla="*/ 3083 w 3302"/>
                  <a:gd name="T11" fmla="*/ 48 h 3264"/>
                  <a:gd name="T12" fmla="*/ 3126 w 3302"/>
                  <a:gd name="T13" fmla="*/ 73 h 3264"/>
                  <a:gd name="T14" fmla="*/ 3164 w 3302"/>
                  <a:gd name="T15" fmla="*/ 103 h 3264"/>
                  <a:gd name="T16" fmla="*/ 3198 w 3302"/>
                  <a:gd name="T17" fmla="*/ 137 h 3264"/>
                  <a:gd name="T18" fmla="*/ 3228 w 3302"/>
                  <a:gd name="T19" fmla="*/ 175 h 3264"/>
                  <a:gd name="T20" fmla="*/ 3254 w 3302"/>
                  <a:gd name="T21" fmla="*/ 216 h 3264"/>
                  <a:gd name="T22" fmla="*/ 3275 w 3302"/>
                  <a:gd name="T23" fmla="*/ 261 h 3264"/>
                  <a:gd name="T24" fmla="*/ 3290 w 3302"/>
                  <a:gd name="T25" fmla="*/ 307 h 3264"/>
                  <a:gd name="T26" fmla="*/ 3299 w 3302"/>
                  <a:gd name="T27" fmla="*/ 357 h 3264"/>
                  <a:gd name="T28" fmla="*/ 3302 w 3302"/>
                  <a:gd name="T29" fmla="*/ 408 h 3264"/>
                  <a:gd name="T30" fmla="*/ 3302 w 3302"/>
                  <a:gd name="T31" fmla="*/ 1658 h 3264"/>
                  <a:gd name="T32" fmla="*/ 3258 w 3302"/>
                  <a:gd name="T33" fmla="*/ 1650 h 3264"/>
                  <a:gd name="T34" fmla="*/ 3212 w 3302"/>
                  <a:gd name="T35" fmla="*/ 1648 h 3264"/>
                  <a:gd name="T36" fmla="*/ 3164 w 3302"/>
                  <a:gd name="T37" fmla="*/ 1650 h 3264"/>
                  <a:gd name="T38" fmla="*/ 3117 w 3302"/>
                  <a:gd name="T39" fmla="*/ 1659 h 3264"/>
                  <a:gd name="T40" fmla="*/ 3071 w 3302"/>
                  <a:gd name="T41" fmla="*/ 1673 h 3264"/>
                  <a:gd name="T42" fmla="*/ 3027 w 3302"/>
                  <a:gd name="T43" fmla="*/ 1691 h 3264"/>
                  <a:gd name="T44" fmla="*/ 3027 w 3302"/>
                  <a:gd name="T45" fmla="*/ 544 h 3264"/>
                  <a:gd name="T46" fmla="*/ 275 w 3302"/>
                  <a:gd name="T47" fmla="*/ 544 h 3264"/>
                  <a:gd name="T48" fmla="*/ 275 w 3302"/>
                  <a:gd name="T49" fmla="*/ 2856 h 3264"/>
                  <a:gd name="T50" fmla="*/ 279 w 3302"/>
                  <a:gd name="T51" fmla="*/ 2883 h 3264"/>
                  <a:gd name="T52" fmla="*/ 287 w 3302"/>
                  <a:gd name="T53" fmla="*/ 2909 h 3264"/>
                  <a:gd name="T54" fmla="*/ 299 w 3302"/>
                  <a:gd name="T55" fmla="*/ 2932 h 3264"/>
                  <a:gd name="T56" fmla="*/ 315 w 3302"/>
                  <a:gd name="T57" fmla="*/ 2952 h 3264"/>
                  <a:gd name="T58" fmla="*/ 336 w 3302"/>
                  <a:gd name="T59" fmla="*/ 2969 h 3264"/>
                  <a:gd name="T60" fmla="*/ 359 w 3302"/>
                  <a:gd name="T61" fmla="*/ 2982 h 3264"/>
                  <a:gd name="T62" fmla="*/ 385 w 3302"/>
                  <a:gd name="T63" fmla="*/ 2990 h 3264"/>
                  <a:gd name="T64" fmla="*/ 413 w 3302"/>
                  <a:gd name="T65" fmla="*/ 2992 h 3264"/>
                  <a:gd name="T66" fmla="*/ 1790 w 3302"/>
                  <a:gd name="T67" fmla="*/ 2992 h 3264"/>
                  <a:gd name="T68" fmla="*/ 1710 w 3302"/>
                  <a:gd name="T69" fmla="*/ 3264 h 3264"/>
                  <a:gd name="T70" fmla="*/ 413 w 3302"/>
                  <a:gd name="T71" fmla="*/ 3264 h 3264"/>
                  <a:gd name="T72" fmla="*/ 361 w 3302"/>
                  <a:gd name="T73" fmla="*/ 3261 h 3264"/>
                  <a:gd name="T74" fmla="*/ 311 w 3302"/>
                  <a:gd name="T75" fmla="*/ 3252 h 3264"/>
                  <a:gd name="T76" fmla="*/ 264 w 3302"/>
                  <a:gd name="T77" fmla="*/ 3237 h 3264"/>
                  <a:gd name="T78" fmla="*/ 219 w 3302"/>
                  <a:gd name="T79" fmla="*/ 3216 h 3264"/>
                  <a:gd name="T80" fmla="*/ 177 w 3302"/>
                  <a:gd name="T81" fmla="*/ 3190 h 3264"/>
                  <a:gd name="T82" fmla="*/ 139 w 3302"/>
                  <a:gd name="T83" fmla="*/ 3161 h 3264"/>
                  <a:gd name="T84" fmla="*/ 104 w 3302"/>
                  <a:gd name="T85" fmla="*/ 3127 h 3264"/>
                  <a:gd name="T86" fmla="*/ 73 w 3302"/>
                  <a:gd name="T87" fmla="*/ 3089 h 3264"/>
                  <a:gd name="T88" fmla="*/ 48 w 3302"/>
                  <a:gd name="T89" fmla="*/ 3048 h 3264"/>
                  <a:gd name="T90" fmla="*/ 28 w 3302"/>
                  <a:gd name="T91" fmla="*/ 3003 h 3264"/>
                  <a:gd name="T92" fmla="*/ 13 w 3302"/>
                  <a:gd name="T93" fmla="*/ 2957 h 3264"/>
                  <a:gd name="T94" fmla="*/ 3 w 3302"/>
                  <a:gd name="T95" fmla="*/ 2907 h 3264"/>
                  <a:gd name="T96" fmla="*/ 0 w 3302"/>
                  <a:gd name="T97" fmla="*/ 2856 h 3264"/>
                  <a:gd name="T98" fmla="*/ 0 w 3302"/>
                  <a:gd name="T99" fmla="*/ 408 h 3264"/>
                  <a:gd name="T100" fmla="*/ 3 w 3302"/>
                  <a:gd name="T101" fmla="*/ 357 h 3264"/>
                  <a:gd name="T102" fmla="*/ 13 w 3302"/>
                  <a:gd name="T103" fmla="*/ 307 h 3264"/>
                  <a:gd name="T104" fmla="*/ 28 w 3302"/>
                  <a:gd name="T105" fmla="*/ 261 h 3264"/>
                  <a:gd name="T106" fmla="*/ 48 w 3302"/>
                  <a:gd name="T107" fmla="*/ 216 h 3264"/>
                  <a:gd name="T108" fmla="*/ 73 w 3302"/>
                  <a:gd name="T109" fmla="*/ 175 h 3264"/>
                  <a:gd name="T110" fmla="*/ 104 w 3302"/>
                  <a:gd name="T111" fmla="*/ 137 h 3264"/>
                  <a:gd name="T112" fmla="*/ 139 w 3302"/>
                  <a:gd name="T113" fmla="*/ 103 h 3264"/>
                  <a:gd name="T114" fmla="*/ 177 w 3302"/>
                  <a:gd name="T115" fmla="*/ 73 h 3264"/>
                  <a:gd name="T116" fmla="*/ 219 w 3302"/>
                  <a:gd name="T117" fmla="*/ 48 h 3264"/>
                  <a:gd name="T118" fmla="*/ 264 w 3302"/>
                  <a:gd name="T119" fmla="*/ 27 h 3264"/>
                  <a:gd name="T120" fmla="*/ 311 w 3302"/>
                  <a:gd name="T121" fmla="*/ 12 h 3264"/>
                  <a:gd name="T122" fmla="*/ 361 w 3302"/>
                  <a:gd name="T123" fmla="*/ 3 h 3264"/>
                  <a:gd name="T124" fmla="*/ 413 w 3302"/>
                  <a:gd name="T125" fmla="*/ 0 h 3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02" h="3264">
                    <a:moveTo>
                      <a:pt x="413" y="0"/>
                    </a:moveTo>
                    <a:lnTo>
                      <a:pt x="2890" y="0"/>
                    </a:lnTo>
                    <a:lnTo>
                      <a:pt x="2941" y="3"/>
                    </a:lnTo>
                    <a:lnTo>
                      <a:pt x="2992" y="12"/>
                    </a:lnTo>
                    <a:lnTo>
                      <a:pt x="3039" y="27"/>
                    </a:lnTo>
                    <a:lnTo>
                      <a:pt x="3083" y="48"/>
                    </a:lnTo>
                    <a:lnTo>
                      <a:pt x="3126" y="73"/>
                    </a:lnTo>
                    <a:lnTo>
                      <a:pt x="3164" y="103"/>
                    </a:lnTo>
                    <a:lnTo>
                      <a:pt x="3198" y="137"/>
                    </a:lnTo>
                    <a:lnTo>
                      <a:pt x="3228" y="175"/>
                    </a:lnTo>
                    <a:lnTo>
                      <a:pt x="3254" y="216"/>
                    </a:lnTo>
                    <a:lnTo>
                      <a:pt x="3275" y="261"/>
                    </a:lnTo>
                    <a:lnTo>
                      <a:pt x="3290" y="307"/>
                    </a:lnTo>
                    <a:lnTo>
                      <a:pt x="3299" y="357"/>
                    </a:lnTo>
                    <a:lnTo>
                      <a:pt x="3302" y="408"/>
                    </a:lnTo>
                    <a:lnTo>
                      <a:pt x="3302" y="1658"/>
                    </a:lnTo>
                    <a:lnTo>
                      <a:pt x="3258" y="1650"/>
                    </a:lnTo>
                    <a:lnTo>
                      <a:pt x="3212" y="1648"/>
                    </a:lnTo>
                    <a:lnTo>
                      <a:pt x="3164" y="1650"/>
                    </a:lnTo>
                    <a:lnTo>
                      <a:pt x="3117" y="1659"/>
                    </a:lnTo>
                    <a:lnTo>
                      <a:pt x="3071" y="1673"/>
                    </a:lnTo>
                    <a:lnTo>
                      <a:pt x="3027" y="1691"/>
                    </a:lnTo>
                    <a:lnTo>
                      <a:pt x="3027" y="544"/>
                    </a:lnTo>
                    <a:lnTo>
                      <a:pt x="275" y="544"/>
                    </a:lnTo>
                    <a:lnTo>
                      <a:pt x="275" y="2856"/>
                    </a:lnTo>
                    <a:lnTo>
                      <a:pt x="279" y="2883"/>
                    </a:lnTo>
                    <a:lnTo>
                      <a:pt x="287" y="2909"/>
                    </a:lnTo>
                    <a:lnTo>
                      <a:pt x="299" y="2932"/>
                    </a:lnTo>
                    <a:lnTo>
                      <a:pt x="315" y="2952"/>
                    </a:lnTo>
                    <a:lnTo>
                      <a:pt x="336" y="2969"/>
                    </a:lnTo>
                    <a:lnTo>
                      <a:pt x="359" y="2982"/>
                    </a:lnTo>
                    <a:lnTo>
                      <a:pt x="385" y="2990"/>
                    </a:lnTo>
                    <a:lnTo>
                      <a:pt x="413" y="2992"/>
                    </a:lnTo>
                    <a:lnTo>
                      <a:pt x="1790" y="2992"/>
                    </a:lnTo>
                    <a:lnTo>
                      <a:pt x="1710" y="3264"/>
                    </a:lnTo>
                    <a:lnTo>
                      <a:pt x="413" y="3264"/>
                    </a:lnTo>
                    <a:lnTo>
                      <a:pt x="361" y="3261"/>
                    </a:lnTo>
                    <a:lnTo>
                      <a:pt x="311" y="3252"/>
                    </a:lnTo>
                    <a:lnTo>
                      <a:pt x="264" y="3237"/>
                    </a:lnTo>
                    <a:lnTo>
                      <a:pt x="219" y="3216"/>
                    </a:lnTo>
                    <a:lnTo>
                      <a:pt x="177" y="3190"/>
                    </a:lnTo>
                    <a:lnTo>
                      <a:pt x="139" y="3161"/>
                    </a:lnTo>
                    <a:lnTo>
                      <a:pt x="104" y="3127"/>
                    </a:lnTo>
                    <a:lnTo>
                      <a:pt x="73" y="3089"/>
                    </a:lnTo>
                    <a:lnTo>
                      <a:pt x="48" y="3048"/>
                    </a:lnTo>
                    <a:lnTo>
                      <a:pt x="28" y="3003"/>
                    </a:lnTo>
                    <a:lnTo>
                      <a:pt x="13" y="2957"/>
                    </a:lnTo>
                    <a:lnTo>
                      <a:pt x="3" y="2907"/>
                    </a:lnTo>
                    <a:lnTo>
                      <a:pt x="0" y="2856"/>
                    </a:lnTo>
                    <a:lnTo>
                      <a:pt x="0" y="408"/>
                    </a:lnTo>
                    <a:lnTo>
                      <a:pt x="3" y="357"/>
                    </a:lnTo>
                    <a:lnTo>
                      <a:pt x="13" y="307"/>
                    </a:lnTo>
                    <a:lnTo>
                      <a:pt x="28" y="261"/>
                    </a:lnTo>
                    <a:lnTo>
                      <a:pt x="48" y="216"/>
                    </a:lnTo>
                    <a:lnTo>
                      <a:pt x="73" y="175"/>
                    </a:lnTo>
                    <a:lnTo>
                      <a:pt x="104" y="137"/>
                    </a:lnTo>
                    <a:lnTo>
                      <a:pt x="139" y="103"/>
                    </a:lnTo>
                    <a:lnTo>
                      <a:pt x="177" y="73"/>
                    </a:lnTo>
                    <a:lnTo>
                      <a:pt x="219" y="48"/>
                    </a:lnTo>
                    <a:lnTo>
                      <a:pt x="264" y="27"/>
                    </a:lnTo>
                    <a:lnTo>
                      <a:pt x="311" y="12"/>
                    </a:lnTo>
                    <a:lnTo>
                      <a:pt x="361" y="3"/>
                    </a:lnTo>
                    <a:lnTo>
                      <a:pt x="41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Rectangle 18"/>
              <p:cNvSpPr>
                <a:spLocks noChangeArrowheads="1"/>
              </p:cNvSpPr>
              <p:nvPr/>
            </p:nvSpPr>
            <p:spPr bwMode="auto">
              <a:xfrm>
                <a:off x="7161146" y="3391411"/>
                <a:ext cx="265512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19"/>
              <p:cNvSpPr>
                <a:spLocks/>
              </p:cNvSpPr>
              <p:nvPr/>
            </p:nvSpPr>
            <p:spPr bwMode="auto">
              <a:xfrm>
                <a:off x="7161146" y="3600454"/>
                <a:ext cx="241585" cy="52261"/>
              </a:xfrm>
              <a:custGeom>
                <a:avLst/>
                <a:gdLst>
                  <a:gd name="T0" fmla="*/ 0 w 1254"/>
                  <a:gd name="T1" fmla="*/ 0 h 272"/>
                  <a:gd name="T2" fmla="*/ 1254 w 1254"/>
                  <a:gd name="T3" fmla="*/ 0 h 272"/>
                  <a:gd name="T4" fmla="*/ 976 w 1254"/>
                  <a:gd name="T5" fmla="*/ 272 h 272"/>
                  <a:gd name="T6" fmla="*/ 0 w 1254"/>
                  <a:gd name="T7" fmla="*/ 272 h 272"/>
                  <a:gd name="T8" fmla="*/ 0 w 1254"/>
                  <a:gd name="T9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4" h="272">
                    <a:moveTo>
                      <a:pt x="0" y="0"/>
                    </a:moveTo>
                    <a:lnTo>
                      <a:pt x="1254" y="0"/>
                    </a:lnTo>
                    <a:lnTo>
                      <a:pt x="976" y="272"/>
                    </a:lnTo>
                    <a:lnTo>
                      <a:pt x="0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0"/>
              <p:cNvSpPr>
                <a:spLocks noChangeArrowheads="1"/>
              </p:cNvSpPr>
              <p:nvPr/>
            </p:nvSpPr>
            <p:spPr bwMode="auto">
              <a:xfrm>
                <a:off x="7054633" y="3495932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21"/>
              <p:cNvSpPr>
                <a:spLocks noChangeArrowheads="1"/>
              </p:cNvSpPr>
              <p:nvPr/>
            </p:nvSpPr>
            <p:spPr bwMode="auto">
              <a:xfrm>
                <a:off x="7054633" y="3391411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2"/>
              <p:cNvSpPr>
                <a:spLocks noChangeArrowheads="1"/>
              </p:cNvSpPr>
              <p:nvPr/>
            </p:nvSpPr>
            <p:spPr bwMode="auto">
              <a:xfrm>
                <a:off x="7054633" y="3600454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23"/>
              <p:cNvSpPr>
                <a:spLocks/>
              </p:cNvSpPr>
              <p:nvPr/>
            </p:nvSpPr>
            <p:spPr bwMode="auto">
              <a:xfrm>
                <a:off x="7487633" y="3550499"/>
                <a:ext cx="121178" cy="119124"/>
              </a:xfrm>
              <a:custGeom>
                <a:avLst/>
                <a:gdLst>
                  <a:gd name="T0" fmla="*/ 272 w 629"/>
                  <a:gd name="T1" fmla="*/ 0 h 624"/>
                  <a:gd name="T2" fmla="*/ 299 w 629"/>
                  <a:gd name="T3" fmla="*/ 4 h 624"/>
                  <a:gd name="T4" fmla="*/ 327 w 629"/>
                  <a:gd name="T5" fmla="*/ 12 h 624"/>
                  <a:gd name="T6" fmla="*/ 352 w 629"/>
                  <a:gd name="T7" fmla="*/ 25 h 624"/>
                  <a:gd name="T8" fmla="*/ 376 w 629"/>
                  <a:gd name="T9" fmla="*/ 45 h 624"/>
                  <a:gd name="T10" fmla="*/ 585 w 629"/>
                  <a:gd name="T11" fmla="*/ 251 h 624"/>
                  <a:gd name="T12" fmla="*/ 603 w 629"/>
                  <a:gd name="T13" fmla="*/ 274 h 624"/>
                  <a:gd name="T14" fmla="*/ 617 w 629"/>
                  <a:gd name="T15" fmla="*/ 300 h 624"/>
                  <a:gd name="T16" fmla="*/ 625 w 629"/>
                  <a:gd name="T17" fmla="*/ 326 h 624"/>
                  <a:gd name="T18" fmla="*/ 629 w 629"/>
                  <a:gd name="T19" fmla="*/ 354 h 624"/>
                  <a:gd name="T20" fmla="*/ 625 w 629"/>
                  <a:gd name="T21" fmla="*/ 381 h 624"/>
                  <a:gd name="T22" fmla="*/ 617 w 629"/>
                  <a:gd name="T23" fmla="*/ 408 h 624"/>
                  <a:gd name="T24" fmla="*/ 604 w 629"/>
                  <a:gd name="T25" fmla="*/ 435 h 624"/>
                  <a:gd name="T26" fmla="*/ 586 w 629"/>
                  <a:gd name="T27" fmla="*/ 457 h 624"/>
                  <a:gd name="T28" fmla="*/ 418 w 629"/>
                  <a:gd name="T29" fmla="*/ 624 h 624"/>
                  <a:gd name="T30" fmla="*/ 0 w 629"/>
                  <a:gd name="T31" fmla="*/ 210 h 624"/>
                  <a:gd name="T32" fmla="*/ 169 w 629"/>
                  <a:gd name="T33" fmla="*/ 42 h 624"/>
                  <a:gd name="T34" fmla="*/ 192 w 629"/>
                  <a:gd name="T35" fmla="*/ 24 h 624"/>
                  <a:gd name="T36" fmla="*/ 217 w 629"/>
                  <a:gd name="T37" fmla="*/ 12 h 624"/>
                  <a:gd name="T38" fmla="*/ 244 w 629"/>
                  <a:gd name="T39" fmla="*/ 4 h 624"/>
                  <a:gd name="T40" fmla="*/ 272 w 629"/>
                  <a:gd name="T41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29" h="624">
                    <a:moveTo>
                      <a:pt x="272" y="0"/>
                    </a:moveTo>
                    <a:lnTo>
                      <a:pt x="299" y="4"/>
                    </a:lnTo>
                    <a:lnTo>
                      <a:pt x="327" y="12"/>
                    </a:lnTo>
                    <a:lnTo>
                      <a:pt x="352" y="25"/>
                    </a:lnTo>
                    <a:lnTo>
                      <a:pt x="376" y="45"/>
                    </a:lnTo>
                    <a:lnTo>
                      <a:pt x="585" y="251"/>
                    </a:lnTo>
                    <a:lnTo>
                      <a:pt x="603" y="274"/>
                    </a:lnTo>
                    <a:lnTo>
                      <a:pt x="617" y="300"/>
                    </a:lnTo>
                    <a:lnTo>
                      <a:pt x="625" y="326"/>
                    </a:lnTo>
                    <a:lnTo>
                      <a:pt x="629" y="354"/>
                    </a:lnTo>
                    <a:lnTo>
                      <a:pt x="625" y="381"/>
                    </a:lnTo>
                    <a:lnTo>
                      <a:pt x="617" y="408"/>
                    </a:lnTo>
                    <a:lnTo>
                      <a:pt x="604" y="435"/>
                    </a:lnTo>
                    <a:lnTo>
                      <a:pt x="586" y="457"/>
                    </a:lnTo>
                    <a:lnTo>
                      <a:pt x="418" y="624"/>
                    </a:lnTo>
                    <a:lnTo>
                      <a:pt x="0" y="210"/>
                    </a:lnTo>
                    <a:lnTo>
                      <a:pt x="169" y="42"/>
                    </a:lnTo>
                    <a:lnTo>
                      <a:pt x="192" y="24"/>
                    </a:lnTo>
                    <a:lnTo>
                      <a:pt x="217" y="12"/>
                    </a:lnTo>
                    <a:lnTo>
                      <a:pt x="244" y="4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24"/>
              <p:cNvSpPr>
                <a:spLocks noEditPoints="1"/>
              </p:cNvSpPr>
              <p:nvPr/>
            </p:nvSpPr>
            <p:spPr bwMode="auto">
              <a:xfrm>
                <a:off x="7296989" y="3615824"/>
                <a:ext cx="246988" cy="242859"/>
              </a:xfrm>
              <a:custGeom>
                <a:avLst/>
                <a:gdLst>
                  <a:gd name="T0" fmla="*/ 260 w 1284"/>
                  <a:gd name="T1" fmla="*/ 754 h 1264"/>
                  <a:gd name="T2" fmla="*/ 177 w 1284"/>
                  <a:gd name="T3" fmla="*/ 1032 h 1264"/>
                  <a:gd name="T4" fmla="*/ 236 w 1284"/>
                  <a:gd name="T5" fmla="*/ 1090 h 1264"/>
                  <a:gd name="T6" fmla="*/ 513 w 1284"/>
                  <a:gd name="T7" fmla="*/ 1009 h 1264"/>
                  <a:gd name="T8" fmla="*/ 471 w 1284"/>
                  <a:gd name="T9" fmla="*/ 796 h 1264"/>
                  <a:gd name="T10" fmla="*/ 260 w 1284"/>
                  <a:gd name="T11" fmla="*/ 754 h 1264"/>
                  <a:gd name="T12" fmla="*/ 848 w 1284"/>
                  <a:gd name="T13" fmla="*/ 0 h 1264"/>
                  <a:gd name="T14" fmla="*/ 1284 w 1284"/>
                  <a:gd name="T15" fmla="*/ 430 h 1264"/>
                  <a:gd name="T16" fmla="*/ 604 w 1284"/>
                  <a:gd name="T17" fmla="*/ 1099 h 1264"/>
                  <a:gd name="T18" fmla="*/ 596 w 1284"/>
                  <a:gd name="T19" fmla="*/ 1107 h 1264"/>
                  <a:gd name="T20" fmla="*/ 586 w 1284"/>
                  <a:gd name="T21" fmla="*/ 1114 h 1264"/>
                  <a:gd name="T22" fmla="*/ 576 w 1284"/>
                  <a:gd name="T23" fmla="*/ 1118 h 1264"/>
                  <a:gd name="T24" fmla="*/ 80 w 1284"/>
                  <a:gd name="T25" fmla="*/ 1262 h 1264"/>
                  <a:gd name="T26" fmla="*/ 74 w 1284"/>
                  <a:gd name="T27" fmla="*/ 1263 h 1264"/>
                  <a:gd name="T28" fmla="*/ 68 w 1284"/>
                  <a:gd name="T29" fmla="*/ 1264 h 1264"/>
                  <a:gd name="T30" fmla="*/ 62 w 1284"/>
                  <a:gd name="T31" fmla="*/ 1264 h 1264"/>
                  <a:gd name="T32" fmla="*/ 46 w 1284"/>
                  <a:gd name="T33" fmla="*/ 1263 h 1264"/>
                  <a:gd name="T34" fmla="*/ 31 w 1284"/>
                  <a:gd name="T35" fmla="*/ 1256 h 1264"/>
                  <a:gd name="T36" fmla="*/ 19 w 1284"/>
                  <a:gd name="T37" fmla="*/ 1247 h 1264"/>
                  <a:gd name="T38" fmla="*/ 8 w 1284"/>
                  <a:gd name="T39" fmla="*/ 1234 h 1264"/>
                  <a:gd name="T40" fmla="*/ 3 w 1284"/>
                  <a:gd name="T41" fmla="*/ 1219 h 1264"/>
                  <a:gd name="T42" fmla="*/ 0 w 1284"/>
                  <a:gd name="T43" fmla="*/ 1203 h 1264"/>
                  <a:gd name="T44" fmla="*/ 3 w 1284"/>
                  <a:gd name="T45" fmla="*/ 1187 h 1264"/>
                  <a:gd name="T46" fmla="*/ 148 w 1284"/>
                  <a:gd name="T47" fmla="*/ 695 h 1264"/>
                  <a:gd name="T48" fmla="*/ 154 w 1284"/>
                  <a:gd name="T49" fmla="*/ 684 h 1264"/>
                  <a:gd name="T50" fmla="*/ 161 w 1284"/>
                  <a:gd name="T51" fmla="*/ 675 h 1264"/>
                  <a:gd name="T52" fmla="*/ 170 w 1284"/>
                  <a:gd name="T53" fmla="*/ 666 h 1264"/>
                  <a:gd name="T54" fmla="*/ 848 w 1284"/>
                  <a:gd name="T55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4" h="1264">
                    <a:moveTo>
                      <a:pt x="260" y="754"/>
                    </a:moveTo>
                    <a:lnTo>
                      <a:pt x="177" y="1032"/>
                    </a:lnTo>
                    <a:lnTo>
                      <a:pt x="236" y="1090"/>
                    </a:lnTo>
                    <a:lnTo>
                      <a:pt x="513" y="1009"/>
                    </a:lnTo>
                    <a:lnTo>
                      <a:pt x="471" y="796"/>
                    </a:lnTo>
                    <a:lnTo>
                      <a:pt x="260" y="754"/>
                    </a:lnTo>
                    <a:close/>
                    <a:moveTo>
                      <a:pt x="848" y="0"/>
                    </a:moveTo>
                    <a:lnTo>
                      <a:pt x="1284" y="430"/>
                    </a:lnTo>
                    <a:lnTo>
                      <a:pt x="604" y="1099"/>
                    </a:lnTo>
                    <a:lnTo>
                      <a:pt x="596" y="1107"/>
                    </a:lnTo>
                    <a:lnTo>
                      <a:pt x="586" y="1114"/>
                    </a:lnTo>
                    <a:lnTo>
                      <a:pt x="576" y="1118"/>
                    </a:lnTo>
                    <a:lnTo>
                      <a:pt x="80" y="1262"/>
                    </a:lnTo>
                    <a:lnTo>
                      <a:pt x="74" y="1263"/>
                    </a:lnTo>
                    <a:lnTo>
                      <a:pt x="68" y="1264"/>
                    </a:lnTo>
                    <a:lnTo>
                      <a:pt x="62" y="1264"/>
                    </a:lnTo>
                    <a:lnTo>
                      <a:pt x="46" y="1263"/>
                    </a:lnTo>
                    <a:lnTo>
                      <a:pt x="31" y="1256"/>
                    </a:lnTo>
                    <a:lnTo>
                      <a:pt x="19" y="1247"/>
                    </a:lnTo>
                    <a:lnTo>
                      <a:pt x="8" y="1234"/>
                    </a:lnTo>
                    <a:lnTo>
                      <a:pt x="3" y="1219"/>
                    </a:lnTo>
                    <a:lnTo>
                      <a:pt x="0" y="1203"/>
                    </a:lnTo>
                    <a:lnTo>
                      <a:pt x="3" y="1187"/>
                    </a:lnTo>
                    <a:lnTo>
                      <a:pt x="148" y="695"/>
                    </a:lnTo>
                    <a:lnTo>
                      <a:pt x="154" y="684"/>
                    </a:lnTo>
                    <a:lnTo>
                      <a:pt x="161" y="675"/>
                    </a:lnTo>
                    <a:lnTo>
                      <a:pt x="170" y="666"/>
                    </a:lnTo>
                    <a:lnTo>
                      <a:pt x="84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52" name="Freeform 29"/>
          <p:cNvSpPr>
            <a:spLocks noEditPoints="1"/>
          </p:cNvSpPr>
          <p:nvPr/>
        </p:nvSpPr>
        <p:spPr bwMode="auto">
          <a:xfrm>
            <a:off x="5705646" y="3163645"/>
            <a:ext cx="717543" cy="694800"/>
          </a:xfrm>
          <a:custGeom>
            <a:avLst/>
            <a:gdLst>
              <a:gd name="T0" fmla="*/ 2522 w 3590"/>
              <a:gd name="T1" fmla="*/ 2926 h 3380"/>
              <a:gd name="T2" fmla="*/ 2480 w 3590"/>
              <a:gd name="T3" fmla="*/ 3066 h 3380"/>
              <a:gd name="T4" fmla="*/ 2570 w 3590"/>
              <a:gd name="T5" fmla="*/ 3176 h 3380"/>
              <a:gd name="T6" fmla="*/ 2716 w 3590"/>
              <a:gd name="T7" fmla="*/ 3162 h 3380"/>
              <a:gd name="T8" fmla="*/ 2784 w 3590"/>
              <a:gd name="T9" fmla="*/ 3034 h 3380"/>
              <a:gd name="T10" fmla="*/ 2716 w 3590"/>
              <a:gd name="T11" fmla="*/ 2907 h 3380"/>
              <a:gd name="T12" fmla="*/ 1332 w 3590"/>
              <a:gd name="T13" fmla="*/ 2884 h 3380"/>
              <a:gd name="T14" fmla="*/ 1222 w 3590"/>
              <a:gd name="T15" fmla="*/ 2974 h 3380"/>
              <a:gd name="T16" fmla="*/ 1236 w 3590"/>
              <a:gd name="T17" fmla="*/ 3120 h 3380"/>
              <a:gd name="T18" fmla="*/ 1364 w 3590"/>
              <a:gd name="T19" fmla="*/ 3188 h 3380"/>
              <a:gd name="T20" fmla="*/ 1490 w 3590"/>
              <a:gd name="T21" fmla="*/ 3120 h 3380"/>
              <a:gd name="T22" fmla="*/ 1504 w 3590"/>
              <a:gd name="T23" fmla="*/ 2974 h 3380"/>
              <a:gd name="T24" fmla="*/ 1394 w 3590"/>
              <a:gd name="T25" fmla="*/ 2884 h 3380"/>
              <a:gd name="T26" fmla="*/ 2991 w 3590"/>
              <a:gd name="T27" fmla="*/ 1844 h 3380"/>
              <a:gd name="T28" fmla="*/ 2416 w 3590"/>
              <a:gd name="T29" fmla="*/ 1844 h 3380"/>
              <a:gd name="T30" fmla="*/ 1654 w 3590"/>
              <a:gd name="T31" fmla="*/ 1844 h 3380"/>
              <a:gd name="T32" fmla="*/ 3160 w 3590"/>
              <a:gd name="T33" fmla="*/ 1316 h 3380"/>
              <a:gd name="T34" fmla="*/ 2416 w 3590"/>
              <a:gd name="T35" fmla="*/ 1316 h 3380"/>
              <a:gd name="T36" fmla="*/ 1654 w 3590"/>
              <a:gd name="T37" fmla="*/ 1316 h 3380"/>
              <a:gd name="T38" fmla="*/ 3317 w 3590"/>
              <a:gd name="T39" fmla="*/ 826 h 3380"/>
              <a:gd name="T40" fmla="*/ 2416 w 3590"/>
              <a:gd name="T41" fmla="*/ 826 h 3380"/>
              <a:gd name="T42" fmla="*/ 1654 w 3590"/>
              <a:gd name="T43" fmla="*/ 826 h 3380"/>
              <a:gd name="T44" fmla="*/ 695 w 3590"/>
              <a:gd name="T45" fmla="*/ 220 h 3380"/>
              <a:gd name="T46" fmla="*/ 868 w 3590"/>
              <a:gd name="T47" fmla="*/ 597 h 3380"/>
              <a:gd name="T48" fmla="*/ 3517 w 3590"/>
              <a:gd name="T49" fmla="*/ 604 h 3380"/>
              <a:gd name="T50" fmla="*/ 3587 w 3590"/>
              <a:gd name="T51" fmla="*/ 682 h 3380"/>
              <a:gd name="T52" fmla="*/ 3095 w 3590"/>
              <a:gd name="T53" fmla="*/ 2266 h 3380"/>
              <a:gd name="T54" fmla="*/ 2996 w 3590"/>
              <a:gd name="T55" fmla="*/ 2324 h 3380"/>
              <a:gd name="T56" fmla="*/ 2996 w 3590"/>
              <a:gd name="T57" fmla="*/ 2612 h 3380"/>
              <a:gd name="T58" fmla="*/ 3082 w 3590"/>
              <a:gd name="T59" fmla="*/ 2665 h 3380"/>
              <a:gd name="T60" fmla="*/ 3070 w 3590"/>
              <a:gd name="T61" fmla="*/ 2768 h 3380"/>
              <a:gd name="T62" fmla="*/ 2888 w 3590"/>
              <a:gd name="T63" fmla="*/ 2804 h 3380"/>
              <a:gd name="T64" fmla="*/ 2973 w 3590"/>
              <a:gd name="T65" fmla="*/ 2991 h 3380"/>
              <a:gd name="T66" fmla="*/ 2929 w 3590"/>
              <a:gd name="T67" fmla="*/ 3209 h 3380"/>
              <a:gd name="T68" fmla="*/ 2764 w 3590"/>
              <a:gd name="T69" fmla="*/ 3353 h 3380"/>
              <a:gd name="T70" fmla="*/ 2539 w 3590"/>
              <a:gd name="T71" fmla="*/ 3368 h 3380"/>
              <a:gd name="T72" fmla="*/ 2357 w 3590"/>
              <a:gd name="T73" fmla="*/ 3246 h 3380"/>
              <a:gd name="T74" fmla="*/ 2284 w 3590"/>
              <a:gd name="T75" fmla="*/ 3034 h 3380"/>
              <a:gd name="T76" fmla="*/ 2348 w 3590"/>
              <a:gd name="T77" fmla="*/ 2836 h 3380"/>
              <a:gd name="T78" fmla="*/ 1685 w 3590"/>
              <a:gd name="T79" fmla="*/ 2909 h 3380"/>
              <a:gd name="T80" fmla="*/ 1696 w 3590"/>
              <a:gd name="T81" fmla="*/ 3126 h 3380"/>
              <a:gd name="T82" fmla="*/ 1574 w 3590"/>
              <a:gd name="T83" fmla="*/ 3308 h 3380"/>
              <a:gd name="T84" fmla="*/ 1364 w 3590"/>
              <a:gd name="T85" fmla="*/ 3380 h 3380"/>
              <a:gd name="T86" fmla="*/ 1152 w 3590"/>
              <a:gd name="T87" fmla="*/ 3308 h 3380"/>
              <a:gd name="T88" fmla="*/ 1030 w 3590"/>
              <a:gd name="T89" fmla="*/ 3126 h 3380"/>
              <a:gd name="T90" fmla="*/ 1042 w 3590"/>
              <a:gd name="T91" fmla="*/ 2909 h 3380"/>
              <a:gd name="T92" fmla="*/ 995 w 3590"/>
              <a:gd name="T93" fmla="*/ 2801 h 3380"/>
              <a:gd name="T94" fmla="*/ 923 w 3590"/>
              <a:gd name="T95" fmla="*/ 2721 h 3380"/>
              <a:gd name="T96" fmla="*/ 1124 w 3590"/>
              <a:gd name="T97" fmla="*/ 2159 h 3380"/>
              <a:gd name="T98" fmla="*/ 52 w 3590"/>
              <a:gd name="T99" fmla="*/ 212 h 3380"/>
              <a:gd name="T100" fmla="*/ 0 w 3590"/>
              <a:gd name="T101" fmla="*/ 119 h 3380"/>
              <a:gd name="T102" fmla="*/ 50 w 3590"/>
              <a:gd name="T103" fmla="*/ 21 h 3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590" h="3380">
                <a:moveTo>
                  <a:pt x="2630" y="2880"/>
                </a:moveTo>
                <a:lnTo>
                  <a:pt x="2600" y="2884"/>
                </a:lnTo>
                <a:lnTo>
                  <a:pt x="2570" y="2892"/>
                </a:lnTo>
                <a:lnTo>
                  <a:pt x="2545" y="2907"/>
                </a:lnTo>
                <a:lnTo>
                  <a:pt x="2522" y="2926"/>
                </a:lnTo>
                <a:lnTo>
                  <a:pt x="2504" y="2948"/>
                </a:lnTo>
                <a:lnTo>
                  <a:pt x="2489" y="2974"/>
                </a:lnTo>
                <a:lnTo>
                  <a:pt x="2480" y="3004"/>
                </a:lnTo>
                <a:lnTo>
                  <a:pt x="2476" y="3034"/>
                </a:lnTo>
                <a:lnTo>
                  <a:pt x="2480" y="3066"/>
                </a:lnTo>
                <a:lnTo>
                  <a:pt x="2489" y="3094"/>
                </a:lnTo>
                <a:lnTo>
                  <a:pt x="2504" y="3120"/>
                </a:lnTo>
                <a:lnTo>
                  <a:pt x="2522" y="3143"/>
                </a:lnTo>
                <a:lnTo>
                  <a:pt x="2545" y="3162"/>
                </a:lnTo>
                <a:lnTo>
                  <a:pt x="2570" y="3176"/>
                </a:lnTo>
                <a:lnTo>
                  <a:pt x="2600" y="3185"/>
                </a:lnTo>
                <a:lnTo>
                  <a:pt x="2630" y="3188"/>
                </a:lnTo>
                <a:lnTo>
                  <a:pt x="2662" y="3185"/>
                </a:lnTo>
                <a:lnTo>
                  <a:pt x="2690" y="3176"/>
                </a:lnTo>
                <a:lnTo>
                  <a:pt x="2716" y="3162"/>
                </a:lnTo>
                <a:lnTo>
                  <a:pt x="2739" y="3143"/>
                </a:lnTo>
                <a:lnTo>
                  <a:pt x="2758" y="3120"/>
                </a:lnTo>
                <a:lnTo>
                  <a:pt x="2772" y="3094"/>
                </a:lnTo>
                <a:lnTo>
                  <a:pt x="2781" y="3066"/>
                </a:lnTo>
                <a:lnTo>
                  <a:pt x="2784" y="3034"/>
                </a:lnTo>
                <a:lnTo>
                  <a:pt x="2781" y="3004"/>
                </a:lnTo>
                <a:lnTo>
                  <a:pt x="2772" y="2974"/>
                </a:lnTo>
                <a:lnTo>
                  <a:pt x="2758" y="2948"/>
                </a:lnTo>
                <a:lnTo>
                  <a:pt x="2739" y="2926"/>
                </a:lnTo>
                <a:lnTo>
                  <a:pt x="2716" y="2907"/>
                </a:lnTo>
                <a:lnTo>
                  <a:pt x="2690" y="2892"/>
                </a:lnTo>
                <a:lnTo>
                  <a:pt x="2662" y="2884"/>
                </a:lnTo>
                <a:lnTo>
                  <a:pt x="2630" y="2880"/>
                </a:lnTo>
                <a:close/>
                <a:moveTo>
                  <a:pt x="1364" y="2880"/>
                </a:moveTo>
                <a:lnTo>
                  <a:pt x="1332" y="2884"/>
                </a:lnTo>
                <a:lnTo>
                  <a:pt x="1304" y="2892"/>
                </a:lnTo>
                <a:lnTo>
                  <a:pt x="1277" y="2907"/>
                </a:lnTo>
                <a:lnTo>
                  <a:pt x="1255" y="2926"/>
                </a:lnTo>
                <a:lnTo>
                  <a:pt x="1236" y="2948"/>
                </a:lnTo>
                <a:lnTo>
                  <a:pt x="1222" y="2974"/>
                </a:lnTo>
                <a:lnTo>
                  <a:pt x="1213" y="3004"/>
                </a:lnTo>
                <a:lnTo>
                  <a:pt x="1210" y="3034"/>
                </a:lnTo>
                <a:lnTo>
                  <a:pt x="1213" y="3066"/>
                </a:lnTo>
                <a:lnTo>
                  <a:pt x="1222" y="3094"/>
                </a:lnTo>
                <a:lnTo>
                  <a:pt x="1236" y="3120"/>
                </a:lnTo>
                <a:lnTo>
                  <a:pt x="1255" y="3143"/>
                </a:lnTo>
                <a:lnTo>
                  <a:pt x="1277" y="3162"/>
                </a:lnTo>
                <a:lnTo>
                  <a:pt x="1304" y="3176"/>
                </a:lnTo>
                <a:lnTo>
                  <a:pt x="1332" y="3185"/>
                </a:lnTo>
                <a:lnTo>
                  <a:pt x="1364" y="3188"/>
                </a:lnTo>
                <a:lnTo>
                  <a:pt x="1394" y="3185"/>
                </a:lnTo>
                <a:lnTo>
                  <a:pt x="1423" y="3176"/>
                </a:lnTo>
                <a:lnTo>
                  <a:pt x="1449" y="3162"/>
                </a:lnTo>
                <a:lnTo>
                  <a:pt x="1472" y="3143"/>
                </a:lnTo>
                <a:lnTo>
                  <a:pt x="1490" y="3120"/>
                </a:lnTo>
                <a:lnTo>
                  <a:pt x="1504" y="3094"/>
                </a:lnTo>
                <a:lnTo>
                  <a:pt x="1514" y="3066"/>
                </a:lnTo>
                <a:lnTo>
                  <a:pt x="1516" y="3034"/>
                </a:lnTo>
                <a:lnTo>
                  <a:pt x="1514" y="3004"/>
                </a:lnTo>
                <a:lnTo>
                  <a:pt x="1504" y="2974"/>
                </a:lnTo>
                <a:lnTo>
                  <a:pt x="1490" y="2948"/>
                </a:lnTo>
                <a:lnTo>
                  <a:pt x="1472" y="2926"/>
                </a:lnTo>
                <a:lnTo>
                  <a:pt x="1449" y="2907"/>
                </a:lnTo>
                <a:lnTo>
                  <a:pt x="1423" y="2892"/>
                </a:lnTo>
                <a:lnTo>
                  <a:pt x="1394" y="2884"/>
                </a:lnTo>
                <a:lnTo>
                  <a:pt x="1364" y="2880"/>
                </a:lnTo>
                <a:close/>
                <a:moveTo>
                  <a:pt x="2647" y="1844"/>
                </a:moveTo>
                <a:lnTo>
                  <a:pt x="2647" y="2094"/>
                </a:lnTo>
                <a:lnTo>
                  <a:pt x="2912" y="2094"/>
                </a:lnTo>
                <a:lnTo>
                  <a:pt x="2991" y="1844"/>
                </a:lnTo>
                <a:lnTo>
                  <a:pt x="2647" y="1844"/>
                </a:lnTo>
                <a:close/>
                <a:moveTo>
                  <a:pt x="1885" y="1844"/>
                </a:moveTo>
                <a:lnTo>
                  <a:pt x="1885" y="2094"/>
                </a:lnTo>
                <a:lnTo>
                  <a:pt x="2416" y="2094"/>
                </a:lnTo>
                <a:lnTo>
                  <a:pt x="2416" y="1844"/>
                </a:lnTo>
                <a:lnTo>
                  <a:pt x="1885" y="1844"/>
                </a:lnTo>
                <a:close/>
                <a:moveTo>
                  <a:pt x="1301" y="1844"/>
                </a:moveTo>
                <a:lnTo>
                  <a:pt x="1388" y="2094"/>
                </a:lnTo>
                <a:lnTo>
                  <a:pt x="1654" y="2094"/>
                </a:lnTo>
                <a:lnTo>
                  <a:pt x="1654" y="1844"/>
                </a:lnTo>
                <a:lnTo>
                  <a:pt x="1301" y="1844"/>
                </a:lnTo>
                <a:close/>
                <a:moveTo>
                  <a:pt x="2647" y="1316"/>
                </a:moveTo>
                <a:lnTo>
                  <a:pt x="2647" y="1614"/>
                </a:lnTo>
                <a:lnTo>
                  <a:pt x="3065" y="1614"/>
                </a:lnTo>
                <a:lnTo>
                  <a:pt x="3160" y="1316"/>
                </a:lnTo>
                <a:lnTo>
                  <a:pt x="2647" y="1316"/>
                </a:lnTo>
                <a:close/>
                <a:moveTo>
                  <a:pt x="1885" y="1316"/>
                </a:moveTo>
                <a:lnTo>
                  <a:pt x="1885" y="1614"/>
                </a:lnTo>
                <a:lnTo>
                  <a:pt x="2416" y="1614"/>
                </a:lnTo>
                <a:lnTo>
                  <a:pt x="2416" y="1316"/>
                </a:lnTo>
                <a:lnTo>
                  <a:pt x="1885" y="1316"/>
                </a:lnTo>
                <a:close/>
                <a:moveTo>
                  <a:pt x="1118" y="1316"/>
                </a:moveTo>
                <a:lnTo>
                  <a:pt x="1221" y="1614"/>
                </a:lnTo>
                <a:lnTo>
                  <a:pt x="1654" y="1614"/>
                </a:lnTo>
                <a:lnTo>
                  <a:pt x="1654" y="1316"/>
                </a:lnTo>
                <a:lnTo>
                  <a:pt x="1118" y="1316"/>
                </a:lnTo>
                <a:close/>
                <a:moveTo>
                  <a:pt x="2647" y="826"/>
                </a:moveTo>
                <a:lnTo>
                  <a:pt x="2647" y="1086"/>
                </a:lnTo>
                <a:lnTo>
                  <a:pt x="3235" y="1086"/>
                </a:lnTo>
                <a:lnTo>
                  <a:pt x="3317" y="826"/>
                </a:lnTo>
                <a:lnTo>
                  <a:pt x="2647" y="826"/>
                </a:lnTo>
                <a:close/>
                <a:moveTo>
                  <a:pt x="1885" y="826"/>
                </a:moveTo>
                <a:lnTo>
                  <a:pt x="1885" y="1086"/>
                </a:lnTo>
                <a:lnTo>
                  <a:pt x="2416" y="1086"/>
                </a:lnTo>
                <a:lnTo>
                  <a:pt x="2416" y="826"/>
                </a:lnTo>
                <a:lnTo>
                  <a:pt x="1885" y="826"/>
                </a:lnTo>
                <a:close/>
                <a:moveTo>
                  <a:pt x="948" y="826"/>
                </a:moveTo>
                <a:lnTo>
                  <a:pt x="1037" y="1086"/>
                </a:lnTo>
                <a:lnTo>
                  <a:pt x="1654" y="1086"/>
                </a:lnTo>
                <a:lnTo>
                  <a:pt x="1654" y="826"/>
                </a:lnTo>
                <a:lnTo>
                  <a:pt x="948" y="826"/>
                </a:lnTo>
                <a:close/>
                <a:moveTo>
                  <a:pt x="112" y="0"/>
                </a:moveTo>
                <a:lnTo>
                  <a:pt x="135" y="3"/>
                </a:lnTo>
                <a:lnTo>
                  <a:pt x="157" y="9"/>
                </a:lnTo>
                <a:lnTo>
                  <a:pt x="695" y="220"/>
                </a:lnTo>
                <a:lnTo>
                  <a:pt x="717" y="232"/>
                </a:lnTo>
                <a:lnTo>
                  <a:pt x="736" y="247"/>
                </a:lnTo>
                <a:lnTo>
                  <a:pt x="751" y="267"/>
                </a:lnTo>
                <a:lnTo>
                  <a:pt x="761" y="289"/>
                </a:lnTo>
                <a:lnTo>
                  <a:pt x="868" y="597"/>
                </a:lnTo>
                <a:lnTo>
                  <a:pt x="876" y="596"/>
                </a:lnTo>
                <a:lnTo>
                  <a:pt x="884" y="596"/>
                </a:lnTo>
                <a:lnTo>
                  <a:pt x="3476" y="596"/>
                </a:lnTo>
                <a:lnTo>
                  <a:pt x="3496" y="598"/>
                </a:lnTo>
                <a:lnTo>
                  <a:pt x="3517" y="604"/>
                </a:lnTo>
                <a:lnTo>
                  <a:pt x="3537" y="613"/>
                </a:lnTo>
                <a:lnTo>
                  <a:pt x="3554" y="627"/>
                </a:lnTo>
                <a:lnTo>
                  <a:pt x="3568" y="643"/>
                </a:lnTo>
                <a:lnTo>
                  <a:pt x="3579" y="663"/>
                </a:lnTo>
                <a:lnTo>
                  <a:pt x="3587" y="682"/>
                </a:lnTo>
                <a:lnTo>
                  <a:pt x="3590" y="704"/>
                </a:lnTo>
                <a:lnTo>
                  <a:pt x="3589" y="725"/>
                </a:lnTo>
                <a:lnTo>
                  <a:pt x="3585" y="747"/>
                </a:lnTo>
                <a:lnTo>
                  <a:pt x="3105" y="2244"/>
                </a:lnTo>
                <a:lnTo>
                  <a:pt x="3095" y="2266"/>
                </a:lnTo>
                <a:lnTo>
                  <a:pt x="3081" y="2286"/>
                </a:lnTo>
                <a:lnTo>
                  <a:pt x="3063" y="2302"/>
                </a:lnTo>
                <a:lnTo>
                  <a:pt x="3043" y="2314"/>
                </a:lnTo>
                <a:lnTo>
                  <a:pt x="3020" y="2322"/>
                </a:lnTo>
                <a:lnTo>
                  <a:pt x="2996" y="2324"/>
                </a:lnTo>
                <a:lnTo>
                  <a:pt x="1306" y="2324"/>
                </a:lnTo>
                <a:lnTo>
                  <a:pt x="1283" y="2322"/>
                </a:lnTo>
                <a:lnTo>
                  <a:pt x="1261" y="2315"/>
                </a:lnTo>
                <a:lnTo>
                  <a:pt x="1154" y="2612"/>
                </a:lnTo>
                <a:lnTo>
                  <a:pt x="2996" y="2612"/>
                </a:lnTo>
                <a:lnTo>
                  <a:pt x="3017" y="2614"/>
                </a:lnTo>
                <a:lnTo>
                  <a:pt x="3037" y="2622"/>
                </a:lnTo>
                <a:lnTo>
                  <a:pt x="3056" y="2633"/>
                </a:lnTo>
                <a:lnTo>
                  <a:pt x="3070" y="2648"/>
                </a:lnTo>
                <a:lnTo>
                  <a:pt x="3082" y="2665"/>
                </a:lnTo>
                <a:lnTo>
                  <a:pt x="3088" y="2686"/>
                </a:lnTo>
                <a:lnTo>
                  <a:pt x="3092" y="2708"/>
                </a:lnTo>
                <a:lnTo>
                  <a:pt x="3088" y="2730"/>
                </a:lnTo>
                <a:lnTo>
                  <a:pt x="3082" y="2751"/>
                </a:lnTo>
                <a:lnTo>
                  <a:pt x="3070" y="2768"/>
                </a:lnTo>
                <a:lnTo>
                  <a:pt x="3056" y="2783"/>
                </a:lnTo>
                <a:lnTo>
                  <a:pt x="3037" y="2794"/>
                </a:lnTo>
                <a:lnTo>
                  <a:pt x="3017" y="2802"/>
                </a:lnTo>
                <a:lnTo>
                  <a:pt x="2996" y="2804"/>
                </a:lnTo>
                <a:lnTo>
                  <a:pt x="2888" y="2804"/>
                </a:lnTo>
                <a:lnTo>
                  <a:pt x="2913" y="2836"/>
                </a:lnTo>
                <a:lnTo>
                  <a:pt x="2935" y="2872"/>
                </a:lnTo>
                <a:lnTo>
                  <a:pt x="2952" y="2909"/>
                </a:lnTo>
                <a:lnTo>
                  <a:pt x="2965" y="2949"/>
                </a:lnTo>
                <a:lnTo>
                  <a:pt x="2973" y="2991"/>
                </a:lnTo>
                <a:lnTo>
                  <a:pt x="2976" y="3034"/>
                </a:lnTo>
                <a:lnTo>
                  <a:pt x="2973" y="3081"/>
                </a:lnTo>
                <a:lnTo>
                  <a:pt x="2964" y="3126"/>
                </a:lnTo>
                <a:lnTo>
                  <a:pt x="2949" y="3168"/>
                </a:lnTo>
                <a:lnTo>
                  <a:pt x="2929" y="3209"/>
                </a:lnTo>
                <a:lnTo>
                  <a:pt x="2904" y="3246"/>
                </a:lnTo>
                <a:lnTo>
                  <a:pt x="2875" y="3279"/>
                </a:lnTo>
                <a:lnTo>
                  <a:pt x="2842" y="3308"/>
                </a:lnTo>
                <a:lnTo>
                  <a:pt x="2805" y="3333"/>
                </a:lnTo>
                <a:lnTo>
                  <a:pt x="2764" y="3353"/>
                </a:lnTo>
                <a:lnTo>
                  <a:pt x="2722" y="3368"/>
                </a:lnTo>
                <a:lnTo>
                  <a:pt x="2677" y="3377"/>
                </a:lnTo>
                <a:lnTo>
                  <a:pt x="2630" y="3380"/>
                </a:lnTo>
                <a:lnTo>
                  <a:pt x="2583" y="3377"/>
                </a:lnTo>
                <a:lnTo>
                  <a:pt x="2539" y="3368"/>
                </a:lnTo>
                <a:lnTo>
                  <a:pt x="2496" y="3353"/>
                </a:lnTo>
                <a:lnTo>
                  <a:pt x="2456" y="3333"/>
                </a:lnTo>
                <a:lnTo>
                  <a:pt x="2420" y="3308"/>
                </a:lnTo>
                <a:lnTo>
                  <a:pt x="2386" y="3279"/>
                </a:lnTo>
                <a:lnTo>
                  <a:pt x="2357" y="3246"/>
                </a:lnTo>
                <a:lnTo>
                  <a:pt x="2332" y="3209"/>
                </a:lnTo>
                <a:lnTo>
                  <a:pt x="2312" y="3168"/>
                </a:lnTo>
                <a:lnTo>
                  <a:pt x="2297" y="3126"/>
                </a:lnTo>
                <a:lnTo>
                  <a:pt x="2288" y="3081"/>
                </a:lnTo>
                <a:lnTo>
                  <a:pt x="2284" y="3034"/>
                </a:lnTo>
                <a:lnTo>
                  <a:pt x="2288" y="2991"/>
                </a:lnTo>
                <a:lnTo>
                  <a:pt x="2295" y="2949"/>
                </a:lnTo>
                <a:lnTo>
                  <a:pt x="2308" y="2909"/>
                </a:lnTo>
                <a:lnTo>
                  <a:pt x="2326" y="2872"/>
                </a:lnTo>
                <a:lnTo>
                  <a:pt x="2348" y="2836"/>
                </a:lnTo>
                <a:lnTo>
                  <a:pt x="2374" y="2804"/>
                </a:lnTo>
                <a:lnTo>
                  <a:pt x="1620" y="2804"/>
                </a:lnTo>
                <a:lnTo>
                  <a:pt x="1646" y="2836"/>
                </a:lnTo>
                <a:lnTo>
                  <a:pt x="1668" y="2872"/>
                </a:lnTo>
                <a:lnTo>
                  <a:pt x="1685" y="2909"/>
                </a:lnTo>
                <a:lnTo>
                  <a:pt x="1699" y="2949"/>
                </a:lnTo>
                <a:lnTo>
                  <a:pt x="1706" y="2991"/>
                </a:lnTo>
                <a:lnTo>
                  <a:pt x="1708" y="3034"/>
                </a:lnTo>
                <a:lnTo>
                  <a:pt x="1706" y="3081"/>
                </a:lnTo>
                <a:lnTo>
                  <a:pt x="1696" y="3126"/>
                </a:lnTo>
                <a:lnTo>
                  <a:pt x="1682" y="3168"/>
                </a:lnTo>
                <a:lnTo>
                  <a:pt x="1661" y="3209"/>
                </a:lnTo>
                <a:lnTo>
                  <a:pt x="1636" y="3246"/>
                </a:lnTo>
                <a:lnTo>
                  <a:pt x="1608" y="3279"/>
                </a:lnTo>
                <a:lnTo>
                  <a:pt x="1574" y="3308"/>
                </a:lnTo>
                <a:lnTo>
                  <a:pt x="1537" y="3333"/>
                </a:lnTo>
                <a:lnTo>
                  <a:pt x="1498" y="3353"/>
                </a:lnTo>
                <a:lnTo>
                  <a:pt x="1455" y="3368"/>
                </a:lnTo>
                <a:lnTo>
                  <a:pt x="1409" y="3377"/>
                </a:lnTo>
                <a:lnTo>
                  <a:pt x="1364" y="3380"/>
                </a:lnTo>
                <a:lnTo>
                  <a:pt x="1317" y="3377"/>
                </a:lnTo>
                <a:lnTo>
                  <a:pt x="1271" y="3368"/>
                </a:lnTo>
                <a:lnTo>
                  <a:pt x="1228" y="3353"/>
                </a:lnTo>
                <a:lnTo>
                  <a:pt x="1189" y="3333"/>
                </a:lnTo>
                <a:lnTo>
                  <a:pt x="1152" y="3308"/>
                </a:lnTo>
                <a:lnTo>
                  <a:pt x="1119" y="3279"/>
                </a:lnTo>
                <a:lnTo>
                  <a:pt x="1090" y="3246"/>
                </a:lnTo>
                <a:lnTo>
                  <a:pt x="1065" y="3209"/>
                </a:lnTo>
                <a:lnTo>
                  <a:pt x="1045" y="3168"/>
                </a:lnTo>
                <a:lnTo>
                  <a:pt x="1030" y="3126"/>
                </a:lnTo>
                <a:lnTo>
                  <a:pt x="1021" y="3081"/>
                </a:lnTo>
                <a:lnTo>
                  <a:pt x="1018" y="3034"/>
                </a:lnTo>
                <a:lnTo>
                  <a:pt x="1020" y="2991"/>
                </a:lnTo>
                <a:lnTo>
                  <a:pt x="1029" y="2949"/>
                </a:lnTo>
                <a:lnTo>
                  <a:pt x="1042" y="2909"/>
                </a:lnTo>
                <a:lnTo>
                  <a:pt x="1059" y="2872"/>
                </a:lnTo>
                <a:lnTo>
                  <a:pt x="1081" y="2836"/>
                </a:lnTo>
                <a:lnTo>
                  <a:pt x="1106" y="2804"/>
                </a:lnTo>
                <a:lnTo>
                  <a:pt x="1018" y="2804"/>
                </a:lnTo>
                <a:lnTo>
                  <a:pt x="995" y="2801"/>
                </a:lnTo>
                <a:lnTo>
                  <a:pt x="973" y="2793"/>
                </a:lnTo>
                <a:lnTo>
                  <a:pt x="955" y="2780"/>
                </a:lnTo>
                <a:lnTo>
                  <a:pt x="939" y="2764"/>
                </a:lnTo>
                <a:lnTo>
                  <a:pt x="928" y="2743"/>
                </a:lnTo>
                <a:lnTo>
                  <a:pt x="923" y="2721"/>
                </a:lnTo>
                <a:lnTo>
                  <a:pt x="922" y="2698"/>
                </a:lnTo>
                <a:lnTo>
                  <a:pt x="927" y="2675"/>
                </a:lnTo>
                <a:lnTo>
                  <a:pt x="1100" y="2195"/>
                </a:lnTo>
                <a:lnTo>
                  <a:pt x="1109" y="2176"/>
                </a:lnTo>
                <a:lnTo>
                  <a:pt x="1124" y="2159"/>
                </a:lnTo>
                <a:lnTo>
                  <a:pt x="1140" y="2146"/>
                </a:lnTo>
                <a:lnTo>
                  <a:pt x="1159" y="2137"/>
                </a:lnTo>
                <a:lnTo>
                  <a:pt x="562" y="415"/>
                </a:lnTo>
                <a:lnTo>
                  <a:pt x="73" y="223"/>
                </a:lnTo>
                <a:lnTo>
                  <a:pt x="52" y="212"/>
                </a:lnTo>
                <a:lnTo>
                  <a:pt x="35" y="199"/>
                </a:lnTo>
                <a:lnTo>
                  <a:pt x="21" y="181"/>
                </a:lnTo>
                <a:lnTo>
                  <a:pt x="10" y="162"/>
                </a:lnTo>
                <a:lnTo>
                  <a:pt x="3" y="141"/>
                </a:lnTo>
                <a:lnTo>
                  <a:pt x="0" y="119"/>
                </a:lnTo>
                <a:lnTo>
                  <a:pt x="2" y="96"/>
                </a:lnTo>
                <a:lnTo>
                  <a:pt x="8" y="73"/>
                </a:lnTo>
                <a:lnTo>
                  <a:pt x="19" y="53"/>
                </a:lnTo>
                <a:lnTo>
                  <a:pt x="33" y="35"/>
                </a:lnTo>
                <a:lnTo>
                  <a:pt x="50" y="21"/>
                </a:lnTo>
                <a:lnTo>
                  <a:pt x="69" y="10"/>
                </a:lnTo>
                <a:lnTo>
                  <a:pt x="91" y="4"/>
                </a:lnTo>
                <a:lnTo>
                  <a:pt x="112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8547045" y="3281828"/>
            <a:ext cx="139095" cy="139430"/>
          </a:xfrm>
          <a:custGeom>
            <a:avLst/>
            <a:gdLst>
              <a:gd name="T0" fmla="*/ 373 w 747"/>
              <a:gd name="T1" fmla="*/ 0 h 749"/>
              <a:gd name="T2" fmla="*/ 424 w 747"/>
              <a:gd name="T3" fmla="*/ 4 h 749"/>
              <a:gd name="T4" fmla="*/ 472 w 747"/>
              <a:gd name="T5" fmla="*/ 14 h 749"/>
              <a:gd name="T6" fmla="*/ 518 w 747"/>
              <a:gd name="T7" fmla="*/ 29 h 749"/>
              <a:gd name="T8" fmla="*/ 562 w 747"/>
              <a:gd name="T9" fmla="*/ 51 h 749"/>
              <a:gd name="T10" fmla="*/ 602 w 747"/>
              <a:gd name="T11" fmla="*/ 78 h 749"/>
              <a:gd name="T12" fmla="*/ 638 w 747"/>
              <a:gd name="T13" fmla="*/ 109 h 749"/>
              <a:gd name="T14" fmla="*/ 669 w 747"/>
              <a:gd name="T15" fmla="*/ 146 h 749"/>
              <a:gd name="T16" fmla="*/ 696 w 747"/>
              <a:gd name="T17" fmla="*/ 186 h 749"/>
              <a:gd name="T18" fmla="*/ 718 w 747"/>
              <a:gd name="T19" fmla="*/ 229 h 749"/>
              <a:gd name="T20" fmla="*/ 733 w 747"/>
              <a:gd name="T21" fmla="*/ 276 h 749"/>
              <a:gd name="T22" fmla="*/ 744 w 747"/>
              <a:gd name="T23" fmla="*/ 324 h 749"/>
              <a:gd name="T24" fmla="*/ 747 w 747"/>
              <a:gd name="T25" fmla="*/ 375 h 749"/>
              <a:gd name="T26" fmla="*/ 744 w 747"/>
              <a:gd name="T27" fmla="*/ 426 h 749"/>
              <a:gd name="T28" fmla="*/ 733 w 747"/>
              <a:gd name="T29" fmla="*/ 474 h 749"/>
              <a:gd name="T30" fmla="*/ 718 w 747"/>
              <a:gd name="T31" fmla="*/ 520 h 749"/>
              <a:gd name="T32" fmla="*/ 696 w 747"/>
              <a:gd name="T33" fmla="*/ 564 h 749"/>
              <a:gd name="T34" fmla="*/ 669 w 747"/>
              <a:gd name="T35" fmla="*/ 604 h 749"/>
              <a:gd name="T36" fmla="*/ 638 w 747"/>
              <a:gd name="T37" fmla="*/ 640 h 749"/>
              <a:gd name="T38" fmla="*/ 602 w 747"/>
              <a:gd name="T39" fmla="*/ 672 h 749"/>
              <a:gd name="T40" fmla="*/ 562 w 747"/>
              <a:gd name="T41" fmla="*/ 699 h 749"/>
              <a:gd name="T42" fmla="*/ 518 w 747"/>
              <a:gd name="T43" fmla="*/ 720 h 749"/>
              <a:gd name="T44" fmla="*/ 472 w 747"/>
              <a:gd name="T45" fmla="*/ 736 h 749"/>
              <a:gd name="T46" fmla="*/ 424 w 747"/>
              <a:gd name="T47" fmla="*/ 747 h 749"/>
              <a:gd name="T48" fmla="*/ 373 w 747"/>
              <a:gd name="T49" fmla="*/ 749 h 749"/>
              <a:gd name="T50" fmla="*/ 322 w 747"/>
              <a:gd name="T51" fmla="*/ 747 h 749"/>
              <a:gd name="T52" fmla="*/ 274 w 747"/>
              <a:gd name="T53" fmla="*/ 736 h 749"/>
              <a:gd name="T54" fmla="*/ 228 w 747"/>
              <a:gd name="T55" fmla="*/ 720 h 749"/>
              <a:gd name="T56" fmla="*/ 185 w 747"/>
              <a:gd name="T57" fmla="*/ 699 h 749"/>
              <a:gd name="T58" fmla="*/ 145 w 747"/>
              <a:gd name="T59" fmla="*/ 672 h 749"/>
              <a:gd name="T60" fmla="*/ 108 w 747"/>
              <a:gd name="T61" fmla="*/ 640 h 749"/>
              <a:gd name="T62" fmla="*/ 77 w 747"/>
              <a:gd name="T63" fmla="*/ 604 h 749"/>
              <a:gd name="T64" fmla="*/ 50 w 747"/>
              <a:gd name="T65" fmla="*/ 564 h 749"/>
              <a:gd name="T66" fmla="*/ 29 w 747"/>
              <a:gd name="T67" fmla="*/ 520 h 749"/>
              <a:gd name="T68" fmla="*/ 13 w 747"/>
              <a:gd name="T69" fmla="*/ 474 h 749"/>
              <a:gd name="T70" fmla="*/ 3 w 747"/>
              <a:gd name="T71" fmla="*/ 426 h 749"/>
              <a:gd name="T72" fmla="*/ 0 w 747"/>
              <a:gd name="T73" fmla="*/ 375 h 749"/>
              <a:gd name="T74" fmla="*/ 3 w 747"/>
              <a:gd name="T75" fmla="*/ 324 h 749"/>
              <a:gd name="T76" fmla="*/ 13 w 747"/>
              <a:gd name="T77" fmla="*/ 276 h 749"/>
              <a:gd name="T78" fmla="*/ 29 w 747"/>
              <a:gd name="T79" fmla="*/ 229 h 749"/>
              <a:gd name="T80" fmla="*/ 50 w 747"/>
              <a:gd name="T81" fmla="*/ 186 h 749"/>
              <a:gd name="T82" fmla="*/ 77 w 747"/>
              <a:gd name="T83" fmla="*/ 146 h 749"/>
              <a:gd name="T84" fmla="*/ 108 w 747"/>
              <a:gd name="T85" fmla="*/ 109 h 749"/>
              <a:gd name="T86" fmla="*/ 145 w 747"/>
              <a:gd name="T87" fmla="*/ 78 h 749"/>
              <a:gd name="T88" fmla="*/ 185 w 747"/>
              <a:gd name="T89" fmla="*/ 51 h 749"/>
              <a:gd name="T90" fmla="*/ 228 w 747"/>
              <a:gd name="T91" fmla="*/ 29 h 749"/>
              <a:gd name="T92" fmla="*/ 274 w 747"/>
              <a:gd name="T93" fmla="*/ 14 h 749"/>
              <a:gd name="T94" fmla="*/ 322 w 747"/>
              <a:gd name="T95" fmla="*/ 4 h 749"/>
              <a:gd name="T96" fmla="*/ 373 w 747"/>
              <a:gd name="T97" fmla="*/ 0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7" h="749">
                <a:moveTo>
                  <a:pt x="373" y="0"/>
                </a:moveTo>
                <a:lnTo>
                  <a:pt x="424" y="4"/>
                </a:lnTo>
                <a:lnTo>
                  <a:pt x="472" y="14"/>
                </a:lnTo>
                <a:lnTo>
                  <a:pt x="518" y="29"/>
                </a:lnTo>
                <a:lnTo>
                  <a:pt x="562" y="51"/>
                </a:lnTo>
                <a:lnTo>
                  <a:pt x="602" y="78"/>
                </a:lnTo>
                <a:lnTo>
                  <a:pt x="638" y="109"/>
                </a:lnTo>
                <a:lnTo>
                  <a:pt x="669" y="146"/>
                </a:lnTo>
                <a:lnTo>
                  <a:pt x="696" y="186"/>
                </a:lnTo>
                <a:lnTo>
                  <a:pt x="718" y="229"/>
                </a:lnTo>
                <a:lnTo>
                  <a:pt x="733" y="276"/>
                </a:lnTo>
                <a:lnTo>
                  <a:pt x="744" y="324"/>
                </a:lnTo>
                <a:lnTo>
                  <a:pt x="747" y="375"/>
                </a:lnTo>
                <a:lnTo>
                  <a:pt x="744" y="426"/>
                </a:lnTo>
                <a:lnTo>
                  <a:pt x="733" y="474"/>
                </a:lnTo>
                <a:lnTo>
                  <a:pt x="718" y="520"/>
                </a:lnTo>
                <a:lnTo>
                  <a:pt x="696" y="564"/>
                </a:lnTo>
                <a:lnTo>
                  <a:pt x="669" y="604"/>
                </a:lnTo>
                <a:lnTo>
                  <a:pt x="638" y="640"/>
                </a:lnTo>
                <a:lnTo>
                  <a:pt x="602" y="672"/>
                </a:lnTo>
                <a:lnTo>
                  <a:pt x="562" y="699"/>
                </a:lnTo>
                <a:lnTo>
                  <a:pt x="518" y="720"/>
                </a:lnTo>
                <a:lnTo>
                  <a:pt x="472" y="736"/>
                </a:lnTo>
                <a:lnTo>
                  <a:pt x="424" y="747"/>
                </a:lnTo>
                <a:lnTo>
                  <a:pt x="373" y="749"/>
                </a:lnTo>
                <a:lnTo>
                  <a:pt x="322" y="747"/>
                </a:lnTo>
                <a:lnTo>
                  <a:pt x="274" y="736"/>
                </a:lnTo>
                <a:lnTo>
                  <a:pt x="228" y="720"/>
                </a:lnTo>
                <a:lnTo>
                  <a:pt x="185" y="699"/>
                </a:lnTo>
                <a:lnTo>
                  <a:pt x="145" y="672"/>
                </a:lnTo>
                <a:lnTo>
                  <a:pt x="108" y="640"/>
                </a:lnTo>
                <a:lnTo>
                  <a:pt x="77" y="604"/>
                </a:lnTo>
                <a:lnTo>
                  <a:pt x="50" y="564"/>
                </a:lnTo>
                <a:lnTo>
                  <a:pt x="29" y="520"/>
                </a:lnTo>
                <a:lnTo>
                  <a:pt x="13" y="474"/>
                </a:lnTo>
                <a:lnTo>
                  <a:pt x="3" y="426"/>
                </a:lnTo>
                <a:lnTo>
                  <a:pt x="0" y="375"/>
                </a:lnTo>
                <a:lnTo>
                  <a:pt x="3" y="324"/>
                </a:lnTo>
                <a:lnTo>
                  <a:pt x="13" y="276"/>
                </a:lnTo>
                <a:lnTo>
                  <a:pt x="29" y="229"/>
                </a:lnTo>
                <a:lnTo>
                  <a:pt x="50" y="186"/>
                </a:lnTo>
                <a:lnTo>
                  <a:pt x="77" y="146"/>
                </a:lnTo>
                <a:lnTo>
                  <a:pt x="108" y="109"/>
                </a:lnTo>
                <a:lnTo>
                  <a:pt x="145" y="78"/>
                </a:lnTo>
                <a:lnTo>
                  <a:pt x="185" y="51"/>
                </a:lnTo>
                <a:lnTo>
                  <a:pt x="228" y="29"/>
                </a:lnTo>
                <a:lnTo>
                  <a:pt x="274" y="14"/>
                </a:lnTo>
                <a:lnTo>
                  <a:pt x="322" y="4"/>
                </a:lnTo>
                <a:lnTo>
                  <a:pt x="373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463028" y="3495621"/>
            <a:ext cx="33607" cy="91094"/>
          </a:xfrm>
          <a:custGeom>
            <a:avLst/>
            <a:gdLst>
              <a:gd name="T0" fmla="*/ 182 w 182"/>
              <a:gd name="T1" fmla="*/ 0 h 487"/>
              <a:gd name="T2" fmla="*/ 182 w 182"/>
              <a:gd name="T3" fmla="*/ 487 h 487"/>
              <a:gd name="T4" fmla="*/ 0 w 182"/>
              <a:gd name="T5" fmla="*/ 487 h 487"/>
              <a:gd name="T6" fmla="*/ 2 w 182"/>
              <a:gd name="T7" fmla="*/ 452 h 487"/>
              <a:gd name="T8" fmla="*/ 6 w 182"/>
              <a:gd name="T9" fmla="*/ 411 h 487"/>
              <a:gd name="T10" fmla="*/ 10 w 182"/>
              <a:gd name="T11" fmla="*/ 365 h 487"/>
              <a:gd name="T12" fmla="*/ 60 w 182"/>
              <a:gd name="T13" fmla="*/ 365 h 487"/>
              <a:gd name="T14" fmla="*/ 60 w 182"/>
              <a:gd name="T15" fmla="*/ 161 h 487"/>
              <a:gd name="T16" fmla="*/ 78 w 182"/>
              <a:gd name="T17" fmla="*/ 119 h 487"/>
              <a:gd name="T18" fmla="*/ 99 w 182"/>
              <a:gd name="T19" fmla="*/ 79 h 487"/>
              <a:gd name="T20" fmla="*/ 122 w 182"/>
              <a:gd name="T21" fmla="*/ 41 h 487"/>
              <a:gd name="T22" fmla="*/ 150 w 182"/>
              <a:gd name="T23" fmla="*/ 7 h 487"/>
              <a:gd name="T24" fmla="*/ 166 w 182"/>
              <a:gd name="T25" fmla="*/ 5 h 487"/>
              <a:gd name="T26" fmla="*/ 182 w 182"/>
              <a:gd name="T27" fmla="*/ 0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2" h="487">
                <a:moveTo>
                  <a:pt x="182" y="0"/>
                </a:moveTo>
                <a:lnTo>
                  <a:pt x="182" y="487"/>
                </a:lnTo>
                <a:lnTo>
                  <a:pt x="0" y="487"/>
                </a:lnTo>
                <a:lnTo>
                  <a:pt x="2" y="452"/>
                </a:lnTo>
                <a:lnTo>
                  <a:pt x="6" y="411"/>
                </a:lnTo>
                <a:lnTo>
                  <a:pt x="10" y="365"/>
                </a:lnTo>
                <a:lnTo>
                  <a:pt x="60" y="365"/>
                </a:lnTo>
                <a:lnTo>
                  <a:pt x="60" y="161"/>
                </a:lnTo>
                <a:lnTo>
                  <a:pt x="78" y="119"/>
                </a:lnTo>
                <a:lnTo>
                  <a:pt x="99" y="79"/>
                </a:lnTo>
                <a:lnTo>
                  <a:pt x="122" y="41"/>
                </a:lnTo>
                <a:lnTo>
                  <a:pt x="150" y="7"/>
                </a:lnTo>
                <a:lnTo>
                  <a:pt x="166" y="5"/>
                </a:lnTo>
                <a:lnTo>
                  <a:pt x="182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8448091" y="3627614"/>
            <a:ext cx="303394" cy="193343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8056013" y="3182368"/>
            <a:ext cx="741215" cy="637659"/>
          </a:xfrm>
          <a:custGeom>
            <a:avLst/>
            <a:gdLst>
              <a:gd name="T0" fmla="*/ 1608 w 3972"/>
              <a:gd name="T1" fmla="*/ 3056 h 3428"/>
              <a:gd name="T2" fmla="*/ 1156 w 3972"/>
              <a:gd name="T3" fmla="*/ 3056 h 3428"/>
              <a:gd name="T4" fmla="*/ 3417 w 3972"/>
              <a:gd name="T5" fmla="*/ 2201 h 3428"/>
              <a:gd name="T6" fmla="*/ 3425 w 3972"/>
              <a:gd name="T7" fmla="*/ 2007 h 3428"/>
              <a:gd name="T8" fmla="*/ 3001 w 3972"/>
              <a:gd name="T9" fmla="*/ 1412 h 3428"/>
              <a:gd name="T10" fmla="*/ 3093 w 3972"/>
              <a:gd name="T11" fmla="*/ 2017 h 3428"/>
              <a:gd name="T12" fmla="*/ 2579 w 3972"/>
              <a:gd name="T13" fmla="*/ 0 h 3428"/>
              <a:gd name="T14" fmla="*/ 2401 w 3972"/>
              <a:gd name="T15" fmla="*/ 1274 h 3428"/>
              <a:gd name="T16" fmla="*/ 2580 w 3972"/>
              <a:gd name="T17" fmla="*/ 1390 h 3428"/>
              <a:gd name="T18" fmla="*/ 2719 w 3972"/>
              <a:gd name="T19" fmla="*/ 1387 h 3428"/>
              <a:gd name="T20" fmla="*/ 2867 w 3972"/>
              <a:gd name="T21" fmla="*/ 1318 h 3428"/>
              <a:gd name="T22" fmla="*/ 3095 w 3972"/>
              <a:gd name="T23" fmla="*/ 1304 h 3428"/>
              <a:gd name="T24" fmla="*/ 3237 w 3972"/>
              <a:gd name="T25" fmla="*/ 1366 h 3428"/>
              <a:gd name="T26" fmla="*/ 3317 w 3972"/>
              <a:gd name="T27" fmla="*/ 1417 h 3428"/>
              <a:gd name="T28" fmla="*/ 3439 w 3972"/>
              <a:gd name="T29" fmla="*/ 1508 h 3428"/>
              <a:gd name="T30" fmla="*/ 3563 w 3972"/>
              <a:gd name="T31" fmla="*/ 1635 h 3428"/>
              <a:gd name="T32" fmla="*/ 3666 w 3972"/>
              <a:gd name="T33" fmla="*/ 1801 h 3428"/>
              <a:gd name="T34" fmla="*/ 3720 w 3972"/>
              <a:gd name="T35" fmla="*/ 2012 h 3428"/>
              <a:gd name="T36" fmla="*/ 3713 w 3972"/>
              <a:gd name="T37" fmla="*/ 2201 h 3428"/>
              <a:gd name="T38" fmla="*/ 1916 w 3972"/>
              <a:gd name="T39" fmla="*/ 2201 h 3428"/>
              <a:gd name="T40" fmla="*/ 2058 w 3972"/>
              <a:gd name="T41" fmla="*/ 2103 h 3428"/>
              <a:gd name="T42" fmla="*/ 2084 w 3972"/>
              <a:gd name="T43" fmla="*/ 1926 h 3428"/>
              <a:gd name="T44" fmla="*/ 2151 w 3972"/>
              <a:gd name="T45" fmla="*/ 1735 h 3428"/>
              <a:gd name="T46" fmla="*/ 2272 w 3972"/>
              <a:gd name="T47" fmla="*/ 1573 h 3428"/>
              <a:gd name="T48" fmla="*/ 2407 w 3972"/>
              <a:gd name="T49" fmla="*/ 1484 h 3428"/>
              <a:gd name="T50" fmla="*/ 2470 w 3972"/>
              <a:gd name="T51" fmla="*/ 1496 h 3428"/>
              <a:gd name="T52" fmla="*/ 2477 w 3972"/>
              <a:gd name="T53" fmla="*/ 1560 h 3428"/>
              <a:gd name="T54" fmla="*/ 2330 w 3972"/>
              <a:gd name="T55" fmla="*/ 1638 h 3428"/>
              <a:gd name="T56" fmla="*/ 2226 w 3972"/>
              <a:gd name="T57" fmla="*/ 1749 h 3428"/>
              <a:gd name="T58" fmla="*/ 2159 w 3972"/>
              <a:gd name="T59" fmla="*/ 1931 h 3428"/>
              <a:gd name="T60" fmla="*/ 2132 w 3972"/>
              <a:gd name="T61" fmla="*/ 2104 h 3428"/>
              <a:gd name="T62" fmla="*/ 2620 w 3972"/>
              <a:gd name="T63" fmla="*/ 2201 h 3428"/>
              <a:gd name="T64" fmla="*/ 2440 w 3972"/>
              <a:gd name="T65" fmla="*/ 1649 h 3428"/>
              <a:gd name="T66" fmla="*/ 2520 w 3972"/>
              <a:gd name="T67" fmla="*/ 1590 h 3428"/>
              <a:gd name="T68" fmla="*/ 2526 w 3972"/>
              <a:gd name="T69" fmla="*/ 1489 h 3428"/>
              <a:gd name="T70" fmla="*/ 2452 w 3972"/>
              <a:gd name="T71" fmla="*/ 1429 h 3428"/>
              <a:gd name="T72" fmla="*/ 2278 w 3972"/>
              <a:gd name="T73" fmla="*/ 1486 h 3428"/>
              <a:gd name="T74" fmla="*/ 2238 w 3972"/>
              <a:gd name="T75" fmla="*/ 1519 h 3428"/>
              <a:gd name="T76" fmla="*/ 2088 w 3972"/>
              <a:gd name="T77" fmla="*/ 1362 h 3428"/>
              <a:gd name="T78" fmla="*/ 1976 w 3972"/>
              <a:gd name="T79" fmla="*/ 1207 h 3428"/>
              <a:gd name="T80" fmla="*/ 1903 w 3972"/>
              <a:gd name="T81" fmla="*/ 1085 h 3428"/>
              <a:gd name="T82" fmla="*/ 1868 w 3972"/>
              <a:gd name="T83" fmla="*/ 1010 h 3428"/>
              <a:gd name="T84" fmla="*/ 1884 w 3972"/>
              <a:gd name="T85" fmla="*/ 901 h 3428"/>
              <a:gd name="T86" fmla="*/ 1973 w 3972"/>
              <a:gd name="T87" fmla="*/ 833 h 3428"/>
              <a:gd name="T88" fmla="*/ 2082 w 3972"/>
              <a:gd name="T89" fmla="*/ 849 h 3428"/>
              <a:gd name="T90" fmla="*/ 2153 w 3972"/>
              <a:gd name="T91" fmla="*/ 936 h 3428"/>
              <a:gd name="T92" fmla="*/ 2238 w 3972"/>
              <a:gd name="T93" fmla="*/ 1076 h 3428"/>
              <a:gd name="T94" fmla="*/ 2008 w 3972"/>
              <a:gd name="T95" fmla="*/ 2050 h 3428"/>
              <a:gd name="T96" fmla="*/ 1325 w 3972"/>
              <a:gd name="T97" fmla="*/ 2172 h 3428"/>
              <a:gd name="T98" fmla="*/ 738 w 3972"/>
              <a:gd name="T99" fmla="*/ 3428 h 3428"/>
              <a:gd name="T100" fmla="*/ 121 w 3972"/>
              <a:gd name="T101" fmla="*/ 2172 h 3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972" h="3428">
                <a:moveTo>
                  <a:pt x="860" y="3056"/>
                </a:moveTo>
                <a:lnTo>
                  <a:pt x="860" y="3307"/>
                </a:lnTo>
                <a:lnTo>
                  <a:pt x="1608" y="3307"/>
                </a:lnTo>
                <a:lnTo>
                  <a:pt x="1608" y="3056"/>
                </a:lnTo>
                <a:lnTo>
                  <a:pt x="1325" y="3056"/>
                </a:lnTo>
                <a:lnTo>
                  <a:pt x="1325" y="3201"/>
                </a:lnTo>
                <a:lnTo>
                  <a:pt x="1156" y="3201"/>
                </a:lnTo>
                <a:lnTo>
                  <a:pt x="1156" y="3056"/>
                </a:lnTo>
                <a:lnTo>
                  <a:pt x="860" y="3056"/>
                </a:lnTo>
                <a:close/>
                <a:moveTo>
                  <a:pt x="3385" y="1890"/>
                </a:moveTo>
                <a:lnTo>
                  <a:pt x="3385" y="2201"/>
                </a:lnTo>
                <a:lnTo>
                  <a:pt x="3417" y="2201"/>
                </a:lnTo>
                <a:lnTo>
                  <a:pt x="3427" y="2148"/>
                </a:lnTo>
                <a:lnTo>
                  <a:pt x="3431" y="2098"/>
                </a:lnTo>
                <a:lnTo>
                  <a:pt x="3430" y="2051"/>
                </a:lnTo>
                <a:lnTo>
                  <a:pt x="3425" y="2007"/>
                </a:lnTo>
                <a:lnTo>
                  <a:pt x="3416" y="1965"/>
                </a:lnTo>
                <a:lnTo>
                  <a:pt x="3402" y="1926"/>
                </a:lnTo>
                <a:lnTo>
                  <a:pt x="3385" y="1890"/>
                </a:lnTo>
                <a:close/>
                <a:moveTo>
                  <a:pt x="3001" y="1412"/>
                </a:moveTo>
                <a:lnTo>
                  <a:pt x="2911" y="2017"/>
                </a:lnTo>
                <a:lnTo>
                  <a:pt x="3001" y="2141"/>
                </a:lnTo>
                <a:lnTo>
                  <a:pt x="3003" y="2141"/>
                </a:lnTo>
                <a:lnTo>
                  <a:pt x="3093" y="2017"/>
                </a:lnTo>
                <a:lnTo>
                  <a:pt x="3003" y="1412"/>
                </a:lnTo>
                <a:lnTo>
                  <a:pt x="3001" y="1412"/>
                </a:lnTo>
                <a:close/>
                <a:moveTo>
                  <a:pt x="0" y="0"/>
                </a:moveTo>
                <a:lnTo>
                  <a:pt x="2579" y="0"/>
                </a:lnTo>
                <a:lnTo>
                  <a:pt x="2579" y="196"/>
                </a:lnTo>
                <a:lnTo>
                  <a:pt x="2360" y="196"/>
                </a:lnTo>
                <a:lnTo>
                  <a:pt x="2360" y="1232"/>
                </a:lnTo>
                <a:lnTo>
                  <a:pt x="2401" y="1274"/>
                </a:lnTo>
                <a:lnTo>
                  <a:pt x="2444" y="1313"/>
                </a:lnTo>
                <a:lnTo>
                  <a:pt x="2488" y="1346"/>
                </a:lnTo>
                <a:lnTo>
                  <a:pt x="2534" y="1372"/>
                </a:lnTo>
                <a:lnTo>
                  <a:pt x="2580" y="1390"/>
                </a:lnTo>
                <a:lnTo>
                  <a:pt x="2615" y="1399"/>
                </a:lnTo>
                <a:lnTo>
                  <a:pt x="2650" y="1401"/>
                </a:lnTo>
                <a:lnTo>
                  <a:pt x="2685" y="1396"/>
                </a:lnTo>
                <a:lnTo>
                  <a:pt x="2719" y="1387"/>
                </a:lnTo>
                <a:lnTo>
                  <a:pt x="2753" y="1371"/>
                </a:lnTo>
                <a:lnTo>
                  <a:pt x="2782" y="1358"/>
                </a:lnTo>
                <a:lnTo>
                  <a:pt x="2823" y="1336"/>
                </a:lnTo>
                <a:lnTo>
                  <a:pt x="2867" y="1318"/>
                </a:lnTo>
                <a:lnTo>
                  <a:pt x="2911" y="1304"/>
                </a:lnTo>
                <a:lnTo>
                  <a:pt x="2911" y="1303"/>
                </a:lnTo>
                <a:lnTo>
                  <a:pt x="3002" y="1399"/>
                </a:lnTo>
                <a:lnTo>
                  <a:pt x="3095" y="1304"/>
                </a:lnTo>
                <a:lnTo>
                  <a:pt x="3141" y="1319"/>
                </a:lnTo>
                <a:lnTo>
                  <a:pt x="3186" y="1338"/>
                </a:lnTo>
                <a:lnTo>
                  <a:pt x="3229" y="1362"/>
                </a:lnTo>
                <a:lnTo>
                  <a:pt x="3237" y="1366"/>
                </a:lnTo>
                <a:lnTo>
                  <a:pt x="3244" y="1370"/>
                </a:lnTo>
                <a:lnTo>
                  <a:pt x="3266" y="1384"/>
                </a:lnTo>
                <a:lnTo>
                  <a:pt x="3290" y="1399"/>
                </a:lnTo>
                <a:lnTo>
                  <a:pt x="3317" y="1417"/>
                </a:lnTo>
                <a:lnTo>
                  <a:pt x="3346" y="1436"/>
                </a:lnTo>
                <a:lnTo>
                  <a:pt x="3376" y="1458"/>
                </a:lnTo>
                <a:lnTo>
                  <a:pt x="3407" y="1481"/>
                </a:lnTo>
                <a:lnTo>
                  <a:pt x="3439" y="1508"/>
                </a:lnTo>
                <a:lnTo>
                  <a:pt x="3470" y="1536"/>
                </a:lnTo>
                <a:lnTo>
                  <a:pt x="3503" y="1566"/>
                </a:lnTo>
                <a:lnTo>
                  <a:pt x="3533" y="1599"/>
                </a:lnTo>
                <a:lnTo>
                  <a:pt x="3563" y="1635"/>
                </a:lnTo>
                <a:lnTo>
                  <a:pt x="3592" y="1673"/>
                </a:lnTo>
                <a:lnTo>
                  <a:pt x="3619" y="1713"/>
                </a:lnTo>
                <a:lnTo>
                  <a:pt x="3644" y="1756"/>
                </a:lnTo>
                <a:lnTo>
                  <a:pt x="3666" y="1801"/>
                </a:lnTo>
                <a:lnTo>
                  <a:pt x="3685" y="1850"/>
                </a:lnTo>
                <a:lnTo>
                  <a:pt x="3701" y="1902"/>
                </a:lnTo>
                <a:lnTo>
                  <a:pt x="3713" y="1955"/>
                </a:lnTo>
                <a:lnTo>
                  <a:pt x="3720" y="2012"/>
                </a:lnTo>
                <a:lnTo>
                  <a:pt x="3723" y="2073"/>
                </a:lnTo>
                <a:lnTo>
                  <a:pt x="3720" y="2135"/>
                </a:lnTo>
                <a:lnTo>
                  <a:pt x="3713" y="2201"/>
                </a:lnTo>
                <a:lnTo>
                  <a:pt x="3713" y="2201"/>
                </a:lnTo>
                <a:lnTo>
                  <a:pt x="3972" y="2201"/>
                </a:lnTo>
                <a:lnTo>
                  <a:pt x="3972" y="2314"/>
                </a:lnTo>
                <a:lnTo>
                  <a:pt x="1916" y="2314"/>
                </a:lnTo>
                <a:lnTo>
                  <a:pt x="1916" y="2201"/>
                </a:lnTo>
                <a:lnTo>
                  <a:pt x="2052" y="2201"/>
                </a:lnTo>
                <a:lnTo>
                  <a:pt x="2053" y="2173"/>
                </a:lnTo>
                <a:lnTo>
                  <a:pt x="2054" y="2141"/>
                </a:lnTo>
                <a:lnTo>
                  <a:pt x="2058" y="2103"/>
                </a:lnTo>
                <a:lnTo>
                  <a:pt x="2062" y="2063"/>
                </a:lnTo>
                <a:lnTo>
                  <a:pt x="2068" y="2019"/>
                </a:lnTo>
                <a:lnTo>
                  <a:pt x="2075" y="1973"/>
                </a:lnTo>
                <a:lnTo>
                  <a:pt x="2084" y="1926"/>
                </a:lnTo>
                <a:lnTo>
                  <a:pt x="2097" y="1878"/>
                </a:lnTo>
                <a:lnTo>
                  <a:pt x="2111" y="1829"/>
                </a:lnTo>
                <a:lnTo>
                  <a:pt x="2129" y="1782"/>
                </a:lnTo>
                <a:lnTo>
                  <a:pt x="2151" y="1735"/>
                </a:lnTo>
                <a:lnTo>
                  <a:pt x="2175" y="1690"/>
                </a:lnTo>
                <a:lnTo>
                  <a:pt x="2203" y="1647"/>
                </a:lnTo>
                <a:lnTo>
                  <a:pt x="2236" y="1609"/>
                </a:lnTo>
                <a:lnTo>
                  <a:pt x="2272" y="1573"/>
                </a:lnTo>
                <a:lnTo>
                  <a:pt x="2277" y="1556"/>
                </a:lnTo>
                <a:lnTo>
                  <a:pt x="2288" y="1543"/>
                </a:lnTo>
                <a:lnTo>
                  <a:pt x="2302" y="1533"/>
                </a:lnTo>
                <a:lnTo>
                  <a:pt x="2407" y="1484"/>
                </a:lnTo>
                <a:lnTo>
                  <a:pt x="2423" y="1479"/>
                </a:lnTo>
                <a:lnTo>
                  <a:pt x="2440" y="1480"/>
                </a:lnTo>
                <a:lnTo>
                  <a:pt x="2457" y="1486"/>
                </a:lnTo>
                <a:lnTo>
                  <a:pt x="2470" y="1496"/>
                </a:lnTo>
                <a:lnTo>
                  <a:pt x="2480" y="1510"/>
                </a:lnTo>
                <a:lnTo>
                  <a:pt x="2485" y="1527"/>
                </a:lnTo>
                <a:lnTo>
                  <a:pt x="2483" y="1544"/>
                </a:lnTo>
                <a:lnTo>
                  <a:pt x="2477" y="1560"/>
                </a:lnTo>
                <a:lnTo>
                  <a:pt x="2468" y="1573"/>
                </a:lnTo>
                <a:lnTo>
                  <a:pt x="2453" y="1583"/>
                </a:lnTo>
                <a:lnTo>
                  <a:pt x="2348" y="1633"/>
                </a:lnTo>
                <a:lnTo>
                  <a:pt x="2330" y="1638"/>
                </a:lnTo>
                <a:lnTo>
                  <a:pt x="2311" y="1635"/>
                </a:lnTo>
                <a:lnTo>
                  <a:pt x="2279" y="1669"/>
                </a:lnTo>
                <a:lnTo>
                  <a:pt x="2250" y="1708"/>
                </a:lnTo>
                <a:lnTo>
                  <a:pt x="2226" y="1749"/>
                </a:lnTo>
                <a:lnTo>
                  <a:pt x="2204" y="1793"/>
                </a:lnTo>
                <a:lnTo>
                  <a:pt x="2186" y="1838"/>
                </a:lnTo>
                <a:lnTo>
                  <a:pt x="2172" y="1884"/>
                </a:lnTo>
                <a:lnTo>
                  <a:pt x="2159" y="1931"/>
                </a:lnTo>
                <a:lnTo>
                  <a:pt x="2149" y="1977"/>
                </a:lnTo>
                <a:lnTo>
                  <a:pt x="2141" y="2022"/>
                </a:lnTo>
                <a:lnTo>
                  <a:pt x="2135" y="2064"/>
                </a:lnTo>
                <a:lnTo>
                  <a:pt x="2132" y="2104"/>
                </a:lnTo>
                <a:lnTo>
                  <a:pt x="2128" y="2142"/>
                </a:lnTo>
                <a:lnTo>
                  <a:pt x="2127" y="2173"/>
                </a:lnTo>
                <a:lnTo>
                  <a:pt x="2126" y="2201"/>
                </a:lnTo>
                <a:lnTo>
                  <a:pt x="2620" y="2201"/>
                </a:lnTo>
                <a:lnTo>
                  <a:pt x="2620" y="1691"/>
                </a:lnTo>
                <a:lnTo>
                  <a:pt x="2556" y="1684"/>
                </a:lnTo>
                <a:lnTo>
                  <a:pt x="2493" y="1668"/>
                </a:lnTo>
                <a:lnTo>
                  <a:pt x="2440" y="1649"/>
                </a:lnTo>
                <a:lnTo>
                  <a:pt x="2474" y="1632"/>
                </a:lnTo>
                <a:lnTo>
                  <a:pt x="2492" y="1622"/>
                </a:lnTo>
                <a:lnTo>
                  <a:pt x="2508" y="1607"/>
                </a:lnTo>
                <a:lnTo>
                  <a:pt x="2520" y="1590"/>
                </a:lnTo>
                <a:lnTo>
                  <a:pt x="2529" y="1571"/>
                </a:lnTo>
                <a:lnTo>
                  <a:pt x="2535" y="1543"/>
                </a:lnTo>
                <a:lnTo>
                  <a:pt x="2534" y="1515"/>
                </a:lnTo>
                <a:lnTo>
                  <a:pt x="2526" y="1489"/>
                </a:lnTo>
                <a:lnTo>
                  <a:pt x="2512" y="1468"/>
                </a:lnTo>
                <a:lnTo>
                  <a:pt x="2496" y="1451"/>
                </a:lnTo>
                <a:lnTo>
                  <a:pt x="2475" y="1438"/>
                </a:lnTo>
                <a:lnTo>
                  <a:pt x="2452" y="1429"/>
                </a:lnTo>
                <a:lnTo>
                  <a:pt x="2428" y="1427"/>
                </a:lnTo>
                <a:lnTo>
                  <a:pt x="2405" y="1429"/>
                </a:lnTo>
                <a:lnTo>
                  <a:pt x="2382" y="1436"/>
                </a:lnTo>
                <a:lnTo>
                  <a:pt x="2278" y="1486"/>
                </a:lnTo>
                <a:lnTo>
                  <a:pt x="2262" y="1495"/>
                </a:lnTo>
                <a:lnTo>
                  <a:pt x="2249" y="1506"/>
                </a:lnTo>
                <a:lnTo>
                  <a:pt x="2238" y="1519"/>
                </a:lnTo>
                <a:lnTo>
                  <a:pt x="2238" y="1519"/>
                </a:lnTo>
                <a:lnTo>
                  <a:pt x="2197" y="1481"/>
                </a:lnTo>
                <a:lnTo>
                  <a:pt x="2158" y="1442"/>
                </a:lnTo>
                <a:lnTo>
                  <a:pt x="2122" y="1404"/>
                </a:lnTo>
                <a:lnTo>
                  <a:pt x="2088" y="1362"/>
                </a:lnTo>
                <a:lnTo>
                  <a:pt x="2057" y="1322"/>
                </a:lnTo>
                <a:lnTo>
                  <a:pt x="2026" y="1282"/>
                </a:lnTo>
                <a:lnTo>
                  <a:pt x="2000" y="1244"/>
                </a:lnTo>
                <a:lnTo>
                  <a:pt x="1976" y="1207"/>
                </a:lnTo>
                <a:lnTo>
                  <a:pt x="1953" y="1172"/>
                </a:lnTo>
                <a:lnTo>
                  <a:pt x="1933" y="1139"/>
                </a:lnTo>
                <a:lnTo>
                  <a:pt x="1918" y="1110"/>
                </a:lnTo>
                <a:lnTo>
                  <a:pt x="1903" y="1085"/>
                </a:lnTo>
                <a:lnTo>
                  <a:pt x="1892" y="1064"/>
                </a:lnTo>
                <a:lnTo>
                  <a:pt x="1884" y="1049"/>
                </a:lnTo>
                <a:lnTo>
                  <a:pt x="1879" y="1038"/>
                </a:lnTo>
                <a:lnTo>
                  <a:pt x="1868" y="1010"/>
                </a:lnTo>
                <a:lnTo>
                  <a:pt x="1864" y="982"/>
                </a:lnTo>
                <a:lnTo>
                  <a:pt x="1866" y="954"/>
                </a:lnTo>
                <a:lnTo>
                  <a:pt x="1872" y="926"/>
                </a:lnTo>
                <a:lnTo>
                  <a:pt x="1884" y="901"/>
                </a:lnTo>
                <a:lnTo>
                  <a:pt x="1899" y="879"/>
                </a:lnTo>
                <a:lnTo>
                  <a:pt x="1921" y="858"/>
                </a:lnTo>
                <a:lnTo>
                  <a:pt x="1945" y="844"/>
                </a:lnTo>
                <a:lnTo>
                  <a:pt x="1973" y="833"/>
                </a:lnTo>
                <a:lnTo>
                  <a:pt x="2001" y="829"/>
                </a:lnTo>
                <a:lnTo>
                  <a:pt x="2030" y="830"/>
                </a:lnTo>
                <a:lnTo>
                  <a:pt x="2057" y="836"/>
                </a:lnTo>
                <a:lnTo>
                  <a:pt x="2082" y="849"/>
                </a:lnTo>
                <a:lnTo>
                  <a:pt x="2105" y="864"/>
                </a:lnTo>
                <a:lnTo>
                  <a:pt x="2124" y="885"/>
                </a:lnTo>
                <a:lnTo>
                  <a:pt x="2140" y="910"/>
                </a:lnTo>
                <a:lnTo>
                  <a:pt x="2153" y="936"/>
                </a:lnTo>
                <a:lnTo>
                  <a:pt x="2169" y="966"/>
                </a:lnTo>
                <a:lnTo>
                  <a:pt x="2190" y="1001"/>
                </a:lnTo>
                <a:lnTo>
                  <a:pt x="2213" y="1038"/>
                </a:lnTo>
                <a:lnTo>
                  <a:pt x="2238" y="1076"/>
                </a:lnTo>
                <a:lnTo>
                  <a:pt x="2238" y="257"/>
                </a:lnTo>
                <a:lnTo>
                  <a:pt x="243" y="257"/>
                </a:lnTo>
                <a:lnTo>
                  <a:pt x="243" y="2050"/>
                </a:lnTo>
                <a:lnTo>
                  <a:pt x="2008" y="2050"/>
                </a:lnTo>
                <a:lnTo>
                  <a:pt x="2003" y="2095"/>
                </a:lnTo>
                <a:lnTo>
                  <a:pt x="2000" y="2136"/>
                </a:lnTo>
                <a:lnTo>
                  <a:pt x="1999" y="2172"/>
                </a:lnTo>
                <a:lnTo>
                  <a:pt x="1325" y="2172"/>
                </a:lnTo>
                <a:lnTo>
                  <a:pt x="1325" y="2935"/>
                </a:lnTo>
                <a:lnTo>
                  <a:pt x="1729" y="2935"/>
                </a:lnTo>
                <a:lnTo>
                  <a:pt x="1729" y="3428"/>
                </a:lnTo>
                <a:lnTo>
                  <a:pt x="738" y="3428"/>
                </a:lnTo>
                <a:lnTo>
                  <a:pt x="738" y="2935"/>
                </a:lnTo>
                <a:lnTo>
                  <a:pt x="1156" y="2935"/>
                </a:lnTo>
                <a:lnTo>
                  <a:pt x="1156" y="2172"/>
                </a:lnTo>
                <a:lnTo>
                  <a:pt x="121" y="2172"/>
                </a:lnTo>
                <a:lnTo>
                  <a:pt x="121" y="196"/>
                </a:lnTo>
                <a:lnTo>
                  <a:pt x="0" y="19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Freeform 10"/>
          <p:cNvSpPr>
            <a:spLocks/>
          </p:cNvSpPr>
          <p:nvPr/>
        </p:nvSpPr>
        <p:spPr bwMode="auto">
          <a:xfrm>
            <a:off x="8262321" y="3393372"/>
            <a:ext cx="134427" cy="119910"/>
          </a:xfrm>
          <a:custGeom>
            <a:avLst/>
            <a:gdLst>
              <a:gd name="T0" fmla="*/ 606 w 722"/>
              <a:gd name="T1" fmla="*/ 2 h 642"/>
              <a:gd name="T2" fmla="*/ 628 w 722"/>
              <a:gd name="T3" fmla="*/ 21 h 642"/>
              <a:gd name="T4" fmla="*/ 713 w 722"/>
              <a:gd name="T5" fmla="*/ 240 h 642"/>
              <a:gd name="T6" fmla="*/ 722 w 722"/>
              <a:gd name="T7" fmla="*/ 269 h 642"/>
              <a:gd name="T8" fmla="*/ 721 w 722"/>
              <a:gd name="T9" fmla="*/ 280 h 642"/>
              <a:gd name="T10" fmla="*/ 720 w 722"/>
              <a:gd name="T11" fmla="*/ 283 h 642"/>
              <a:gd name="T12" fmla="*/ 713 w 722"/>
              <a:gd name="T13" fmla="*/ 307 h 642"/>
              <a:gd name="T14" fmla="*/ 703 w 722"/>
              <a:gd name="T15" fmla="*/ 346 h 642"/>
              <a:gd name="T16" fmla="*/ 684 w 722"/>
              <a:gd name="T17" fmla="*/ 403 h 642"/>
              <a:gd name="T18" fmla="*/ 674 w 722"/>
              <a:gd name="T19" fmla="*/ 441 h 642"/>
              <a:gd name="T20" fmla="*/ 663 w 722"/>
              <a:gd name="T21" fmla="*/ 475 h 642"/>
              <a:gd name="T22" fmla="*/ 658 w 722"/>
              <a:gd name="T23" fmla="*/ 494 h 642"/>
              <a:gd name="T24" fmla="*/ 652 w 722"/>
              <a:gd name="T25" fmla="*/ 516 h 642"/>
              <a:gd name="T26" fmla="*/ 641 w 722"/>
              <a:gd name="T27" fmla="*/ 527 h 642"/>
              <a:gd name="T28" fmla="*/ 620 w 722"/>
              <a:gd name="T29" fmla="*/ 533 h 642"/>
              <a:gd name="T30" fmla="*/ 301 w 722"/>
              <a:gd name="T31" fmla="*/ 600 h 642"/>
              <a:gd name="T32" fmla="*/ 295 w 722"/>
              <a:gd name="T33" fmla="*/ 626 h 642"/>
              <a:gd name="T34" fmla="*/ 282 w 722"/>
              <a:gd name="T35" fmla="*/ 638 h 642"/>
              <a:gd name="T36" fmla="*/ 270 w 722"/>
              <a:gd name="T37" fmla="*/ 642 h 642"/>
              <a:gd name="T38" fmla="*/ 255 w 722"/>
              <a:gd name="T39" fmla="*/ 641 h 642"/>
              <a:gd name="T40" fmla="*/ 237 w 722"/>
              <a:gd name="T41" fmla="*/ 630 h 642"/>
              <a:gd name="T42" fmla="*/ 230 w 722"/>
              <a:gd name="T43" fmla="*/ 624 h 642"/>
              <a:gd name="T44" fmla="*/ 213 w 722"/>
              <a:gd name="T45" fmla="*/ 608 h 642"/>
              <a:gd name="T46" fmla="*/ 185 w 722"/>
              <a:gd name="T47" fmla="*/ 580 h 642"/>
              <a:gd name="T48" fmla="*/ 150 w 722"/>
              <a:gd name="T49" fmla="*/ 546 h 642"/>
              <a:gd name="T50" fmla="*/ 111 w 722"/>
              <a:gd name="T51" fmla="*/ 509 h 642"/>
              <a:gd name="T52" fmla="*/ 74 w 722"/>
              <a:gd name="T53" fmla="*/ 472 h 642"/>
              <a:gd name="T54" fmla="*/ 42 w 722"/>
              <a:gd name="T55" fmla="*/ 441 h 642"/>
              <a:gd name="T56" fmla="*/ 19 w 722"/>
              <a:gd name="T57" fmla="*/ 419 h 642"/>
              <a:gd name="T58" fmla="*/ 5 w 722"/>
              <a:gd name="T59" fmla="*/ 402 h 642"/>
              <a:gd name="T60" fmla="*/ 0 w 722"/>
              <a:gd name="T61" fmla="*/ 381 h 642"/>
              <a:gd name="T62" fmla="*/ 9 w 722"/>
              <a:gd name="T63" fmla="*/ 358 h 642"/>
              <a:gd name="T64" fmla="*/ 17 w 722"/>
              <a:gd name="T65" fmla="*/ 347 h 642"/>
              <a:gd name="T66" fmla="*/ 235 w 722"/>
              <a:gd name="T67" fmla="*/ 123 h 642"/>
              <a:gd name="T68" fmla="*/ 262 w 722"/>
              <a:gd name="T69" fmla="*/ 114 h 642"/>
              <a:gd name="T70" fmla="*/ 276 w 722"/>
              <a:gd name="T71" fmla="*/ 116 h 642"/>
              <a:gd name="T72" fmla="*/ 289 w 722"/>
              <a:gd name="T73" fmla="*/ 128 h 642"/>
              <a:gd name="T74" fmla="*/ 294 w 722"/>
              <a:gd name="T75" fmla="*/ 151 h 642"/>
              <a:gd name="T76" fmla="*/ 425 w 722"/>
              <a:gd name="T77" fmla="*/ 225 h 642"/>
              <a:gd name="T78" fmla="*/ 377 w 722"/>
              <a:gd name="T79" fmla="*/ 127 h 642"/>
              <a:gd name="T80" fmla="*/ 379 w 722"/>
              <a:gd name="T81" fmla="*/ 106 h 642"/>
              <a:gd name="T82" fmla="*/ 393 w 722"/>
              <a:gd name="T83" fmla="*/ 87 h 642"/>
              <a:gd name="T84" fmla="*/ 410 w 722"/>
              <a:gd name="T85" fmla="*/ 78 h 642"/>
              <a:gd name="T86" fmla="*/ 579 w 722"/>
              <a:gd name="T87" fmla="*/ 1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22" h="642">
                <a:moveTo>
                  <a:pt x="591" y="0"/>
                </a:moveTo>
                <a:lnTo>
                  <a:pt x="606" y="2"/>
                </a:lnTo>
                <a:lnTo>
                  <a:pt x="619" y="11"/>
                </a:lnTo>
                <a:lnTo>
                  <a:pt x="628" y="21"/>
                </a:lnTo>
                <a:lnTo>
                  <a:pt x="634" y="35"/>
                </a:lnTo>
                <a:lnTo>
                  <a:pt x="713" y="240"/>
                </a:lnTo>
                <a:lnTo>
                  <a:pt x="720" y="252"/>
                </a:lnTo>
                <a:lnTo>
                  <a:pt x="722" y="269"/>
                </a:lnTo>
                <a:lnTo>
                  <a:pt x="722" y="274"/>
                </a:lnTo>
                <a:lnTo>
                  <a:pt x="721" y="280"/>
                </a:lnTo>
                <a:lnTo>
                  <a:pt x="721" y="283"/>
                </a:lnTo>
                <a:lnTo>
                  <a:pt x="720" y="283"/>
                </a:lnTo>
                <a:lnTo>
                  <a:pt x="717" y="294"/>
                </a:lnTo>
                <a:lnTo>
                  <a:pt x="713" y="307"/>
                </a:lnTo>
                <a:lnTo>
                  <a:pt x="709" y="326"/>
                </a:lnTo>
                <a:lnTo>
                  <a:pt x="703" y="346"/>
                </a:lnTo>
                <a:lnTo>
                  <a:pt x="694" y="373"/>
                </a:lnTo>
                <a:lnTo>
                  <a:pt x="684" y="403"/>
                </a:lnTo>
                <a:lnTo>
                  <a:pt x="678" y="423"/>
                </a:lnTo>
                <a:lnTo>
                  <a:pt x="674" y="441"/>
                </a:lnTo>
                <a:lnTo>
                  <a:pt x="668" y="459"/>
                </a:lnTo>
                <a:lnTo>
                  <a:pt x="663" y="475"/>
                </a:lnTo>
                <a:lnTo>
                  <a:pt x="659" y="487"/>
                </a:lnTo>
                <a:lnTo>
                  <a:pt x="658" y="494"/>
                </a:lnTo>
                <a:lnTo>
                  <a:pt x="657" y="506"/>
                </a:lnTo>
                <a:lnTo>
                  <a:pt x="652" y="516"/>
                </a:lnTo>
                <a:lnTo>
                  <a:pt x="647" y="522"/>
                </a:lnTo>
                <a:lnTo>
                  <a:pt x="641" y="527"/>
                </a:lnTo>
                <a:lnTo>
                  <a:pt x="629" y="532"/>
                </a:lnTo>
                <a:lnTo>
                  <a:pt x="620" y="533"/>
                </a:lnTo>
                <a:lnTo>
                  <a:pt x="301" y="533"/>
                </a:lnTo>
                <a:lnTo>
                  <a:pt x="301" y="600"/>
                </a:lnTo>
                <a:lnTo>
                  <a:pt x="299" y="615"/>
                </a:lnTo>
                <a:lnTo>
                  <a:pt x="295" y="626"/>
                </a:lnTo>
                <a:lnTo>
                  <a:pt x="289" y="634"/>
                </a:lnTo>
                <a:lnTo>
                  <a:pt x="282" y="638"/>
                </a:lnTo>
                <a:lnTo>
                  <a:pt x="275" y="641"/>
                </a:lnTo>
                <a:lnTo>
                  <a:pt x="270" y="642"/>
                </a:lnTo>
                <a:lnTo>
                  <a:pt x="266" y="642"/>
                </a:lnTo>
                <a:lnTo>
                  <a:pt x="255" y="641"/>
                </a:lnTo>
                <a:lnTo>
                  <a:pt x="246" y="636"/>
                </a:lnTo>
                <a:lnTo>
                  <a:pt x="237" y="630"/>
                </a:lnTo>
                <a:lnTo>
                  <a:pt x="232" y="625"/>
                </a:lnTo>
                <a:lnTo>
                  <a:pt x="230" y="624"/>
                </a:lnTo>
                <a:lnTo>
                  <a:pt x="224" y="618"/>
                </a:lnTo>
                <a:lnTo>
                  <a:pt x="213" y="608"/>
                </a:lnTo>
                <a:lnTo>
                  <a:pt x="201" y="596"/>
                </a:lnTo>
                <a:lnTo>
                  <a:pt x="185" y="580"/>
                </a:lnTo>
                <a:lnTo>
                  <a:pt x="168" y="564"/>
                </a:lnTo>
                <a:lnTo>
                  <a:pt x="150" y="546"/>
                </a:lnTo>
                <a:lnTo>
                  <a:pt x="131" y="527"/>
                </a:lnTo>
                <a:lnTo>
                  <a:pt x="111" y="509"/>
                </a:lnTo>
                <a:lnTo>
                  <a:pt x="92" y="489"/>
                </a:lnTo>
                <a:lnTo>
                  <a:pt x="74" y="472"/>
                </a:lnTo>
                <a:lnTo>
                  <a:pt x="57" y="455"/>
                </a:lnTo>
                <a:lnTo>
                  <a:pt x="42" y="441"/>
                </a:lnTo>
                <a:lnTo>
                  <a:pt x="29" y="429"/>
                </a:lnTo>
                <a:lnTo>
                  <a:pt x="19" y="419"/>
                </a:lnTo>
                <a:lnTo>
                  <a:pt x="15" y="414"/>
                </a:lnTo>
                <a:lnTo>
                  <a:pt x="5" y="402"/>
                </a:lnTo>
                <a:lnTo>
                  <a:pt x="1" y="391"/>
                </a:lnTo>
                <a:lnTo>
                  <a:pt x="0" y="381"/>
                </a:lnTo>
                <a:lnTo>
                  <a:pt x="4" y="368"/>
                </a:lnTo>
                <a:lnTo>
                  <a:pt x="9" y="358"/>
                </a:lnTo>
                <a:lnTo>
                  <a:pt x="13" y="351"/>
                </a:lnTo>
                <a:lnTo>
                  <a:pt x="17" y="347"/>
                </a:lnTo>
                <a:lnTo>
                  <a:pt x="226" y="132"/>
                </a:lnTo>
                <a:lnTo>
                  <a:pt x="235" y="123"/>
                </a:lnTo>
                <a:lnTo>
                  <a:pt x="248" y="116"/>
                </a:lnTo>
                <a:lnTo>
                  <a:pt x="262" y="114"/>
                </a:lnTo>
                <a:lnTo>
                  <a:pt x="269" y="114"/>
                </a:lnTo>
                <a:lnTo>
                  <a:pt x="276" y="116"/>
                </a:lnTo>
                <a:lnTo>
                  <a:pt x="283" y="121"/>
                </a:lnTo>
                <a:lnTo>
                  <a:pt x="289" y="128"/>
                </a:lnTo>
                <a:lnTo>
                  <a:pt x="293" y="138"/>
                </a:lnTo>
                <a:lnTo>
                  <a:pt x="294" y="151"/>
                </a:lnTo>
                <a:lnTo>
                  <a:pt x="294" y="225"/>
                </a:lnTo>
                <a:lnTo>
                  <a:pt x="425" y="225"/>
                </a:lnTo>
                <a:lnTo>
                  <a:pt x="382" y="140"/>
                </a:lnTo>
                <a:lnTo>
                  <a:pt x="377" y="127"/>
                </a:lnTo>
                <a:lnTo>
                  <a:pt x="376" y="116"/>
                </a:lnTo>
                <a:lnTo>
                  <a:pt x="379" y="106"/>
                </a:lnTo>
                <a:lnTo>
                  <a:pt x="385" y="95"/>
                </a:lnTo>
                <a:lnTo>
                  <a:pt x="393" y="87"/>
                </a:lnTo>
                <a:lnTo>
                  <a:pt x="402" y="82"/>
                </a:lnTo>
                <a:lnTo>
                  <a:pt x="410" y="78"/>
                </a:lnTo>
                <a:lnTo>
                  <a:pt x="568" y="4"/>
                </a:lnTo>
                <a:lnTo>
                  <a:pt x="579" y="1"/>
                </a:lnTo>
                <a:lnTo>
                  <a:pt x="591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11"/>
          <p:cNvSpPr>
            <a:spLocks noEditPoints="1"/>
          </p:cNvSpPr>
          <p:nvPr/>
        </p:nvSpPr>
        <p:spPr bwMode="auto">
          <a:xfrm>
            <a:off x="8233382" y="3269744"/>
            <a:ext cx="135360" cy="118980"/>
          </a:xfrm>
          <a:custGeom>
            <a:avLst/>
            <a:gdLst>
              <a:gd name="T0" fmla="*/ 605 w 726"/>
              <a:gd name="T1" fmla="*/ 589 h 639"/>
              <a:gd name="T2" fmla="*/ 606 w 726"/>
              <a:gd name="T3" fmla="*/ 615 h 639"/>
              <a:gd name="T4" fmla="*/ 418 w 726"/>
              <a:gd name="T5" fmla="*/ 0 h 639"/>
              <a:gd name="T6" fmla="*/ 439 w 726"/>
              <a:gd name="T7" fmla="*/ 8 h 639"/>
              <a:gd name="T8" fmla="*/ 450 w 726"/>
              <a:gd name="T9" fmla="*/ 20 h 639"/>
              <a:gd name="T10" fmla="*/ 666 w 726"/>
              <a:gd name="T11" fmla="*/ 265 h 639"/>
              <a:gd name="T12" fmla="*/ 697 w 726"/>
              <a:gd name="T13" fmla="*/ 257 h 639"/>
              <a:gd name="T14" fmla="*/ 718 w 726"/>
              <a:gd name="T15" fmla="*/ 269 h 639"/>
              <a:gd name="T16" fmla="*/ 726 w 726"/>
              <a:gd name="T17" fmla="*/ 294 h 639"/>
              <a:gd name="T18" fmla="*/ 723 w 726"/>
              <a:gd name="T19" fmla="*/ 312 h 639"/>
              <a:gd name="T20" fmla="*/ 720 w 726"/>
              <a:gd name="T21" fmla="*/ 325 h 639"/>
              <a:gd name="T22" fmla="*/ 711 w 726"/>
              <a:gd name="T23" fmla="*/ 359 h 639"/>
              <a:gd name="T24" fmla="*/ 699 w 726"/>
              <a:gd name="T25" fmla="*/ 408 h 639"/>
              <a:gd name="T26" fmla="*/ 684 w 726"/>
              <a:gd name="T27" fmla="*/ 462 h 639"/>
              <a:gd name="T28" fmla="*/ 671 w 726"/>
              <a:gd name="T29" fmla="*/ 518 h 639"/>
              <a:gd name="T30" fmla="*/ 659 w 726"/>
              <a:gd name="T31" fmla="*/ 565 h 639"/>
              <a:gd name="T32" fmla="*/ 651 w 726"/>
              <a:gd name="T33" fmla="*/ 598 h 639"/>
              <a:gd name="T34" fmla="*/ 642 w 726"/>
              <a:gd name="T35" fmla="*/ 621 h 639"/>
              <a:gd name="T36" fmla="*/ 620 w 726"/>
              <a:gd name="T37" fmla="*/ 637 h 639"/>
              <a:gd name="T38" fmla="*/ 600 w 726"/>
              <a:gd name="T39" fmla="*/ 639 h 639"/>
              <a:gd name="T40" fmla="*/ 591 w 726"/>
              <a:gd name="T41" fmla="*/ 638 h 639"/>
              <a:gd name="T42" fmla="*/ 299 w 726"/>
              <a:gd name="T43" fmla="*/ 562 h 639"/>
              <a:gd name="T44" fmla="*/ 282 w 726"/>
              <a:gd name="T45" fmla="*/ 556 h 639"/>
              <a:gd name="T46" fmla="*/ 265 w 726"/>
              <a:gd name="T47" fmla="*/ 541 h 639"/>
              <a:gd name="T48" fmla="*/ 260 w 726"/>
              <a:gd name="T49" fmla="*/ 522 h 639"/>
              <a:gd name="T50" fmla="*/ 270 w 726"/>
              <a:gd name="T51" fmla="*/ 502 h 639"/>
              <a:gd name="T52" fmla="*/ 346 w 726"/>
              <a:gd name="T53" fmla="*/ 456 h 639"/>
              <a:gd name="T54" fmla="*/ 230 w 726"/>
              <a:gd name="T55" fmla="*/ 425 h 639"/>
              <a:gd name="T56" fmla="*/ 213 w 726"/>
              <a:gd name="T57" fmla="*/ 442 h 639"/>
              <a:gd name="T58" fmla="*/ 196 w 726"/>
              <a:gd name="T59" fmla="*/ 445 h 639"/>
              <a:gd name="T60" fmla="*/ 173 w 726"/>
              <a:gd name="T61" fmla="*/ 438 h 639"/>
              <a:gd name="T62" fmla="*/ 21 w 726"/>
              <a:gd name="T63" fmla="*/ 330 h 639"/>
              <a:gd name="T64" fmla="*/ 3 w 726"/>
              <a:gd name="T65" fmla="*/ 307 h 639"/>
              <a:gd name="T66" fmla="*/ 0 w 726"/>
              <a:gd name="T67" fmla="*/ 283 h 639"/>
              <a:gd name="T68" fmla="*/ 11 w 726"/>
              <a:gd name="T69" fmla="*/ 263 h 639"/>
              <a:gd name="T70" fmla="*/ 150 w 726"/>
              <a:gd name="T71" fmla="*/ 85 h 639"/>
              <a:gd name="T72" fmla="*/ 161 w 726"/>
              <a:gd name="T73" fmla="*/ 71 h 639"/>
              <a:gd name="T74" fmla="*/ 178 w 726"/>
              <a:gd name="T75" fmla="*/ 60 h 639"/>
              <a:gd name="T76" fmla="*/ 201 w 726"/>
              <a:gd name="T77" fmla="*/ 52 h 639"/>
              <a:gd name="T78" fmla="*/ 242 w 726"/>
              <a:gd name="T79" fmla="*/ 43 h 639"/>
              <a:gd name="T80" fmla="*/ 306 w 726"/>
              <a:gd name="T81" fmla="*/ 28 h 639"/>
              <a:gd name="T82" fmla="*/ 345 w 726"/>
              <a:gd name="T83" fmla="*/ 20 h 639"/>
              <a:gd name="T84" fmla="*/ 379 w 726"/>
              <a:gd name="T85" fmla="*/ 11 h 639"/>
              <a:gd name="T86" fmla="*/ 398 w 726"/>
              <a:gd name="T87" fmla="*/ 6 h 639"/>
              <a:gd name="T88" fmla="*/ 418 w 726"/>
              <a:gd name="T89" fmla="*/ 0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26" h="639">
                <a:moveTo>
                  <a:pt x="606" y="589"/>
                </a:moveTo>
                <a:lnTo>
                  <a:pt x="605" y="589"/>
                </a:lnTo>
                <a:lnTo>
                  <a:pt x="603" y="589"/>
                </a:lnTo>
                <a:lnTo>
                  <a:pt x="606" y="615"/>
                </a:lnTo>
                <a:lnTo>
                  <a:pt x="606" y="589"/>
                </a:lnTo>
                <a:close/>
                <a:moveTo>
                  <a:pt x="418" y="0"/>
                </a:moveTo>
                <a:lnTo>
                  <a:pt x="429" y="3"/>
                </a:lnTo>
                <a:lnTo>
                  <a:pt x="439" y="8"/>
                </a:lnTo>
                <a:lnTo>
                  <a:pt x="446" y="14"/>
                </a:lnTo>
                <a:lnTo>
                  <a:pt x="450" y="20"/>
                </a:lnTo>
                <a:lnTo>
                  <a:pt x="610" y="297"/>
                </a:lnTo>
                <a:lnTo>
                  <a:pt x="666" y="265"/>
                </a:lnTo>
                <a:lnTo>
                  <a:pt x="682" y="259"/>
                </a:lnTo>
                <a:lnTo>
                  <a:pt x="697" y="257"/>
                </a:lnTo>
                <a:lnTo>
                  <a:pt x="709" y="261"/>
                </a:lnTo>
                <a:lnTo>
                  <a:pt x="718" y="269"/>
                </a:lnTo>
                <a:lnTo>
                  <a:pt x="724" y="282"/>
                </a:lnTo>
                <a:lnTo>
                  <a:pt x="726" y="294"/>
                </a:lnTo>
                <a:lnTo>
                  <a:pt x="726" y="305"/>
                </a:lnTo>
                <a:lnTo>
                  <a:pt x="723" y="312"/>
                </a:lnTo>
                <a:lnTo>
                  <a:pt x="722" y="316"/>
                </a:lnTo>
                <a:lnTo>
                  <a:pt x="720" y="325"/>
                </a:lnTo>
                <a:lnTo>
                  <a:pt x="716" y="340"/>
                </a:lnTo>
                <a:lnTo>
                  <a:pt x="711" y="359"/>
                </a:lnTo>
                <a:lnTo>
                  <a:pt x="705" y="382"/>
                </a:lnTo>
                <a:lnTo>
                  <a:pt x="699" y="408"/>
                </a:lnTo>
                <a:lnTo>
                  <a:pt x="692" y="434"/>
                </a:lnTo>
                <a:lnTo>
                  <a:pt x="684" y="462"/>
                </a:lnTo>
                <a:lnTo>
                  <a:pt x="678" y="490"/>
                </a:lnTo>
                <a:lnTo>
                  <a:pt x="671" y="518"/>
                </a:lnTo>
                <a:lnTo>
                  <a:pt x="665" y="542"/>
                </a:lnTo>
                <a:lnTo>
                  <a:pt x="659" y="565"/>
                </a:lnTo>
                <a:lnTo>
                  <a:pt x="654" y="583"/>
                </a:lnTo>
                <a:lnTo>
                  <a:pt x="651" y="598"/>
                </a:lnTo>
                <a:lnTo>
                  <a:pt x="648" y="606"/>
                </a:lnTo>
                <a:lnTo>
                  <a:pt x="642" y="621"/>
                </a:lnTo>
                <a:lnTo>
                  <a:pt x="632" y="631"/>
                </a:lnTo>
                <a:lnTo>
                  <a:pt x="620" y="637"/>
                </a:lnTo>
                <a:lnTo>
                  <a:pt x="606" y="639"/>
                </a:lnTo>
                <a:lnTo>
                  <a:pt x="600" y="639"/>
                </a:lnTo>
                <a:lnTo>
                  <a:pt x="595" y="638"/>
                </a:lnTo>
                <a:lnTo>
                  <a:pt x="591" y="638"/>
                </a:lnTo>
                <a:lnTo>
                  <a:pt x="589" y="637"/>
                </a:lnTo>
                <a:lnTo>
                  <a:pt x="299" y="562"/>
                </a:lnTo>
                <a:lnTo>
                  <a:pt x="290" y="559"/>
                </a:lnTo>
                <a:lnTo>
                  <a:pt x="282" y="556"/>
                </a:lnTo>
                <a:lnTo>
                  <a:pt x="272" y="549"/>
                </a:lnTo>
                <a:lnTo>
                  <a:pt x="265" y="541"/>
                </a:lnTo>
                <a:lnTo>
                  <a:pt x="260" y="529"/>
                </a:lnTo>
                <a:lnTo>
                  <a:pt x="260" y="522"/>
                </a:lnTo>
                <a:lnTo>
                  <a:pt x="263" y="513"/>
                </a:lnTo>
                <a:lnTo>
                  <a:pt x="270" y="502"/>
                </a:lnTo>
                <a:lnTo>
                  <a:pt x="282" y="492"/>
                </a:lnTo>
                <a:lnTo>
                  <a:pt x="346" y="456"/>
                </a:lnTo>
                <a:lnTo>
                  <a:pt x="283" y="347"/>
                </a:lnTo>
                <a:lnTo>
                  <a:pt x="230" y="425"/>
                </a:lnTo>
                <a:lnTo>
                  <a:pt x="221" y="436"/>
                </a:lnTo>
                <a:lnTo>
                  <a:pt x="213" y="442"/>
                </a:lnTo>
                <a:lnTo>
                  <a:pt x="203" y="444"/>
                </a:lnTo>
                <a:lnTo>
                  <a:pt x="196" y="445"/>
                </a:lnTo>
                <a:lnTo>
                  <a:pt x="184" y="443"/>
                </a:lnTo>
                <a:lnTo>
                  <a:pt x="173" y="438"/>
                </a:lnTo>
                <a:lnTo>
                  <a:pt x="163" y="432"/>
                </a:lnTo>
                <a:lnTo>
                  <a:pt x="21" y="330"/>
                </a:lnTo>
                <a:lnTo>
                  <a:pt x="9" y="319"/>
                </a:lnTo>
                <a:lnTo>
                  <a:pt x="3" y="307"/>
                </a:lnTo>
                <a:lnTo>
                  <a:pt x="0" y="297"/>
                </a:lnTo>
                <a:lnTo>
                  <a:pt x="0" y="283"/>
                </a:lnTo>
                <a:lnTo>
                  <a:pt x="5" y="272"/>
                </a:lnTo>
                <a:lnTo>
                  <a:pt x="11" y="263"/>
                </a:lnTo>
                <a:lnTo>
                  <a:pt x="15" y="259"/>
                </a:lnTo>
                <a:lnTo>
                  <a:pt x="150" y="85"/>
                </a:lnTo>
                <a:lnTo>
                  <a:pt x="154" y="78"/>
                </a:lnTo>
                <a:lnTo>
                  <a:pt x="161" y="71"/>
                </a:lnTo>
                <a:lnTo>
                  <a:pt x="171" y="63"/>
                </a:lnTo>
                <a:lnTo>
                  <a:pt x="178" y="60"/>
                </a:lnTo>
                <a:lnTo>
                  <a:pt x="188" y="57"/>
                </a:lnTo>
                <a:lnTo>
                  <a:pt x="201" y="52"/>
                </a:lnTo>
                <a:lnTo>
                  <a:pt x="219" y="49"/>
                </a:lnTo>
                <a:lnTo>
                  <a:pt x="242" y="43"/>
                </a:lnTo>
                <a:lnTo>
                  <a:pt x="271" y="37"/>
                </a:lnTo>
                <a:lnTo>
                  <a:pt x="306" y="28"/>
                </a:lnTo>
                <a:lnTo>
                  <a:pt x="325" y="23"/>
                </a:lnTo>
                <a:lnTo>
                  <a:pt x="345" y="20"/>
                </a:lnTo>
                <a:lnTo>
                  <a:pt x="363" y="15"/>
                </a:lnTo>
                <a:lnTo>
                  <a:pt x="379" y="11"/>
                </a:lnTo>
                <a:lnTo>
                  <a:pt x="391" y="9"/>
                </a:lnTo>
                <a:lnTo>
                  <a:pt x="398" y="6"/>
                </a:lnTo>
                <a:lnTo>
                  <a:pt x="408" y="3"/>
                </a:lnTo>
                <a:lnTo>
                  <a:pt x="41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Freeform 12"/>
          <p:cNvSpPr>
            <a:spLocks noEditPoints="1"/>
          </p:cNvSpPr>
          <p:nvPr/>
        </p:nvSpPr>
        <p:spPr bwMode="auto">
          <a:xfrm>
            <a:off x="8158700" y="3350613"/>
            <a:ext cx="100820" cy="135712"/>
          </a:xfrm>
          <a:custGeom>
            <a:avLst/>
            <a:gdLst>
              <a:gd name="T0" fmla="*/ 454 w 540"/>
              <a:gd name="T1" fmla="*/ 677 h 726"/>
              <a:gd name="T2" fmla="*/ 455 w 540"/>
              <a:gd name="T3" fmla="*/ 700 h 726"/>
              <a:gd name="T4" fmla="*/ 387 w 540"/>
              <a:gd name="T5" fmla="*/ 0 h 726"/>
              <a:gd name="T6" fmla="*/ 414 w 540"/>
              <a:gd name="T7" fmla="*/ 10 h 726"/>
              <a:gd name="T8" fmla="*/ 430 w 540"/>
              <a:gd name="T9" fmla="*/ 33 h 726"/>
              <a:gd name="T10" fmla="*/ 537 w 540"/>
              <a:gd name="T11" fmla="*/ 324 h 726"/>
              <a:gd name="T12" fmla="*/ 538 w 540"/>
              <a:gd name="T13" fmla="*/ 349 h 726"/>
              <a:gd name="T14" fmla="*/ 528 w 540"/>
              <a:gd name="T15" fmla="*/ 367 h 726"/>
              <a:gd name="T16" fmla="*/ 508 w 540"/>
              <a:gd name="T17" fmla="*/ 373 h 726"/>
              <a:gd name="T18" fmla="*/ 488 w 540"/>
              <a:gd name="T19" fmla="*/ 368 h 726"/>
              <a:gd name="T20" fmla="*/ 367 w 540"/>
              <a:gd name="T21" fmla="*/ 454 h 726"/>
              <a:gd name="T22" fmla="*/ 472 w 540"/>
              <a:gd name="T23" fmla="*/ 454 h 726"/>
              <a:gd name="T24" fmla="*/ 490 w 540"/>
              <a:gd name="T25" fmla="*/ 464 h 726"/>
              <a:gd name="T26" fmla="*/ 501 w 540"/>
              <a:gd name="T27" fmla="*/ 486 h 726"/>
              <a:gd name="T28" fmla="*/ 501 w 540"/>
              <a:gd name="T29" fmla="*/ 504 h 726"/>
              <a:gd name="T30" fmla="*/ 498 w 540"/>
              <a:gd name="T31" fmla="*/ 694 h 726"/>
              <a:gd name="T32" fmla="*/ 488 w 540"/>
              <a:gd name="T33" fmla="*/ 712 h 726"/>
              <a:gd name="T34" fmla="*/ 467 w 540"/>
              <a:gd name="T35" fmla="*/ 724 h 726"/>
              <a:gd name="T36" fmla="*/ 445 w 540"/>
              <a:gd name="T37" fmla="*/ 724 h 726"/>
              <a:gd name="T38" fmla="*/ 226 w 540"/>
              <a:gd name="T39" fmla="*/ 711 h 726"/>
              <a:gd name="T40" fmla="*/ 211 w 540"/>
              <a:gd name="T41" fmla="*/ 710 h 726"/>
              <a:gd name="T42" fmla="*/ 193 w 540"/>
              <a:gd name="T43" fmla="*/ 701 h 726"/>
              <a:gd name="T44" fmla="*/ 172 w 540"/>
              <a:gd name="T45" fmla="*/ 686 h 726"/>
              <a:gd name="T46" fmla="*/ 141 w 540"/>
              <a:gd name="T47" fmla="*/ 656 h 726"/>
              <a:gd name="T48" fmla="*/ 93 w 540"/>
              <a:gd name="T49" fmla="*/ 614 h 726"/>
              <a:gd name="T50" fmla="*/ 64 w 540"/>
              <a:gd name="T51" fmla="*/ 587 h 726"/>
              <a:gd name="T52" fmla="*/ 39 w 540"/>
              <a:gd name="T53" fmla="*/ 564 h 726"/>
              <a:gd name="T54" fmla="*/ 23 w 540"/>
              <a:gd name="T55" fmla="*/ 551 h 726"/>
              <a:gd name="T56" fmla="*/ 6 w 540"/>
              <a:gd name="T57" fmla="*/ 536 h 726"/>
              <a:gd name="T58" fmla="*/ 0 w 540"/>
              <a:gd name="T59" fmla="*/ 516 h 726"/>
              <a:gd name="T60" fmla="*/ 5 w 540"/>
              <a:gd name="T61" fmla="*/ 500 h 726"/>
              <a:gd name="T62" fmla="*/ 81 w 540"/>
              <a:gd name="T63" fmla="*/ 183 h 726"/>
              <a:gd name="T64" fmla="*/ 58 w 540"/>
              <a:gd name="T65" fmla="*/ 164 h 726"/>
              <a:gd name="T66" fmla="*/ 54 w 540"/>
              <a:gd name="T67" fmla="*/ 145 h 726"/>
              <a:gd name="T68" fmla="*/ 63 w 540"/>
              <a:gd name="T69" fmla="*/ 123 h 726"/>
              <a:gd name="T70" fmla="*/ 80 w 540"/>
              <a:gd name="T71" fmla="*/ 111 h 726"/>
              <a:gd name="T72" fmla="*/ 90 w 540"/>
              <a:gd name="T73" fmla="*/ 107 h 726"/>
              <a:gd name="T74" fmla="*/ 114 w 540"/>
              <a:gd name="T75" fmla="*/ 99 h 726"/>
              <a:gd name="T76" fmla="*/ 154 w 540"/>
              <a:gd name="T77" fmla="*/ 83 h 726"/>
              <a:gd name="T78" fmla="*/ 205 w 540"/>
              <a:gd name="T79" fmla="*/ 64 h 726"/>
              <a:gd name="T80" fmla="*/ 259 w 540"/>
              <a:gd name="T81" fmla="*/ 44 h 726"/>
              <a:gd name="T82" fmla="*/ 310 w 540"/>
              <a:gd name="T83" fmla="*/ 25 h 726"/>
              <a:gd name="T84" fmla="*/ 349 w 540"/>
              <a:gd name="T85" fmla="*/ 10 h 726"/>
              <a:gd name="T86" fmla="*/ 370 w 540"/>
              <a:gd name="T87" fmla="*/ 2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40" h="726">
                <a:moveTo>
                  <a:pt x="455" y="676"/>
                </a:moveTo>
                <a:lnTo>
                  <a:pt x="454" y="677"/>
                </a:lnTo>
                <a:lnTo>
                  <a:pt x="451" y="678"/>
                </a:lnTo>
                <a:lnTo>
                  <a:pt x="455" y="700"/>
                </a:lnTo>
                <a:lnTo>
                  <a:pt x="455" y="676"/>
                </a:lnTo>
                <a:close/>
                <a:moveTo>
                  <a:pt x="387" y="0"/>
                </a:moveTo>
                <a:lnTo>
                  <a:pt x="402" y="3"/>
                </a:lnTo>
                <a:lnTo>
                  <a:pt x="414" y="10"/>
                </a:lnTo>
                <a:lnTo>
                  <a:pt x="424" y="21"/>
                </a:lnTo>
                <a:lnTo>
                  <a:pt x="430" y="33"/>
                </a:lnTo>
                <a:lnTo>
                  <a:pt x="535" y="315"/>
                </a:lnTo>
                <a:lnTo>
                  <a:pt x="537" y="324"/>
                </a:lnTo>
                <a:lnTo>
                  <a:pt x="540" y="335"/>
                </a:lnTo>
                <a:lnTo>
                  <a:pt x="538" y="349"/>
                </a:lnTo>
                <a:lnTo>
                  <a:pt x="534" y="360"/>
                </a:lnTo>
                <a:lnTo>
                  <a:pt x="528" y="367"/>
                </a:lnTo>
                <a:lnTo>
                  <a:pt x="518" y="372"/>
                </a:lnTo>
                <a:lnTo>
                  <a:pt x="508" y="373"/>
                </a:lnTo>
                <a:lnTo>
                  <a:pt x="498" y="372"/>
                </a:lnTo>
                <a:lnTo>
                  <a:pt x="488" y="368"/>
                </a:lnTo>
                <a:lnTo>
                  <a:pt x="421" y="336"/>
                </a:lnTo>
                <a:lnTo>
                  <a:pt x="367" y="454"/>
                </a:lnTo>
                <a:lnTo>
                  <a:pt x="457" y="453"/>
                </a:lnTo>
                <a:lnTo>
                  <a:pt x="472" y="454"/>
                </a:lnTo>
                <a:lnTo>
                  <a:pt x="483" y="459"/>
                </a:lnTo>
                <a:lnTo>
                  <a:pt x="490" y="464"/>
                </a:lnTo>
                <a:lnTo>
                  <a:pt x="497" y="475"/>
                </a:lnTo>
                <a:lnTo>
                  <a:pt x="501" y="486"/>
                </a:lnTo>
                <a:lnTo>
                  <a:pt x="501" y="495"/>
                </a:lnTo>
                <a:lnTo>
                  <a:pt x="501" y="504"/>
                </a:lnTo>
                <a:lnTo>
                  <a:pt x="500" y="680"/>
                </a:lnTo>
                <a:lnTo>
                  <a:pt x="498" y="694"/>
                </a:lnTo>
                <a:lnTo>
                  <a:pt x="494" y="705"/>
                </a:lnTo>
                <a:lnTo>
                  <a:pt x="488" y="712"/>
                </a:lnTo>
                <a:lnTo>
                  <a:pt x="478" y="720"/>
                </a:lnTo>
                <a:lnTo>
                  <a:pt x="467" y="724"/>
                </a:lnTo>
                <a:lnTo>
                  <a:pt x="455" y="726"/>
                </a:lnTo>
                <a:lnTo>
                  <a:pt x="445" y="724"/>
                </a:lnTo>
                <a:lnTo>
                  <a:pt x="231" y="710"/>
                </a:lnTo>
                <a:lnTo>
                  <a:pt x="226" y="711"/>
                </a:lnTo>
                <a:lnTo>
                  <a:pt x="223" y="711"/>
                </a:lnTo>
                <a:lnTo>
                  <a:pt x="211" y="710"/>
                </a:lnTo>
                <a:lnTo>
                  <a:pt x="200" y="705"/>
                </a:lnTo>
                <a:lnTo>
                  <a:pt x="193" y="701"/>
                </a:lnTo>
                <a:lnTo>
                  <a:pt x="184" y="695"/>
                </a:lnTo>
                <a:lnTo>
                  <a:pt x="172" y="686"/>
                </a:lnTo>
                <a:lnTo>
                  <a:pt x="158" y="672"/>
                </a:lnTo>
                <a:lnTo>
                  <a:pt x="141" y="656"/>
                </a:lnTo>
                <a:lnTo>
                  <a:pt x="119" y="637"/>
                </a:lnTo>
                <a:lnTo>
                  <a:pt x="93" y="614"/>
                </a:lnTo>
                <a:lnTo>
                  <a:pt x="79" y="601"/>
                </a:lnTo>
                <a:lnTo>
                  <a:pt x="64" y="587"/>
                </a:lnTo>
                <a:lnTo>
                  <a:pt x="51" y="575"/>
                </a:lnTo>
                <a:lnTo>
                  <a:pt x="39" y="564"/>
                </a:lnTo>
                <a:lnTo>
                  <a:pt x="29" y="556"/>
                </a:lnTo>
                <a:lnTo>
                  <a:pt x="23" y="551"/>
                </a:lnTo>
                <a:lnTo>
                  <a:pt x="14" y="545"/>
                </a:lnTo>
                <a:lnTo>
                  <a:pt x="6" y="536"/>
                </a:lnTo>
                <a:lnTo>
                  <a:pt x="3" y="529"/>
                </a:lnTo>
                <a:lnTo>
                  <a:pt x="0" y="516"/>
                </a:lnTo>
                <a:lnTo>
                  <a:pt x="3" y="506"/>
                </a:lnTo>
                <a:lnTo>
                  <a:pt x="5" y="500"/>
                </a:lnTo>
                <a:lnTo>
                  <a:pt x="141" y="210"/>
                </a:lnTo>
                <a:lnTo>
                  <a:pt x="81" y="183"/>
                </a:lnTo>
                <a:lnTo>
                  <a:pt x="67" y="174"/>
                </a:lnTo>
                <a:lnTo>
                  <a:pt x="58" y="164"/>
                </a:lnTo>
                <a:lnTo>
                  <a:pt x="55" y="155"/>
                </a:lnTo>
                <a:lnTo>
                  <a:pt x="54" y="145"/>
                </a:lnTo>
                <a:lnTo>
                  <a:pt x="57" y="133"/>
                </a:lnTo>
                <a:lnTo>
                  <a:pt x="63" y="123"/>
                </a:lnTo>
                <a:lnTo>
                  <a:pt x="73" y="116"/>
                </a:lnTo>
                <a:lnTo>
                  <a:pt x="80" y="111"/>
                </a:lnTo>
                <a:lnTo>
                  <a:pt x="87" y="109"/>
                </a:lnTo>
                <a:lnTo>
                  <a:pt x="90" y="107"/>
                </a:lnTo>
                <a:lnTo>
                  <a:pt x="99" y="104"/>
                </a:lnTo>
                <a:lnTo>
                  <a:pt x="114" y="99"/>
                </a:lnTo>
                <a:lnTo>
                  <a:pt x="132" y="92"/>
                </a:lnTo>
                <a:lnTo>
                  <a:pt x="154" y="83"/>
                </a:lnTo>
                <a:lnTo>
                  <a:pt x="179" y="75"/>
                </a:lnTo>
                <a:lnTo>
                  <a:pt x="205" y="64"/>
                </a:lnTo>
                <a:lnTo>
                  <a:pt x="232" y="54"/>
                </a:lnTo>
                <a:lnTo>
                  <a:pt x="259" y="44"/>
                </a:lnTo>
                <a:lnTo>
                  <a:pt x="284" y="35"/>
                </a:lnTo>
                <a:lnTo>
                  <a:pt x="310" y="25"/>
                </a:lnTo>
                <a:lnTo>
                  <a:pt x="330" y="16"/>
                </a:lnTo>
                <a:lnTo>
                  <a:pt x="349" y="10"/>
                </a:lnTo>
                <a:lnTo>
                  <a:pt x="363" y="6"/>
                </a:lnTo>
                <a:lnTo>
                  <a:pt x="370" y="2"/>
                </a:lnTo>
                <a:lnTo>
                  <a:pt x="387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215266" y="1773827"/>
            <a:ext cx="576089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spc="-300" dirty="0">
                <a:solidFill>
                  <a:schemeClr val="bg2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Smart times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Changes in the</a:t>
            </a:r>
          </a:p>
          <a:p>
            <a:r>
              <a:rPr lang="en-US" altLang="ko-KR" sz="4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Distribution  Paradigm</a:t>
            </a:r>
            <a:endParaRPr lang="ko-KR" altLang="en-US" sz="41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53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9069970" y="548972"/>
            <a:ext cx="2357746" cy="768848"/>
            <a:chOff x="6202681" y="278719"/>
            <a:chExt cx="2357746" cy="768848"/>
          </a:xfrm>
        </p:grpSpPr>
        <p:sp>
          <p:nvSpPr>
            <p:cNvPr id="4" name="TextBox 3"/>
            <p:cNvSpPr txBox="1"/>
            <p:nvPr/>
          </p:nvSpPr>
          <p:spPr>
            <a:xfrm>
              <a:off x="6202681" y="739790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Your Title Here !!!!!!!!!!</a:t>
              </a: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266717" y="278719"/>
              <a:ext cx="2247989" cy="386373"/>
              <a:chOff x="3279677" y="3047013"/>
              <a:chExt cx="5566128" cy="956678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3279677" y="3047013"/>
                <a:ext cx="5566128" cy="956678"/>
                <a:chOff x="3279677" y="3047013"/>
                <a:chExt cx="5566128" cy="956678"/>
              </a:xfrm>
            </p:grpSpPr>
            <p:grpSp>
              <p:nvGrpSpPr>
                <p:cNvPr id="15" name="그룹 14"/>
                <p:cNvGrpSpPr/>
                <p:nvPr/>
              </p:nvGrpSpPr>
              <p:grpSpPr>
                <a:xfrm>
                  <a:off x="3279677" y="3047013"/>
                  <a:ext cx="5566128" cy="956678"/>
                  <a:chOff x="3279677" y="3047013"/>
                  <a:chExt cx="5566128" cy="956678"/>
                </a:xfrm>
              </p:grpSpPr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3279677" y="3047013"/>
                    <a:ext cx="5566128" cy="956678"/>
                    <a:chOff x="3279677" y="3047013"/>
                    <a:chExt cx="5566128" cy="956678"/>
                  </a:xfrm>
                </p:grpSpPr>
                <p:grpSp>
                  <p:nvGrpSpPr>
                    <p:cNvPr id="28" name="그룹 27"/>
                    <p:cNvGrpSpPr/>
                    <p:nvPr/>
                  </p:nvGrpSpPr>
                  <p:grpSpPr>
                    <a:xfrm>
                      <a:off x="3279677" y="3047013"/>
                      <a:ext cx="5566128" cy="956678"/>
                      <a:chOff x="3279677" y="3047013"/>
                      <a:chExt cx="5566128" cy="956678"/>
                    </a:xfrm>
                  </p:grpSpPr>
                  <p:grpSp>
                    <p:nvGrpSpPr>
                      <p:cNvPr id="30" name="그룹 29"/>
                      <p:cNvGrpSpPr/>
                      <p:nvPr/>
                    </p:nvGrpSpPr>
                    <p:grpSpPr>
                      <a:xfrm>
                        <a:off x="3279677" y="3047013"/>
                        <a:ext cx="5566128" cy="956678"/>
                        <a:chOff x="3703320" y="3535680"/>
                        <a:chExt cx="3901440" cy="670560"/>
                      </a:xfrm>
                    </p:grpSpPr>
                    <p:sp>
                      <p:nvSpPr>
                        <p:cNvPr id="32" name="직사각형 31"/>
                        <p:cNvSpPr/>
                        <p:nvPr/>
                      </p:nvSpPr>
                      <p:spPr>
                        <a:xfrm>
                          <a:off x="370332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565A"/>
                        </a:solidFill>
                        <a:ln>
                          <a:solidFill>
                            <a:srgbClr val="FF565A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3" name="직사각형 32"/>
                        <p:cNvSpPr/>
                        <p:nvPr/>
                      </p:nvSpPr>
                      <p:spPr>
                        <a:xfrm>
                          <a:off x="451104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8878"/>
                        </a:solidFill>
                        <a:ln>
                          <a:solidFill>
                            <a:srgbClr val="FF887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4" name="직사각형 33"/>
                        <p:cNvSpPr/>
                        <p:nvPr/>
                      </p:nvSpPr>
                      <p:spPr>
                        <a:xfrm>
                          <a:off x="531876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B89B"/>
                        </a:solidFill>
                        <a:ln>
                          <a:solidFill>
                            <a:srgbClr val="FFB89B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5" name="직사각형 34"/>
                        <p:cNvSpPr/>
                        <p:nvPr/>
                      </p:nvSpPr>
                      <p:spPr>
                        <a:xfrm>
                          <a:off x="612648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E6C1"/>
                        </a:solidFill>
                        <a:ln>
                          <a:solidFill>
                            <a:srgbClr val="FFE6C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6" name="직사각형 35"/>
                        <p:cNvSpPr/>
                        <p:nvPr/>
                      </p:nvSpPr>
                      <p:spPr>
                        <a:xfrm>
                          <a:off x="693420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84CDC2"/>
                        </a:solidFill>
                        <a:ln>
                          <a:solidFill>
                            <a:srgbClr val="84CDC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31" name="Freeform 6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3415372" y="3177833"/>
                        <a:ext cx="685288" cy="695038"/>
                      </a:xfrm>
                      <a:custGeom>
                        <a:avLst/>
                        <a:gdLst>
                          <a:gd name="T0" fmla="*/ 651 w 3938"/>
                          <a:gd name="T1" fmla="*/ 2980 h 3989"/>
                          <a:gd name="T2" fmla="*/ 1140 w 3938"/>
                          <a:gd name="T3" fmla="*/ 3510 h 3989"/>
                          <a:gd name="T4" fmla="*/ 1628 w 3938"/>
                          <a:gd name="T5" fmla="*/ 3561 h 3989"/>
                          <a:gd name="T6" fmla="*/ 1174 w 3938"/>
                          <a:gd name="T7" fmla="*/ 2873 h 3989"/>
                          <a:gd name="T8" fmla="*/ 2354 w 3938"/>
                          <a:gd name="T9" fmla="*/ 3497 h 3989"/>
                          <a:gd name="T10" fmla="*/ 2700 w 3938"/>
                          <a:gd name="T11" fmla="*/ 3562 h 3989"/>
                          <a:gd name="T12" fmla="*/ 3330 w 3938"/>
                          <a:gd name="T13" fmla="*/ 2984 h 3989"/>
                          <a:gd name="T14" fmla="*/ 2763 w 3938"/>
                          <a:gd name="T15" fmla="*/ 2859 h 3989"/>
                          <a:gd name="T16" fmla="*/ 1358 w 3938"/>
                          <a:gd name="T17" fmla="*/ 3027 h 3989"/>
                          <a:gd name="T18" fmla="*/ 1783 w 3938"/>
                          <a:gd name="T19" fmla="*/ 3606 h 3989"/>
                          <a:gd name="T20" fmla="*/ 2036 w 3938"/>
                          <a:gd name="T21" fmla="*/ 3726 h 3989"/>
                          <a:gd name="T22" fmla="*/ 2433 w 3938"/>
                          <a:gd name="T23" fmla="*/ 3245 h 3989"/>
                          <a:gd name="T24" fmla="*/ 2259 w 3938"/>
                          <a:gd name="T25" fmla="*/ 2828 h 3989"/>
                          <a:gd name="T26" fmla="*/ 2801 w 3938"/>
                          <a:gd name="T27" fmla="*/ 2777 h 3989"/>
                          <a:gd name="T28" fmla="*/ 3377 w 3938"/>
                          <a:gd name="T29" fmla="*/ 2910 h 3989"/>
                          <a:gd name="T30" fmla="*/ 3673 w 3938"/>
                          <a:gd name="T31" fmla="*/ 2146 h 3989"/>
                          <a:gd name="T32" fmla="*/ 2537 w 3938"/>
                          <a:gd name="T33" fmla="*/ 2752 h 3989"/>
                          <a:gd name="T34" fmla="*/ 2892 w 3938"/>
                          <a:gd name="T35" fmla="*/ 2038 h 3989"/>
                          <a:gd name="T36" fmla="*/ 1229 w 3938"/>
                          <a:gd name="T37" fmla="*/ 2779 h 3989"/>
                          <a:gd name="T38" fmla="*/ 1039 w 3938"/>
                          <a:gd name="T39" fmla="*/ 2038 h 3989"/>
                          <a:gd name="T40" fmla="*/ 479 w 3938"/>
                          <a:gd name="T41" fmla="*/ 2844 h 3989"/>
                          <a:gd name="T42" fmla="*/ 959 w 3938"/>
                          <a:gd name="T43" fmla="*/ 2816 h 3989"/>
                          <a:gd name="T44" fmla="*/ 952 w 3938"/>
                          <a:gd name="T45" fmla="*/ 2038 h 3989"/>
                          <a:gd name="T46" fmla="*/ 2011 w 3938"/>
                          <a:gd name="T47" fmla="*/ 1260 h 3989"/>
                          <a:gd name="T48" fmla="*/ 2712 w 3938"/>
                          <a:gd name="T49" fmla="*/ 1232 h 3989"/>
                          <a:gd name="T50" fmla="*/ 1926 w 3938"/>
                          <a:gd name="T51" fmla="*/ 1952 h 3989"/>
                          <a:gd name="T52" fmla="*/ 3415 w 3938"/>
                          <a:gd name="T53" fmla="*/ 1071 h 3989"/>
                          <a:gd name="T54" fmla="*/ 2897 w 3938"/>
                          <a:gd name="T55" fmla="*/ 1210 h 3989"/>
                          <a:gd name="T56" fmla="*/ 3679 w 3938"/>
                          <a:gd name="T57" fmla="*/ 1952 h 3989"/>
                          <a:gd name="T58" fmla="*/ 3415 w 3938"/>
                          <a:gd name="T59" fmla="*/ 1071 h 3989"/>
                          <a:gd name="T60" fmla="*/ 266 w 3938"/>
                          <a:gd name="T61" fmla="*/ 1844 h 3989"/>
                          <a:gd name="T62" fmla="*/ 1131 w 3938"/>
                          <a:gd name="T63" fmla="*/ 1209 h 3989"/>
                          <a:gd name="T64" fmla="*/ 559 w 3938"/>
                          <a:gd name="T65" fmla="*/ 1079 h 3989"/>
                          <a:gd name="T66" fmla="*/ 1044 w 3938"/>
                          <a:gd name="T67" fmla="*/ 538 h 3989"/>
                          <a:gd name="T68" fmla="*/ 686 w 3938"/>
                          <a:gd name="T69" fmla="*/ 1030 h 3989"/>
                          <a:gd name="T70" fmla="*/ 1264 w 3938"/>
                          <a:gd name="T71" fmla="*/ 947 h 3989"/>
                          <a:gd name="T72" fmla="*/ 1722 w 3938"/>
                          <a:gd name="T73" fmla="*/ 321 h 3989"/>
                          <a:gd name="T74" fmla="*/ 2515 w 3938"/>
                          <a:gd name="T75" fmla="*/ 708 h 3989"/>
                          <a:gd name="T76" fmla="*/ 3090 w 3938"/>
                          <a:gd name="T77" fmla="*/ 1088 h 3989"/>
                          <a:gd name="T78" fmla="*/ 3170 w 3938"/>
                          <a:gd name="T79" fmla="*/ 763 h 3989"/>
                          <a:gd name="T80" fmla="*/ 2374 w 3938"/>
                          <a:gd name="T81" fmla="*/ 311 h 3989"/>
                          <a:gd name="T82" fmla="*/ 2581 w 3938"/>
                          <a:gd name="T83" fmla="*/ 1158 h 3989"/>
                          <a:gd name="T84" fmla="*/ 2287 w 3938"/>
                          <a:gd name="T85" fmla="*/ 551 h 3989"/>
                          <a:gd name="T86" fmla="*/ 1894 w 3938"/>
                          <a:gd name="T87" fmla="*/ 265 h 3989"/>
                          <a:gd name="T88" fmla="*/ 1498 w 3938"/>
                          <a:gd name="T89" fmla="*/ 743 h 3989"/>
                          <a:gd name="T90" fmla="*/ 1676 w 3938"/>
                          <a:gd name="T91" fmla="*/ 1165 h 3989"/>
                          <a:gd name="T92" fmla="*/ 2454 w 3938"/>
                          <a:gd name="T93" fmla="*/ 61 h 3989"/>
                          <a:gd name="T94" fmla="*/ 3361 w 3938"/>
                          <a:gd name="T95" fmla="*/ 586 h 3989"/>
                          <a:gd name="T96" fmla="*/ 3877 w 3938"/>
                          <a:gd name="T97" fmla="*/ 1505 h 3989"/>
                          <a:gd name="T98" fmla="*/ 3845 w 3938"/>
                          <a:gd name="T99" fmla="*/ 2602 h 3989"/>
                          <a:gd name="T100" fmla="*/ 3276 w 3938"/>
                          <a:gd name="T101" fmla="*/ 3486 h 3989"/>
                          <a:gd name="T102" fmla="*/ 2335 w 3938"/>
                          <a:gd name="T103" fmla="*/ 3954 h 3989"/>
                          <a:gd name="T104" fmla="*/ 1258 w 3938"/>
                          <a:gd name="T105" fmla="*/ 3856 h 3989"/>
                          <a:gd name="T106" fmla="*/ 423 w 3938"/>
                          <a:gd name="T107" fmla="*/ 3229 h 3989"/>
                          <a:gd name="T108" fmla="*/ 16 w 3938"/>
                          <a:gd name="T109" fmla="*/ 2245 h 3989"/>
                          <a:gd name="T110" fmla="*/ 180 w 3938"/>
                          <a:gd name="T111" fmla="*/ 1165 h 3989"/>
                          <a:gd name="T112" fmla="*/ 845 w 3938"/>
                          <a:gd name="T113" fmla="*/ 359 h 3989"/>
                          <a:gd name="T114" fmla="*/ 1845 w 3938"/>
                          <a:gd name="T115" fmla="*/ 5 h 39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</a:cxnLst>
                        <a:rect l="0" t="0" r="r" b="b"/>
                        <a:pathLst>
                          <a:path w="3938" h="3989">
                            <a:moveTo>
                              <a:pt x="1174" y="2873"/>
                            </a:moveTo>
                            <a:lnTo>
                              <a:pt x="1083" y="2885"/>
                            </a:lnTo>
                            <a:lnTo>
                              <a:pt x="1001" y="2898"/>
                            </a:lnTo>
                            <a:lnTo>
                              <a:pt x="925" y="2912"/>
                            </a:lnTo>
                            <a:lnTo>
                              <a:pt x="858" y="2925"/>
                            </a:lnTo>
                            <a:lnTo>
                              <a:pt x="796" y="2939"/>
                            </a:lnTo>
                            <a:lnTo>
                              <a:pt x="742" y="2953"/>
                            </a:lnTo>
                            <a:lnTo>
                              <a:pt x="692" y="2967"/>
                            </a:lnTo>
                            <a:lnTo>
                              <a:pt x="651" y="2980"/>
                            </a:lnTo>
                            <a:lnTo>
                              <a:pt x="614" y="2994"/>
                            </a:lnTo>
                            <a:lnTo>
                              <a:pt x="582" y="3007"/>
                            </a:lnTo>
                            <a:lnTo>
                              <a:pt x="647" y="3093"/>
                            </a:lnTo>
                            <a:lnTo>
                              <a:pt x="718" y="3175"/>
                            </a:lnTo>
                            <a:lnTo>
                              <a:pt x="793" y="3253"/>
                            </a:lnTo>
                            <a:lnTo>
                              <a:pt x="874" y="3325"/>
                            </a:lnTo>
                            <a:lnTo>
                              <a:pt x="959" y="3392"/>
                            </a:lnTo>
                            <a:lnTo>
                              <a:pt x="1047" y="3454"/>
                            </a:lnTo>
                            <a:lnTo>
                              <a:pt x="1140" y="3510"/>
                            </a:lnTo>
                            <a:lnTo>
                              <a:pt x="1236" y="3561"/>
                            </a:lnTo>
                            <a:lnTo>
                              <a:pt x="1336" y="3605"/>
                            </a:lnTo>
                            <a:lnTo>
                              <a:pt x="1439" y="3642"/>
                            </a:lnTo>
                            <a:lnTo>
                              <a:pt x="1544" y="3673"/>
                            </a:lnTo>
                            <a:lnTo>
                              <a:pt x="1653" y="3698"/>
                            </a:lnTo>
                            <a:lnTo>
                              <a:pt x="1765" y="3716"/>
                            </a:lnTo>
                            <a:lnTo>
                              <a:pt x="1722" y="3668"/>
                            </a:lnTo>
                            <a:lnTo>
                              <a:pt x="1676" y="3617"/>
                            </a:lnTo>
                            <a:lnTo>
                              <a:pt x="1628" y="3561"/>
                            </a:lnTo>
                            <a:lnTo>
                              <a:pt x="1577" y="3500"/>
                            </a:lnTo>
                            <a:lnTo>
                              <a:pt x="1527" y="3435"/>
                            </a:lnTo>
                            <a:lnTo>
                              <a:pt x="1474" y="3365"/>
                            </a:lnTo>
                            <a:lnTo>
                              <a:pt x="1422" y="3291"/>
                            </a:lnTo>
                            <a:lnTo>
                              <a:pt x="1370" y="3215"/>
                            </a:lnTo>
                            <a:lnTo>
                              <a:pt x="1319" y="3134"/>
                            </a:lnTo>
                            <a:lnTo>
                              <a:pt x="1268" y="3050"/>
                            </a:lnTo>
                            <a:lnTo>
                              <a:pt x="1220" y="2963"/>
                            </a:lnTo>
                            <a:lnTo>
                              <a:pt x="1174" y="2873"/>
                            </a:lnTo>
                            <a:close/>
                            <a:moveTo>
                              <a:pt x="2763" y="2859"/>
                            </a:moveTo>
                            <a:lnTo>
                              <a:pt x="2716" y="2952"/>
                            </a:lnTo>
                            <a:lnTo>
                              <a:pt x="2668" y="3040"/>
                            </a:lnTo>
                            <a:lnTo>
                              <a:pt x="2618" y="3125"/>
                            </a:lnTo>
                            <a:lnTo>
                              <a:pt x="2565" y="3208"/>
                            </a:lnTo>
                            <a:lnTo>
                              <a:pt x="2512" y="3286"/>
                            </a:lnTo>
                            <a:lnTo>
                              <a:pt x="2459" y="3361"/>
                            </a:lnTo>
                            <a:lnTo>
                              <a:pt x="2406" y="3431"/>
                            </a:lnTo>
                            <a:lnTo>
                              <a:pt x="2354" y="3497"/>
                            </a:lnTo>
                            <a:lnTo>
                              <a:pt x="2303" y="3560"/>
                            </a:lnTo>
                            <a:lnTo>
                              <a:pt x="2254" y="3617"/>
                            </a:lnTo>
                            <a:lnTo>
                              <a:pt x="2208" y="3670"/>
                            </a:lnTo>
                            <a:lnTo>
                              <a:pt x="2164" y="3717"/>
                            </a:lnTo>
                            <a:lnTo>
                              <a:pt x="2277" y="3701"/>
                            </a:lnTo>
                            <a:lnTo>
                              <a:pt x="2387" y="3676"/>
                            </a:lnTo>
                            <a:lnTo>
                              <a:pt x="2494" y="3645"/>
                            </a:lnTo>
                            <a:lnTo>
                              <a:pt x="2599" y="3606"/>
                            </a:lnTo>
                            <a:lnTo>
                              <a:pt x="2700" y="3562"/>
                            </a:lnTo>
                            <a:lnTo>
                              <a:pt x="2798" y="3511"/>
                            </a:lnTo>
                            <a:lnTo>
                              <a:pt x="2892" y="3454"/>
                            </a:lnTo>
                            <a:lnTo>
                              <a:pt x="2982" y="3391"/>
                            </a:lnTo>
                            <a:lnTo>
                              <a:pt x="3067" y="3322"/>
                            </a:lnTo>
                            <a:lnTo>
                              <a:pt x="3149" y="3249"/>
                            </a:lnTo>
                            <a:lnTo>
                              <a:pt x="3225" y="3170"/>
                            </a:lnTo>
                            <a:lnTo>
                              <a:pt x="3297" y="3086"/>
                            </a:lnTo>
                            <a:lnTo>
                              <a:pt x="3362" y="2998"/>
                            </a:lnTo>
                            <a:lnTo>
                              <a:pt x="3330" y="2984"/>
                            </a:lnTo>
                            <a:lnTo>
                              <a:pt x="3293" y="2970"/>
                            </a:lnTo>
                            <a:lnTo>
                              <a:pt x="3250" y="2955"/>
                            </a:lnTo>
                            <a:lnTo>
                              <a:pt x="3201" y="2940"/>
                            </a:lnTo>
                            <a:lnTo>
                              <a:pt x="3145" y="2925"/>
                            </a:lnTo>
                            <a:lnTo>
                              <a:pt x="3083" y="2910"/>
                            </a:lnTo>
                            <a:lnTo>
                              <a:pt x="3014" y="2897"/>
                            </a:lnTo>
                            <a:lnTo>
                              <a:pt x="2938" y="2883"/>
                            </a:lnTo>
                            <a:lnTo>
                              <a:pt x="2854" y="2870"/>
                            </a:lnTo>
                            <a:lnTo>
                              <a:pt x="2763" y="2859"/>
                            </a:lnTo>
                            <a:close/>
                            <a:moveTo>
                              <a:pt x="1926" y="2827"/>
                            </a:moveTo>
                            <a:lnTo>
                              <a:pt x="1799" y="2829"/>
                            </a:lnTo>
                            <a:lnTo>
                              <a:pt x="1678" y="2834"/>
                            </a:lnTo>
                            <a:lnTo>
                              <a:pt x="1565" y="2839"/>
                            </a:lnTo>
                            <a:lnTo>
                              <a:pt x="1459" y="2847"/>
                            </a:lnTo>
                            <a:lnTo>
                              <a:pt x="1360" y="2854"/>
                            </a:lnTo>
                            <a:lnTo>
                              <a:pt x="1268" y="2863"/>
                            </a:lnTo>
                            <a:lnTo>
                              <a:pt x="1312" y="2947"/>
                            </a:lnTo>
                            <a:lnTo>
                              <a:pt x="1358" y="3027"/>
                            </a:lnTo>
                            <a:lnTo>
                              <a:pt x="1405" y="3105"/>
                            </a:lnTo>
                            <a:lnTo>
                              <a:pt x="1453" y="3180"/>
                            </a:lnTo>
                            <a:lnTo>
                              <a:pt x="1502" y="3251"/>
                            </a:lnTo>
                            <a:lnTo>
                              <a:pt x="1551" y="3320"/>
                            </a:lnTo>
                            <a:lnTo>
                              <a:pt x="1600" y="3385"/>
                            </a:lnTo>
                            <a:lnTo>
                              <a:pt x="1648" y="3446"/>
                            </a:lnTo>
                            <a:lnTo>
                              <a:pt x="1694" y="3503"/>
                            </a:lnTo>
                            <a:lnTo>
                              <a:pt x="1740" y="3556"/>
                            </a:lnTo>
                            <a:lnTo>
                              <a:pt x="1783" y="3606"/>
                            </a:lnTo>
                            <a:lnTo>
                              <a:pt x="1823" y="3650"/>
                            </a:lnTo>
                            <a:lnTo>
                              <a:pt x="1861" y="3689"/>
                            </a:lnTo>
                            <a:lnTo>
                              <a:pt x="1894" y="3726"/>
                            </a:lnTo>
                            <a:lnTo>
                              <a:pt x="1926" y="3727"/>
                            </a:lnTo>
                            <a:lnTo>
                              <a:pt x="1926" y="2827"/>
                            </a:lnTo>
                            <a:close/>
                            <a:moveTo>
                              <a:pt x="2139" y="2826"/>
                            </a:moveTo>
                            <a:lnTo>
                              <a:pt x="2011" y="2826"/>
                            </a:lnTo>
                            <a:lnTo>
                              <a:pt x="2011" y="3727"/>
                            </a:lnTo>
                            <a:lnTo>
                              <a:pt x="2036" y="3726"/>
                            </a:lnTo>
                            <a:lnTo>
                              <a:pt x="2069" y="3689"/>
                            </a:lnTo>
                            <a:lnTo>
                              <a:pt x="2107" y="3650"/>
                            </a:lnTo>
                            <a:lnTo>
                              <a:pt x="2148" y="3605"/>
                            </a:lnTo>
                            <a:lnTo>
                              <a:pt x="2192" y="3555"/>
                            </a:lnTo>
                            <a:lnTo>
                              <a:pt x="2238" y="3501"/>
                            </a:lnTo>
                            <a:lnTo>
                              <a:pt x="2285" y="3442"/>
                            </a:lnTo>
                            <a:lnTo>
                              <a:pt x="2334" y="3380"/>
                            </a:lnTo>
                            <a:lnTo>
                              <a:pt x="2383" y="3314"/>
                            </a:lnTo>
                            <a:lnTo>
                              <a:pt x="2433" y="3245"/>
                            </a:lnTo>
                            <a:lnTo>
                              <a:pt x="2482" y="3171"/>
                            </a:lnTo>
                            <a:lnTo>
                              <a:pt x="2531" y="3095"/>
                            </a:lnTo>
                            <a:lnTo>
                              <a:pt x="2579" y="3017"/>
                            </a:lnTo>
                            <a:lnTo>
                              <a:pt x="2625" y="2934"/>
                            </a:lnTo>
                            <a:lnTo>
                              <a:pt x="2669" y="2849"/>
                            </a:lnTo>
                            <a:lnTo>
                              <a:pt x="2577" y="2842"/>
                            </a:lnTo>
                            <a:lnTo>
                              <a:pt x="2477" y="2836"/>
                            </a:lnTo>
                            <a:lnTo>
                              <a:pt x="2372" y="2831"/>
                            </a:lnTo>
                            <a:lnTo>
                              <a:pt x="2259" y="2828"/>
                            </a:lnTo>
                            <a:lnTo>
                              <a:pt x="2139" y="2826"/>
                            </a:lnTo>
                            <a:close/>
                            <a:moveTo>
                              <a:pt x="2977" y="2038"/>
                            </a:moveTo>
                            <a:lnTo>
                              <a:pt x="2970" y="2149"/>
                            </a:lnTo>
                            <a:lnTo>
                              <a:pt x="2957" y="2259"/>
                            </a:lnTo>
                            <a:lnTo>
                              <a:pt x="2936" y="2366"/>
                            </a:lnTo>
                            <a:lnTo>
                              <a:pt x="2910" y="2472"/>
                            </a:lnTo>
                            <a:lnTo>
                              <a:pt x="2878" y="2576"/>
                            </a:lnTo>
                            <a:lnTo>
                              <a:pt x="2842" y="2677"/>
                            </a:lnTo>
                            <a:lnTo>
                              <a:pt x="2801" y="2777"/>
                            </a:lnTo>
                            <a:lnTo>
                              <a:pt x="2892" y="2788"/>
                            </a:lnTo>
                            <a:lnTo>
                              <a:pt x="2976" y="2802"/>
                            </a:lnTo>
                            <a:lnTo>
                              <a:pt x="3054" y="2816"/>
                            </a:lnTo>
                            <a:lnTo>
                              <a:pt x="3123" y="2832"/>
                            </a:lnTo>
                            <a:lnTo>
                              <a:pt x="3187" y="2847"/>
                            </a:lnTo>
                            <a:lnTo>
                              <a:pt x="3244" y="2863"/>
                            </a:lnTo>
                            <a:lnTo>
                              <a:pt x="3293" y="2879"/>
                            </a:lnTo>
                            <a:lnTo>
                              <a:pt x="3339" y="2894"/>
                            </a:lnTo>
                            <a:lnTo>
                              <a:pt x="3377" y="2910"/>
                            </a:lnTo>
                            <a:lnTo>
                              <a:pt x="3411" y="2925"/>
                            </a:lnTo>
                            <a:lnTo>
                              <a:pt x="3463" y="2838"/>
                            </a:lnTo>
                            <a:lnTo>
                              <a:pt x="3510" y="2747"/>
                            </a:lnTo>
                            <a:lnTo>
                              <a:pt x="3551" y="2653"/>
                            </a:lnTo>
                            <a:lnTo>
                              <a:pt x="3588" y="2557"/>
                            </a:lnTo>
                            <a:lnTo>
                              <a:pt x="3617" y="2457"/>
                            </a:lnTo>
                            <a:lnTo>
                              <a:pt x="3642" y="2356"/>
                            </a:lnTo>
                            <a:lnTo>
                              <a:pt x="3660" y="2252"/>
                            </a:lnTo>
                            <a:lnTo>
                              <a:pt x="3673" y="2146"/>
                            </a:lnTo>
                            <a:lnTo>
                              <a:pt x="3679" y="2038"/>
                            </a:lnTo>
                            <a:lnTo>
                              <a:pt x="2977" y="2038"/>
                            </a:lnTo>
                            <a:close/>
                            <a:moveTo>
                              <a:pt x="2011" y="2038"/>
                            </a:moveTo>
                            <a:lnTo>
                              <a:pt x="2011" y="2739"/>
                            </a:lnTo>
                            <a:lnTo>
                              <a:pt x="2128" y="2739"/>
                            </a:lnTo>
                            <a:lnTo>
                              <a:pt x="2239" y="2741"/>
                            </a:lnTo>
                            <a:lnTo>
                              <a:pt x="2344" y="2743"/>
                            </a:lnTo>
                            <a:lnTo>
                              <a:pt x="2444" y="2747"/>
                            </a:lnTo>
                            <a:lnTo>
                              <a:pt x="2537" y="2752"/>
                            </a:lnTo>
                            <a:lnTo>
                              <a:pt x="2626" y="2759"/>
                            </a:lnTo>
                            <a:lnTo>
                              <a:pt x="2709" y="2767"/>
                            </a:lnTo>
                            <a:lnTo>
                              <a:pt x="2751" y="2668"/>
                            </a:lnTo>
                            <a:lnTo>
                              <a:pt x="2789" y="2568"/>
                            </a:lnTo>
                            <a:lnTo>
                              <a:pt x="2822" y="2466"/>
                            </a:lnTo>
                            <a:lnTo>
                              <a:pt x="2849" y="2361"/>
                            </a:lnTo>
                            <a:lnTo>
                              <a:pt x="2870" y="2255"/>
                            </a:lnTo>
                            <a:lnTo>
                              <a:pt x="2885" y="2148"/>
                            </a:lnTo>
                            <a:lnTo>
                              <a:pt x="2892" y="2038"/>
                            </a:lnTo>
                            <a:lnTo>
                              <a:pt x="2011" y="2038"/>
                            </a:lnTo>
                            <a:close/>
                            <a:moveTo>
                              <a:pt x="1039" y="2038"/>
                            </a:moveTo>
                            <a:lnTo>
                              <a:pt x="1046" y="2149"/>
                            </a:lnTo>
                            <a:lnTo>
                              <a:pt x="1062" y="2259"/>
                            </a:lnTo>
                            <a:lnTo>
                              <a:pt x="1083" y="2367"/>
                            </a:lnTo>
                            <a:lnTo>
                              <a:pt x="1111" y="2473"/>
                            </a:lnTo>
                            <a:lnTo>
                              <a:pt x="1146" y="2577"/>
                            </a:lnTo>
                            <a:lnTo>
                              <a:pt x="1184" y="2679"/>
                            </a:lnTo>
                            <a:lnTo>
                              <a:pt x="1229" y="2779"/>
                            </a:lnTo>
                            <a:lnTo>
                              <a:pt x="1311" y="2771"/>
                            </a:lnTo>
                            <a:lnTo>
                              <a:pt x="1400" y="2763"/>
                            </a:lnTo>
                            <a:lnTo>
                              <a:pt x="1494" y="2757"/>
                            </a:lnTo>
                            <a:lnTo>
                              <a:pt x="1592" y="2751"/>
                            </a:lnTo>
                            <a:lnTo>
                              <a:pt x="1698" y="2747"/>
                            </a:lnTo>
                            <a:lnTo>
                              <a:pt x="1809" y="2743"/>
                            </a:lnTo>
                            <a:lnTo>
                              <a:pt x="1926" y="2741"/>
                            </a:lnTo>
                            <a:lnTo>
                              <a:pt x="1926" y="2038"/>
                            </a:lnTo>
                            <a:lnTo>
                              <a:pt x="1039" y="2038"/>
                            </a:lnTo>
                            <a:close/>
                            <a:moveTo>
                              <a:pt x="260" y="2038"/>
                            </a:moveTo>
                            <a:lnTo>
                              <a:pt x="266" y="2148"/>
                            </a:lnTo>
                            <a:lnTo>
                              <a:pt x="278" y="2254"/>
                            </a:lnTo>
                            <a:lnTo>
                              <a:pt x="297" y="2359"/>
                            </a:lnTo>
                            <a:lnTo>
                              <a:pt x="321" y="2461"/>
                            </a:lnTo>
                            <a:lnTo>
                              <a:pt x="352" y="2561"/>
                            </a:lnTo>
                            <a:lnTo>
                              <a:pt x="389" y="2658"/>
                            </a:lnTo>
                            <a:lnTo>
                              <a:pt x="431" y="2753"/>
                            </a:lnTo>
                            <a:lnTo>
                              <a:pt x="479" y="2844"/>
                            </a:lnTo>
                            <a:lnTo>
                              <a:pt x="531" y="2933"/>
                            </a:lnTo>
                            <a:lnTo>
                              <a:pt x="564" y="2918"/>
                            </a:lnTo>
                            <a:lnTo>
                              <a:pt x="602" y="2904"/>
                            </a:lnTo>
                            <a:lnTo>
                              <a:pt x="646" y="2889"/>
                            </a:lnTo>
                            <a:lnTo>
                              <a:pt x="695" y="2874"/>
                            </a:lnTo>
                            <a:lnTo>
                              <a:pt x="752" y="2859"/>
                            </a:lnTo>
                            <a:lnTo>
                              <a:pt x="813" y="2844"/>
                            </a:lnTo>
                            <a:lnTo>
                              <a:pt x="882" y="2829"/>
                            </a:lnTo>
                            <a:lnTo>
                              <a:pt x="959" y="2816"/>
                            </a:lnTo>
                            <a:lnTo>
                              <a:pt x="1044" y="2803"/>
                            </a:lnTo>
                            <a:lnTo>
                              <a:pt x="1135" y="2791"/>
                            </a:lnTo>
                            <a:lnTo>
                              <a:pt x="1093" y="2689"/>
                            </a:lnTo>
                            <a:lnTo>
                              <a:pt x="1055" y="2586"/>
                            </a:lnTo>
                            <a:lnTo>
                              <a:pt x="1023" y="2481"/>
                            </a:lnTo>
                            <a:lnTo>
                              <a:pt x="996" y="2372"/>
                            </a:lnTo>
                            <a:lnTo>
                              <a:pt x="973" y="2262"/>
                            </a:lnTo>
                            <a:lnTo>
                              <a:pt x="960" y="2151"/>
                            </a:lnTo>
                            <a:lnTo>
                              <a:pt x="952" y="2038"/>
                            </a:lnTo>
                            <a:lnTo>
                              <a:pt x="260" y="2038"/>
                            </a:lnTo>
                            <a:close/>
                            <a:moveTo>
                              <a:pt x="2712" y="1232"/>
                            </a:moveTo>
                            <a:lnTo>
                              <a:pt x="2623" y="1240"/>
                            </a:lnTo>
                            <a:lnTo>
                              <a:pt x="2528" y="1247"/>
                            </a:lnTo>
                            <a:lnTo>
                              <a:pt x="2425" y="1252"/>
                            </a:lnTo>
                            <a:lnTo>
                              <a:pt x="2318" y="1256"/>
                            </a:lnTo>
                            <a:lnTo>
                              <a:pt x="2202" y="1260"/>
                            </a:lnTo>
                            <a:lnTo>
                              <a:pt x="2081" y="1260"/>
                            </a:lnTo>
                            <a:lnTo>
                              <a:pt x="2011" y="1260"/>
                            </a:lnTo>
                            <a:lnTo>
                              <a:pt x="2011" y="1952"/>
                            </a:lnTo>
                            <a:lnTo>
                              <a:pt x="2891" y="1952"/>
                            </a:lnTo>
                            <a:lnTo>
                              <a:pt x="2885" y="1844"/>
                            </a:lnTo>
                            <a:lnTo>
                              <a:pt x="2870" y="1738"/>
                            </a:lnTo>
                            <a:lnTo>
                              <a:pt x="2849" y="1633"/>
                            </a:lnTo>
                            <a:lnTo>
                              <a:pt x="2823" y="1530"/>
                            </a:lnTo>
                            <a:lnTo>
                              <a:pt x="2791" y="1428"/>
                            </a:lnTo>
                            <a:lnTo>
                              <a:pt x="2753" y="1329"/>
                            </a:lnTo>
                            <a:lnTo>
                              <a:pt x="2712" y="1232"/>
                            </a:lnTo>
                            <a:close/>
                            <a:moveTo>
                              <a:pt x="1224" y="1219"/>
                            </a:moveTo>
                            <a:lnTo>
                              <a:pt x="1182" y="1317"/>
                            </a:lnTo>
                            <a:lnTo>
                              <a:pt x="1144" y="1419"/>
                            </a:lnTo>
                            <a:lnTo>
                              <a:pt x="1110" y="1522"/>
                            </a:lnTo>
                            <a:lnTo>
                              <a:pt x="1082" y="1627"/>
                            </a:lnTo>
                            <a:lnTo>
                              <a:pt x="1061" y="1733"/>
                            </a:lnTo>
                            <a:lnTo>
                              <a:pt x="1046" y="1842"/>
                            </a:lnTo>
                            <a:lnTo>
                              <a:pt x="1039" y="1952"/>
                            </a:lnTo>
                            <a:lnTo>
                              <a:pt x="1926" y="1952"/>
                            </a:lnTo>
                            <a:lnTo>
                              <a:pt x="1926" y="1259"/>
                            </a:lnTo>
                            <a:lnTo>
                              <a:pt x="1808" y="1256"/>
                            </a:lnTo>
                            <a:lnTo>
                              <a:pt x="1697" y="1252"/>
                            </a:lnTo>
                            <a:lnTo>
                              <a:pt x="1591" y="1247"/>
                            </a:lnTo>
                            <a:lnTo>
                              <a:pt x="1491" y="1242"/>
                            </a:lnTo>
                            <a:lnTo>
                              <a:pt x="1396" y="1235"/>
                            </a:lnTo>
                            <a:lnTo>
                              <a:pt x="1307" y="1227"/>
                            </a:lnTo>
                            <a:lnTo>
                              <a:pt x="1224" y="1219"/>
                            </a:lnTo>
                            <a:close/>
                            <a:moveTo>
                              <a:pt x="3415" y="1071"/>
                            </a:moveTo>
                            <a:lnTo>
                              <a:pt x="3382" y="1086"/>
                            </a:lnTo>
                            <a:lnTo>
                              <a:pt x="3342" y="1103"/>
                            </a:lnTo>
                            <a:lnTo>
                              <a:pt x="3298" y="1118"/>
                            </a:lnTo>
                            <a:lnTo>
                              <a:pt x="3249" y="1134"/>
                            </a:lnTo>
                            <a:lnTo>
                              <a:pt x="3192" y="1150"/>
                            </a:lnTo>
                            <a:lnTo>
                              <a:pt x="3129" y="1166"/>
                            </a:lnTo>
                            <a:lnTo>
                              <a:pt x="3059" y="1181"/>
                            </a:lnTo>
                            <a:lnTo>
                              <a:pt x="2981" y="1196"/>
                            </a:lnTo>
                            <a:lnTo>
                              <a:pt x="2897" y="1210"/>
                            </a:lnTo>
                            <a:lnTo>
                              <a:pt x="2805" y="1222"/>
                            </a:lnTo>
                            <a:lnTo>
                              <a:pt x="2844" y="1320"/>
                            </a:lnTo>
                            <a:lnTo>
                              <a:pt x="2880" y="1420"/>
                            </a:lnTo>
                            <a:lnTo>
                              <a:pt x="2911" y="1523"/>
                            </a:lnTo>
                            <a:lnTo>
                              <a:pt x="2937" y="1627"/>
                            </a:lnTo>
                            <a:lnTo>
                              <a:pt x="2957" y="1734"/>
                            </a:lnTo>
                            <a:lnTo>
                              <a:pt x="2970" y="1842"/>
                            </a:lnTo>
                            <a:lnTo>
                              <a:pt x="2977" y="1952"/>
                            </a:lnTo>
                            <a:lnTo>
                              <a:pt x="3679" y="1952"/>
                            </a:lnTo>
                            <a:lnTo>
                              <a:pt x="3673" y="1844"/>
                            </a:lnTo>
                            <a:lnTo>
                              <a:pt x="3660" y="1739"/>
                            </a:lnTo>
                            <a:lnTo>
                              <a:pt x="3643" y="1637"/>
                            </a:lnTo>
                            <a:lnTo>
                              <a:pt x="3618" y="1536"/>
                            </a:lnTo>
                            <a:lnTo>
                              <a:pt x="3589" y="1437"/>
                            </a:lnTo>
                            <a:lnTo>
                              <a:pt x="3553" y="1341"/>
                            </a:lnTo>
                            <a:lnTo>
                              <a:pt x="3512" y="1249"/>
                            </a:lnTo>
                            <a:lnTo>
                              <a:pt x="3467" y="1158"/>
                            </a:lnTo>
                            <a:lnTo>
                              <a:pt x="3415" y="1071"/>
                            </a:lnTo>
                            <a:close/>
                            <a:moveTo>
                              <a:pt x="527" y="1065"/>
                            </a:moveTo>
                            <a:lnTo>
                              <a:pt x="476" y="1153"/>
                            </a:lnTo>
                            <a:lnTo>
                              <a:pt x="429" y="1242"/>
                            </a:lnTo>
                            <a:lnTo>
                              <a:pt x="387" y="1337"/>
                            </a:lnTo>
                            <a:lnTo>
                              <a:pt x="351" y="1433"/>
                            </a:lnTo>
                            <a:lnTo>
                              <a:pt x="320" y="1532"/>
                            </a:lnTo>
                            <a:lnTo>
                              <a:pt x="296" y="1634"/>
                            </a:lnTo>
                            <a:lnTo>
                              <a:pt x="277" y="1738"/>
                            </a:lnTo>
                            <a:lnTo>
                              <a:pt x="266" y="1844"/>
                            </a:lnTo>
                            <a:lnTo>
                              <a:pt x="260" y="1952"/>
                            </a:lnTo>
                            <a:lnTo>
                              <a:pt x="952" y="1952"/>
                            </a:lnTo>
                            <a:lnTo>
                              <a:pt x="960" y="1839"/>
                            </a:lnTo>
                            <a:lnTo>
                              <a:pt x="973" y="1729"/>
                            </a:lnTo>
                            <a:lnTo>
                              <a:pt x="994" y="1621"/>
                            </a:lnTo>
                            <a:lnTo>
                              <a:pt x="1022" y="1515"/>
                            </a:lnTo>
                            <a:lnTo>
                              <a:pt x="1054" y="1410"/>
                            </a:lnTo>
                            <a:lnTo>
                              <a:pt x="1091" y="1309"/>
                            </a:lnTo>
                            <a:lnTo>
                              <a:pt x="1131" y="1209"/>
                            </a:lnTo>
                            <a:lnTo>
                              <a:pt x="1039" y="1196"/>
                            </a:lnTo>
                            <a:lnTo>
                              <a:pt x="955" y="1183"/>
                            </a:lnTo>
                            <a:lnTo>
                              <a:pt x="877" y="1169"/>
                            </a:lnTo>
                            <a:lnTo>
                              <a:pt x="808" y="1154"/>
                            </a:lnTo>
                            <a:lnTo>
                              <a:pt x="745" y="1139"/>
                            </a:lnTo>
                            <a:lnTo>
                              <a:pt x="690" y="1124"/>
                            </a:lnTo>
                            <a:lnTo>
                              <a:pt x="641" y="1108"/>
                            </a:lnTo>
                            <a:lnTo>
                              <a:pt x="598" y="1093"/>
                            </a:lnTo>
                            <a:lnTo>
                              <a:pt x="559" y="1079"/>
                            </a:lnTo>
                            <a:lnTo>
                              <a:pt x="527" y="1065"/>
                            </a:lnTo>
                            <a:close/>
                            <a:moveTo>
                              <a:pt x="1765" y="275"/>
                            </a:moveTo>
                            <a:lnTo>
                              <a:pt x="1653" y="291"/>
                            </a:lnTo>
                            <a:lnTo>
                              <a:pt x="1543" y="316"/>
                            </a:lnTo>
                            <a:lnTo>
                              <a:pt x="1437" y="349"/>
                            </a:lnTo>
                            <a:lnTo>
                              <a:pt x="1333" y="386"/>
                            </a:lnTo>
                            <a:lnTo>
                              <a:pt x="1233" y="431"/>
                            </a:lnTo>
                            <a:lnTo>
                              <a:pt x="1136" y="482"/>
                            </a:lnTo>
                            <a:lnTo>
                              <a:pt x="1044" y="538"/>
                            </a:lnTo>
                            <a:lnTo>
                              <a:pt x="954" y="601"/>
                            </a:lnTo>
                            <a:lnTo>
                              <a:pt x="869" y="669"/>
                            </a:lnTo>
                            <a:lnTo>
                              <a:pt x="789" y="742"/>
                            </a:lnTo>
                            <a:lnTo>
                              <a:pt x="713" y="820"/>
                            </a:lnTo>
                            <a:lnTo>
                              <a:pt x="642" y="903"/>
                            </a:lnTo>
                            <a:lnTo>
                              <a:pt x="577" y="990"/>
                            </a:lnTo>
                            <a:lnTo>
                              <a:pt x="607" y="1003"/>
                            </a:lnTo>
                            <a:lnTo>
                              <a:pt x="644" y="1016"/>
                            </a:lnTo>
                            <a:lnTo>
                              <a:pt x="686" y="1030"/>
                            </a:lnTo>
                            <a:lnTo>
                              <a:pt x="736" y="1044"/>
                            </a:lnTo>
                            <a:lnTo>
                              <a:pt x="790" y="1059"/>
                            </a:lnTo>
                            <a:lnTo>
                              <a:pt x="851" y="1073"/>
                            </a:lnTo>
                            <a:lnTo>
                              <a:pt x="919" y="1086"/>
                            </a:lnTo>
                            <a:lnTo>
                              <a:pt x="996" y="1100"/>
                            </a:lnTo>
                            <a:lnTo>
                              <a:pt x="1078" y="1113"/>
                            </a:lnTo>
                            <a:lnTo>
                              <a:pt x="1171" y="1125"/>
                            </a:lnTo>
                            <a:lnTo>
                              <a:pt x="1216" y="1034"/>
                            </a:lnTo>
                            <a:lnTo>
                              <a:pt x="1264" y="947"/>
                            </a:lnTo>
                            <a:lnTo>
                              <a:pt x="1315" y="862"/>
                            </a:lnTo>
                            <a:lnTo>
                              <a:pt x="1367" y="781"/>
                            </a:lnTo>
                            <a:lnTo>
                              <a:pt x="1420" y="702"/>
                            </a:lnTo>
                            <a:lnTo>
                              <a:pt x="1471" y="628"/>
                            </a:lnTo>
                            <a:lnTo>
                              <a:pt x="1524" y="558"/>
                            </a:lnTo>
                            <a:lnTo>
                              <a:pt x="1576" y="492"/>
                            </a:lnTo>
                            <a:lnTo>
                              <a:pt x="1627" y="431"/>
                            </a:lnTo>
                            <a:lnTo>
                              <a:pt x="1675" y="374"/>
                            </a:lnTo>
                            <a:lnTo>
                              <a:pt x="1722" y="321"/>
                            </a:lnTo>
                            <a:lnTo>
                              <a:pt x="1765" y="275"/>
                            </a:lnTo>
                            <a:close/>
                            <a:moveTo>
                              <a:pt x="2164" y="274"/>
                            </a:moveTo>
                            <a:lnTo>
                              <a:pt x="2208" y="321"/>
                            </a:lnTo>
                            <a:lnTo>
                              <a:pt x="2255" y="374"/>
                            </a:lnTo>
                            <a:lnTo>
                              <a:pt x="2305" y="432"/>
                            </a:lnTo>
                            <a:lnTo>
                              <a:pt x="2355" y="495"/>
                            </a:lnTo>
                            <a:lnTo>
                              <a:pt x="2408" y="562"/>
                            </a:lnTo>
                            <a:lnTo>
                              <a:pt x="2461" y="633"/>
                            </a:lnTo>
                            <a:lnTo>
                              <a:pt x="2515" y="708"/>
                            </a:lnTo>
                            <a:lnTo>
                              <a:pt x="2568" y="788"/>
                            </a:lnTo>
                            <a:lnTo>
                              <a:pt x="2620" y="870"/>
                            </a:lnTo>
                            <a:lnTo>
                              <a:pt x="2672" y="958"/>
                            </a:lnTo>
                            <a:lnTo>
                              <a:pt x="2720" y="1046"/>
                            </a:lnTo>
                            <a:lnTo>
                              <a:pt x="2767" y="1140"/>
                            </a:lnTo>
                            <a:lnTo>
                              <a:pt x="2859" y="1128"/>
                            </a:lnTo>
                            <a:lnTo>
                              <a:pt x="2944" y="1115"/>
                            </a:lnTo>
                            <a:lnTo>
                              <a:pt x="3021" y="1101"/>
                            </a:lnTo>
                            <a:lnTo>
                              <a:pt x="3090" y="1088"/>
                            </a:lnTo>
                            <a:lnTo>
                              <a:pt x="3151" y="1073"/>
                            </a:lnTo>
                            <a:lnTo>
                              <a:pt x="3207" y="1058"/>
                            </a:lnTo>
                            <a:lnTo>
                              <a:pt x="3256" y="1041"/>
                            </a:lnTo>
                            <a:lnTo>
                              <a:pt x="3299" y="1026"/>
                            </a:lnTo>
                            <a:lnTo>
                              <a:pt x="3336" y="1013"/>
                            </a:lnTo>
                            <a:lnTo>
                              <a:pt x="3368" y="999"/>
                            </a:lnTo>
                            <a:lnTo>
                              <a:pt x="3307" y="915"/>
                            </a:lnTo>
                            <a:lnTo>
                              <a:pt x="3240" y="837"/>
                            </a:lnTo>
                            <a:lnTo>
                              <a:pt x="3170" y="763"/>
                            </a:lnTo>
                            <a:lnTo>
                              <a:pt x="3096" y="692"/>
                            </a:lnTo>
                            <a:lnTo>
                              <a:pt x="3017" y="627"/>
                            </a:lnTo>
                            <a:lnTo>
                              <a:pt x="2936" y="566"/>
                            </a:lnTo>
                            <a:lnTo>
                              <a:pt x="2849" y="510"/>
                            </a:lnTo>
                            <a:lnTo>
                              <a:pt x="2761" y="458"/>
                            </a:lnTo>
                            <a:lnTo>
                              <a:pt x="2668" y="413"/>
                            </a:lnTo>
                            <a:lnTo>
                              <a:pt x="2572" y="374"/>
                            </a:lnTo>
                            <a:lnTo>
                              <a:pt x="2473" y="339"/>
                            </a:lnTo>
                            <a:lnTo>
                              <a:pt x="2374" y="311"/>
                            </a:lnTo>
                            <a:lnTo>
                              <a:pt x="2270" y="289"/>
                            </a:lnTo>
                            <a:lnTo>
                              <a:pt x="2164" y="274"/>
                            </a:lnTo>
                            <a:close/>
                            <a:moveTo>
                              <a:pt x="2011" y="264"/>
                            </a:moveTo>
                            <a:lnTo>
                              <a:pt x="2011" y="1173"/>
                            </a:lnTo>
                            <a:lnTo>
                              <a:pt x="2141" y="1174"/>
                            </a:lnTo>
                            <a:lnTo>
                              <a:pt x="2261" y="1171"/>
                            </a:lnTo>
                            <a:lnTo>
                              <a:pt x="2375" y="1168"/>
                            </a:lnTo>
                            <a:lnTo>
                              <a:pt x="2481" y="1164"/>
                            </a:lnTo>
                            <a:lnTo>
                              <a:pt x="2581" y="1158"/>
                            </a:lnTo>
                            <a:lnTo>
                              <a:pt x="2673" y="1149"/>
                            </a:lnTo>
                            <a:lnTo>
                              <a:pt x="2630" y="1064"/>
                            </a:lnTo>
                            <a:lnTo>
                              <a:pt x="2583" y="982"/>
                            </a:lnTo>
                            <a:lnTo>
                              <a:pt x="2535" y="902"/>
                            </a:lnTo>
                            <a:lnTo>
                              <a:pt x="2486" y="824"/>
                            </a:lnTo>
                            <a:lnTo>
                              <a:pt x="2436" y="751"/>
                            </a:lnTo>
                            <a:lnTo>
                              <a:pt x="2386" y="681"/>
                            </a:lnTo>
                            <a:lnTo>
                              <a:pt x="2337" y="613"/>
                            </a:lnTo>
                            <a:lnTo>
                              <a:pt x="2287" y="551"/>
                            </a:lnTo>
                            <a:lnTo>
                              <a:pt x="2239" y="492"/>
                            </a:lnTo>
                            <a:lnTo>
                              <a:pt x="2194" y="437"/>
                            </a:lnTo>
                            <a:lnTo>
                              <a:pt x="2149" y="387"/>
                            </a:lnTo>
                            <a:lnTo>
                              <a:pt x="2109" y="341"/>
                            </a:lnTo>
                            <a:lnTo>
                              <a:pt x="2070" y="300"/>
                            </a:lnTo>
                            <a:lnTo>
                              <a:pt x="2036" y="264"/>
                            </a:lnTo>
                            <a:lnTo>
                              <a:pt x="2011" y="264"/>
                            </a:lnTo>
                            <a:close/>
                            <a:moveTo>
                              <a:pt x="1926" y="264"/>
                            </a:moveTo>
                            <a:lnTo>
                              <a:pt x="1894" y="265"/>
                            </a:lnTo>
                            <a:lnTo>
                              <a:pt x="1861" y="300"/>
                            </a:lnTo>
                            <a:lnTo>
                              <a:pt x="1823" y="341"/>
                            </a:lnTo>
                            <a:lnTo>
                              <a:pt x="1782" y="386"/>
                            </a:lnTo>
                            <a:lnTo>
                              <a:pt x="1739" y="435"/>
                            </a:lnTo>
                            <a:lnTo>
                              <a:pt x="1693" y="488"/>
                            </a:lnTo>
                            <a:lnTo>
                              <a:pt x="1646" y="547"/>
                            </a:lnTo>
                            <a:lnTo>
                              <a:pt x="1597" y="608"/>
                            </a:lnTo>
                            <a:lnTo>
                              <a:pt x="1549" y="674"/>
                            </a:lnTo>
                            <a:lnTo>
                              <a:pt x="1498" y="743"/>
                            </a:lnTo>
                            <a:lnTo>
                              <a:pt x="1449" y="815"/>
                            </a:lnTo>
                            <a:lnTo>
                              <a:pt x="1401" y="892"/>
                            </a:lnTo>
                            <a:lnTo>
                              <a:pt x="1353" y="970"/>
                            </a:lnTo>
                            <a:lnTo>
                              <a:pt x="1307" y="1051"/>
                            </a:lnTo>
                            <a:lnTo>
                              <a:pt x="1263" y="1136"/>
                            </a:lnTo>
                            <a:lnTo>
                              <a:pt x="1357" y="1145"/>
                            </a:lnTo>
                            <a:lnTo>
                              <a:pt x="1457" y="1153"/>
                            </a:lnTo>
                            <a:lnTo>
                              <a:pt x="1563" y="1159"/>
                            </a:lnTo>
                            <a:lnTo>
                              <a:pt x="1676" y="1165"/>
                            </a:lnTo>
                            <a:lnTo>
                              <a:pt x="1798" y="1169"/>
                            </a:lnTo>
                            <a:lnTo>
                              <a:pt x="1926" y="1173"/>
                            </a:lnTo>
                            <a:lnTo>
                              <a:pt x="1926" y="264"/>
                            </a:lnTo>
                            <a:close/>
                            <a:moveTo>
                              <a:pt x="1969" y="0"/>
                            </a:moveTo>
                            <a:lnTo>
                              <a:pt x="1969" y="0"/>
                            </a:lnTo>
                            <a:lnTo>
                              <a:pt x="2094" y="5"/>
                            </a:lnTo>
                            <a:lnTo>
                              <a:pt x="2216" y="16"/>
                            </a:lnTo>
                            <a:lnTo>
                              <a:pt x="2335" y="35"/>
                            </a:lnTo>
                            <a:lnTo>
                              <a:pt x="2454" y="61"/>
                            </a:lnTo>
                            <a:lnTo>
                              <a:pt x="2568" y="95"/>
                            </a:lnTo>
                            <a:lnTo>
                              <a:pt x="2680" y="135"/>
                            </a:lnTo>
                            <a:lnTo>
                              <a:pt x="2789" y="181"/>
                            </a:lnTo>
                            <a:lnTo>
                              <a:pt x="2894" y="235"/>
                            </a:lnTo>
                            <a:lnTo>
                              <a:pt x="2996" y="294"/>
                            </a:lnTo>
                            <a:lnTo>
                              <a:pt x="3093" y="359"/>
                            </a:lnTo>
                            <a:lnTo>
                              <a:pt x="3187" y="428"/>
                            </a:lnTo>
                            <a:lnTo>
                              <a:pt x="3276" y="505"/>
                            </a:lnTo>
                            <a:lnTo>
                              <a:pt x="3361" y="586"/>
                            </a:lnTo>
                            <a:lnTo>
                              <a:pt x="3441" y="671"/>
                            </a:lnTo>
                            <a:lnTo>
                              <a:pt x="3515" y="762"/>
                            </a:lnTo>
                            <a:lnTo>
                              <a:pt x="3585" y="857"/>
                            </a:lnTo>
                            <a:lnTo>
                              <a:pt x="3649" y="955"/>
                            </a:lnTo>
                            <a:lnTo>
                              <a:pt x="3707" y="1058"/>
                            </a:lnTo>
                            <a:lnTo>
                              <a:pt x="3759" y="1165"/>
                            </a:lnTo>
                            <a:lnTo>
                              <a:pt x="3806" y="1275"/>
                            </a:lnTo>
                            <a:lnTo>
                              <a:pt x="3845" y="1389"/>
                            </a:lnTo>
                            <a:lnTo>
                              <a:pt x="3877" y="1505"/>
                            </a:lnTo>
                            <a:lnTo>
                              <a:pt x="3903" y="1623"/>
                            </a:lnTo>
                            <a:lnTo>
                              <a:pt x="3923" y="1746"/>
                            </a:lnTo>
                            <a:lnTo>
                              <a:pt x="3934" y="1869"/>
                            </a:lnTo>
                            <a:lnTo>
                              <a:pt x="3938" y="1995"/>
                            </a:lnTo>
                            <a:lnTo>
                              <a:pt x="3934" y="2121"/>
                            </a:lnTo>
                            <a:lnTo>
                              <a:pt x="3923" y="2245"/>
                            </a:lnTo>
                            <a:lnTo>
                              <a:pt x="3903" y="2366"/>
                            </a:lnTo>
                            <a:lnTo>
                              <a:pt x="3877" y="2486"/>
                            </a:lnTo>
                            <a:lnTo>
                              <a:pt x="3845" y="2602"/>
                            </a:lnTo>
                            <a:lnTo>
                              <a:pt x="3806" y="2716"/>
                            </a:lnTo>
                            <a:lnTo>
                              <a:pt x="3759" y="2826"/>
                            </a:lnTo>
                            <a:lnTo>
                              <a:pt x="3707" y="2932"/>
                            </a:lnTo>
                            <a:lnTo>
                              <a:pt x="3649" y="3035"/>
                            </a:lnTo>
                            <a:lnTo>
                              <a:pt x="3585" y="3134"/>
                            </a:lnTo>
                            <a:lnTo>
                              <a:pt x="3515" y="3229"/>
                            </a:lnTo>
                            <a:lnTo>
                              <a:pt x="3441" y="3319"/>
                            </a:lnTo>
                            <a:lnTo>
                              <a:pt x="3361" y="3405"/>
                            </a:lnTo>
                            <a:lnTo>
                              <a:pt x="3276" y="3486"/>
                            </a:lnTo>
                            <a:lnTo>
                              <a:pt x="3187" y="3561"/>
                            </a:lnTo>
                            <a:lnTo>
                              <a:pt x="3093" y="3632"/>
                            </a:lnTo>
                            <a:lnTo>
                              <a:pt x="2996" y="3697"/>
                            </a:lnTo>
                            <a:lnTo>
                              <a:pt x="2894" y="3756"/>
                            </a:lnTo>
                            <a:lnTo>
                              <a:pt x="2789" y="3808"/>
                            </a:lnTo>
                            <a:lnTo>
                              <a:pt x="2680" y="3856"/>
                            </a:lnTo>
                            <a:lnTo>
                              <a:pt x="2568" y="3895"/>
                            </a:lnTo>
                            <a:lnTo>
                              <a:pt x="2454" y="3928"/>
                            </a:lnTo>
                            <a:lnTo>
                              <a:pt x="2335" y="3954"/>
                            </a:lnTo>
                            <a:lnTo>
                              <a:pt x="2216" y="3974"/>
                            </a:lnTo>
                            <a:lnTo>
                              <a:pt x="2094" y="3985"/>
                            </a:lnTo>
                            <a:lnTo>
                              <a:pt x="1969" y="3989"/>
                            </a:lnTo>
                            <a:lnTo>
                              <a:pt x="1845" y="3985"/>
                            </a:lnTo>
                            <a:lnTo>
                              <a:pt x="1723" y="3974"/>
                            </a:lnTo>
                            <a:lnTo>
                              <a:pt x="1602" y="3954"/>
                            </a:lnTo>
                            <a:lnTo>
                              <a:pt x="1485" y="3928"/>
                            </a:lnTo>
                            <a:lnTo>
                              <a:pt x="1370" y="3895"/>
                            </a:lnTo>
                            <a:lnTo>
                              <a:pt x="1258" y="3856"/>
                            </a:lnTo>
                            <a:lnTo>
                              <a:pt x="1150" y="3808"/>
                            </a:lnTo>
                            <a:lnTo>
                              <a:pt x="1044" y="3756"/>
                            </a:lnTo>
                            <a:lnTo>
                              <a:pt x="943" y="3697"/>
                            </a:lnTo>
                            <a:lnTo>
                              <a:pt x="845" y="3632"/>
                            </a:lnTo>
                            <a:lnTo>
                              <a:pt x="752" y="3561"/>
                            </a:lnTo>
                            <a:lnTo>
                              <a:pt x="662" y="3486"/>
                            </a:lnTo>
                            <a:lnTo>
                              <a:pt x="578" y="3405"/>
                            </a:lnTo>
                            <a:lnTo>
                              <a:pt x="498" y="3319"/>
                            </a:lnTo>
                            <a:lnTo>
                              <a:pt x="423" y="3229"/>
                            </a:lnTo>
                            <a:lnTo>
                              <a:pt x="353" y="3134"/>
                            </a:lnTo>
                            <a:lnTo>
                              <a:pt x="289" y="3035"/>
                            </a:lnTo>
                            <a:lnTo>
                              <a:pt x="231" y="2932"/>
                            </a:lnTo>
                            <a:lnTo>
                              <a:pt x="178" y="2826"/>
                            </a:lnTo>
                            <a:lnTo>
                              <a:pt x="133" y="2716"/>
                            </a:lnTo>
                            <a:lnTo>
                              <a:pt x="93" y="2602"/>
                            </a:lnTo>
                            <a:lnTo>
                              <a:pt x="60" y="2486"/>
                            </a:lnTo>
                            <a:lnTo>
                              <a:pt x="34" y="2366"/>
                            </a:lnTo>
                            <a:lnTo>
                              <a:pt x="16" y="2245"/>
                            </a:lnTo>
                            <a:lnTo>
                              <a:pt x="5" y="2121"/>
                            </a:lnTo>
                            <a:lnTo>
                              <a:pt x="0" y="1995"/>
                            </a:lnTo>
                            <a:lnTo>
                              <a:pt x="5" y="1869"/>
                            </a:lnTo>
                            <a:lnTo>
                              <a:pt x="16" y="1746"/>
                            </a:lnTo>
                            <a:lnTo>
                              <a:pt x="34" y="1623"/>
                            </a:lnTo>
                            <a:lnTo>
                              <a:pt x="60" y="1505"/>
                            </a:lnTo>
                            <a:lnTo>
                              <a:pt x="93" y="1389"/>
                            </a:lnTo>
                            <a:lnTo>
                              <a:pt x="133" y="1275"/>
                            </a:lnTo>
                            <a:lnTo>
                              <a:pt x="180" y="1165"/>
                            </a:lnTo>
                            <a:lnTo>
                              <a:pt x="231" y="1058"/>
                            </a:lnTo>
                            <a:lnTo>
                              <a:pt x="289" y="955"/>
                            </a:lnTo>
                            <a:lnTo>
                              <a:pt x="353" y="857"/>
                            </a:lnTo>
                            <a:lnTo>
                              <a:pt x="423" y="762"/>
                            </a:lnTo>
                            <a:lnTo>
                              <a:pt x="498" y="671"/>
                            </a:lnTo>
                            <a:lnTo>
                              <a:pt x="578" y="586"/>
                            </a:lnTo>
                            <a:lnTo>
                              <a:pt x="663" y="505"/>
                            </a:lnTo>
                            <a:lnTo>
                              <a:pt x="752" y="428"/>
                            </a:lnTo>
                            <a:lnTo>
                              <a:pt x="845" y="359"/>
                            </a:lnTo>
                            <a:lnTo>
                              <a:pt x="943" y="294"/>
                            </a:lnTo>
                            <a:lnTo>
                              <a:pt x="1045" y="235"/>
                            </a:lnTo>
                            <a:lnTo>
                              <a:pt x="1150" y="181"/>
                            </a:lnTo>
                            <a:lnTo>
                              <a:pt x="1258" y="135"/>
                            </a:lnTo>
                            <a:lnTo>
                              <a:pt x="1370" y="95"/>
                            </a:lnTo>
                            <a:lnTo>
                              <a:pt x="1485" y="61"/>
                            </a:lnTo>
                            <a:lnTo>
                              <a:pt x="1602" y="35"/>
                            </a:lnTo>
                            <a:lnTo>
                              <a:pt x="1723" y="16"/>
                            </a:lnTo>
                            <a:lnTo>
                              <a:pt x="1845" y="5"/>
                            </a:lnTo>
                            <a:lnTo>
                              <a:pt x="1969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0">
                        <a:solidFill>
                          <a:schemeClr val="bg1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29" name="Freeform 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68378" y="3178071"/>
                      <a:ext cx="684000" cy="694800"/>
                    </a:xfrm>
                    <a:custGeom>
                      <a:avLst/>
                      <a:gdLst>
                        <a:gd name="T0" fmla="*/ 2319 w 3259"/>
                        <a:gd name="T1" fmla="*/ 2118 h 3338"/>
                        <a:gd name="T2" fmla="*/ 1028 w 3259"/>
                        <a:gd name="T3" fmla="*/ 809 h 3338"/>
                        <a:gd name="T4" fmla="*/ 1285 w 3259"/>
                        <a:gd name="T5" fmla="*/ 1018 h 3338"/>
                        <a:gd name="T6" fmla="*/ 1336 w 3259"/>
                        <a:gd name="T7" fmla="*/ 1045 h 3338"/>
                        <a:gd name="T8" fmla="*/ 1535 w 3259"/>
                        <a:gd name="T9" fmla="*/ 1237 h 3338"/>
                        <a:gd name="T10" fmla="*/ 1580 w 3259"/>
                        <a:gd name="T11" fmla="*/ 1267 h 3338"/>
                        <a:gd name="T12" fmla="*/ 1642 w 3259"/>
                        <a:gd name="T13" fmla="*/ 1450 h 3338"/>
                        <a:gd name="T14" fmla="*/ 2013 w 3259"/>
                        <a:gd name="T15" fmla="*/ 1446 h 3338"/>
                        <a:gd name="T16" fmla="*/ 2036 w 3259"/>
                        <a:gd name="T17" fmla="*/ 1497 h 3338"/>
                        <a:gd name="T18" fmla="*/ 1619 w 3259"/>
                        <a:gd name="T19" fmla="*/ 1527 h 3338"/>
                        <a:gd name="T20" fmla="*/ 1535 w 3259"/>
                        <a:gd name="T21" fmla="*/ 1376 h 3338"/>
                        <a:gd name="T22" fmla="*/ 1428 w 3259"/>
                        <a:gd name="T23" fmla="*/ 1521 h 3338"/>
                        <a:gd name="T24" fmla="*/ 1293 w 3259"/>
                        <a:gd name="T25" fmla="*/ 1178 h 3338"/>
                        <a:gd name="T26" fmla="*/ 1138 w 3259"/>
                        <a:gd name="T27" fmla="*/ 1525 h 3338"/>
                        <a:gd name="T28" fmla="*/ 1094 w 3259"/>
                        <a:gd name="T29" fmla="*/ 1496 h 3338"/>
                        <a:gd name="T30" fmla="*/ 834 w 3259"/>
                        <a:gd name="T31" fmla="*/ 1516 h 3338"/>
                        <a:gd name="T32" fmla="*/ 784 w 3259"/>
                        <a:gd name="T33" fmla="*/ 1499 h 3338"/>
                        <a:gd name="T34" fmla="*/ 600 w 3259"/>
                        <a:gd name="T35" fmla="*/ 1524 h 3338"/>
                        <a:gd name="T36" fmla="*/ 407 w 3259"/>
                        <a:gd name="T37" fmla="*/ 1509 h 3338"/>
                        <a:gd name="T38" fmla="*/ 414 w 3259"/>
                        <a:gd name="T39" fmla="*/ 1453 h 3338"/>
                        <a:gd name="T40" fmla="*/ 566 w 3259"/>
                        <a:gd name="T41" fmla="*/ 1428 h 3338"/>
                        <a:gd name="T42" fmla="*/ 676 w 3259"/>
                        <a:gd name="T43" fmla="*/ 1179 h 3338"/>
                        <a:gd name="T44" fmla="*/ 726 w 3259"/>
                        <a:gd name="T45" fmla="*/ 1195 h 3338"/>
                        <a:gd name="T46" fmla="*/ 972 w 3259"/>
                        <a:gd name="T47" fmla="*/ 782 h 3338"/>
                        <a:gd name="T48" fmla="*/ 1075 w 3259"/>
                        <a:gd name="T49" fmla="*/ 322 h 3338"/>
                        <a:gd name="T50" fmla="*/ 741 w 3259"/>
                        <a:gd name="T51" fmla="*/ 448 h 3338"/>
                        <a:gd name="T52" fmla="*/ 484 w 3259"/>
                        <a:gd name="T53" fmla="*/ 688 h 3338"/>
                        <a:gd name="T54" fmla="*/ 333 w 3259"/>
                        <a:gd name="T55" fmla="*/ 1011 h 3338"/>
                        <a:gd name="T56" fmla="*/ 319 w 3259"/>
                        <a:gd name="T57" fmla="*/ 1383 h 3338"/>
                        <a:gd name="T58" fmla="*/ 444 w 3259"/>
                        <a:gd name="T59" fmla="*/ 1720 h 3338"/>
                        <a:gd name="T60" fmla="*/ 682 w 3259"/>
                        <a:gd name="T61" fmla="*/ 1979 h 3338"/>
                        <a:gd name="T62" fmla="*/ 1004 w 3259"/>
                        <a:gd name="T63" fmla="*/ 2131 h 3338"/>
                        <a:gd name="T64" fmla="*/ 1372 w 3259"/>
                        <a:gd name="T65" fmla="*/ 2146 h 3338"/>
                        <a:gd name="T66" fmla="*/ 1706 w 3259"/>
                        <a:gd name="T67" fmla="*/ 2019 h 3338"/>
                        <a:gd name="T68" fmla="*/ 1963 w 3259"/>
                        <a:gd name="T69" fmla="*/ 1779 h 3338"/>
                        <a:gd name="T70" fmla="*/ 2113 w 3259"/>
                        <a:gd name="T71" fmla="*/ 1455 h 3338"/>
                        <a:gd name="T72" fmla="*/ 2128 w 3259"/>
                        <a:gd name="T73" fmla="*/ 1084 h 3338"/>
                        <a:gd name="T74" fmla="*/ 2002 w 3259"/>
                        <a:gd name="T75" fmla="*/ 747 h 3338"/>
                        <a:gd name="T76" fmla="*/ 1765 w 3259"/>
                        <a:gd name="T77" fmla="*/ 489 h 3338"/>
                        <a:gd name="T78" fmla="*/ 1444 w 3259"/>
                        <a:gd name="T79" fmla="*/ 337 h 3338"/>
                        <a:gd name="T80" fmla="*/ 1224 w 3259"/>
                        <a:gd name="T81" fmla="*/ 0 h 3338"/>
                        <a:gd name="T82" fmla="*/ 1660 w 3259"/>
                        <a:gd name="T83" fmla="*/ 81 h 3338"/>
                        <a:gd name="T84" fmla="*/ 2026 w 3259"/>
                        <a:gd name="T85" fmla="*/ 303 h 3338"/>
                        <a:gd name="T86" fmla="*/ 2295 w 3259"/>
                        <a:gd name="T87" fmla="*/ 636 h 3338"/>
                        <a:gd name="T88" fmla="*/ 2434 w 3259"/>
                        <a:gd name="T89" fmla="*/ 1051 h 3338"/>
                        <a:gd name="T90" fmla="*/ 2418 w 3259"/>
                        <a:gd name="T91" fmla="*/ 1503 h 3338"/>
                        <a:gd name="T92" fmla="*/ 2250 w 3259"/>
                        <a:gd name="T93" fmla="*/ 1905 h 3338"/>
                        <a:gd name="T94" fmla="*/ 1959 w 3259"/>
                        <a:gd name="T95" fmla="*/ 2218 h 3338"/>
                        <a:gd name="T96" fmla="*/ 1577 w 3259"/>
                        <a:gd name="T97" fmla="*/ 2415 h 3338"/>
                        <a:gd name="T98" fmla="*/ 1133 w 3259"/>
                        <a:gd name="T99" fmla="*/ 2463 h 3338"/>
                        <a:gd name="T100" fmla="*/ 708 w 3259"/>
                        <a:gd name="T101" fmla="*/ 2353 h 3338"/>
                        <a:gd name="T102" fmla="*/ 358 w 3259"/>
                        <a:gd name="T103" fmla="*/ 2105 h 3338"/>
                        <a:gd name="T104" fmla="*/ 113 w 3259"/>
                        <a:gd name="T105" fmla="*/ 1753 h 3338"/>
                        <a:gd name="T106" fmla="*/ 3 w 3259"/>
                        <a:gd name="T107" fmla="*/ 1325 h 3338"/>
                        <a:gd name="T108" fmla="*/ 51 w 3259"/>
                        <a:gd name="T109" fmla="*/ 877 h 3338"/>
                        <a:gd name="T110" fmla="*/ 246 w 3259"/>
                        <a:gd name="T111" fmla="*/ 492 h 3338"/>
                        <a:gd name="T112" fmla="*/ 557 w 3259"/>
                        <a:gd name="T113" fmla="*/ 199 h 3338"/>
                        <a:gd name="T114" fmla="*/ 956 w 3259"/>
                        <a:gd name="T115" fmla="*/ 30 h 33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3259" h="3338">
                          <a:moveTo>
                            <a:pt x="2319" y="2118"/>
                          </a:moveTo>
                          <a:lnTo>
                            <a:pt x="3259" y="3065"/>
                          </a:lnTo>
                          <a:lnTo>
                            <a:pt x="2988" y="3338"/>
                          </a:lnTo>
                          <a:lnTo>
                            <a:pt x="2047" y="2391"/>
                          </a:lnTo>
                          <a:lnTo>
                            <a:pt x="2319" y="2118"/>
                          </a:lnTo>
                          <a:close/>
                          <a:moveTo>
                            <a:pt x="995" y="779"/>
                          </a:moveTo>
                          <a:lnTo>
                            <a:pt x="1006" y="782"/>
                          </a:lnTo>
                          <a:lnTo>
                            <a:pt x="1015" y="787"/>
                          </a:lnTo>
                          <a:lnTo>
                            <a:pt x="1023" y="796"/>
                          </a:lnTo>
                          <a:lnTo>
                            <a:pt x="1028" y="809"/>
                          </a:lnTo>
                          <a:lnTo>
                            <a:pt x="1144" y="1344"/>
                          </a:lnTo>
                          <a:lnTo>
                            <a:pt x="1257" y="1045"/>
                          </a:lnTo>
                          <a:lnTo>
                            <a:pt x="1265" y="1032"/>
                          </a:lnTo>
                          <a:lnTo>
                            <a:pt x="1274" y="1024"/>
                          </a:lnTo>
                          <a:lnTo>
                            <a:pt x="1285" y="1018"/>
                          </a:lnTo>
                          <a:lnTo>
                            <a:pt x="1297" y="1016"/>
                          </a:lnTo>
                          <a:lnTo>
                            <a:pt x="1309" y="1018"/>
                          </a:lnTo>
                          <a:lnTo>
                            <a:pt x="1320" y="1023"/>
                          </a:lnTo>
                          <a:lnTo>
                            <a:pt x="1329" y="1032"/>
                          </a:lnTo>
                          <a:lnTo>
                            <a:pt x="1336" y="1045"/>
                          </a:lnTo>
                          <a:lnTo>
                            <a:pt x="1442" y="1378"/>
                          </a:lnTo>
                          <a:lnTo>
                            <a:pt x="1507" y="1257"/>
                          </a:lnTo>
                          <a:lnTo>
                            <a:pt x="1514" y="1247"/>
                          </a:lnTo>
                          <a:lnTo>
                            <a:pt x="1524" y="1241"/>
                          </a:lnTo>
                          <a:lnTo>
                            <a:pt x="1535" y="1237"/>
                          </a:lnTo>
                          <a:lnTo>
                            <a:pt x="1546" y="1237"/>
                          </a:lnTo>
                          <a:lnTo>
                            <a:pt x="1557" y="1242"/>
                          </a:lnTo>
                          <a:lnTo>
                            <a:pt x="1566" y="1248"/>
                          </a:lnTo>
                          <a:lnTo>
                            <a:pt x="1575" y="1256"/>
                          </a:lnTo>
                          <a:lnTo>
                            <a:pt x="1580" y="1267"/>
                          </a:lnTo>
                          <a:lnTo>
                            <a:pt x="1634" y="1409"/>
                          </a:lnTo>
                          <a:lnTo>
                            <a:pt x="1638" y="1423"/>
                          </a:lnTo>
                          <a:lnTo>
                            <a:pt x="1641" y="1434"/>
                          </a:lnTo>
                          <a:lnTo>
                            <a:pt x="1642" y="1443"/>
                          </a:lnTo>
                          <a:lnTo>
                            <a:pt x="1642" y="1450"/>
                          </a:lnTo>
                          <a:lnTo>
                            <a:pt x="1648" y="1446"/>
                          </a:lnTo>
                          <a:lnTo>
                            <a:pt x="1658" y="1445"/>
                          </a:lnTo>
                          <a:lnTo>
                            <a:pt x="1670" y="1444"/>
                          </a:lnTo>
                          <a:lnTo>
                            <a:pt x="1998" y="1444"/>
                          </a:lnTo>
                          <a:lnTo>
                            <a:pt x="2013" y="1446"/>
                          </a:lnTo>
                          <a:lnTo>
                            <a:pt x="2023" y="1453"/>
                          </a:lnTo>
                          <a:lnTo>
                            <a:pt x="2032" y="1462"/>
                          </a:lnTo>
                          <a:lnTo>
                            <a:pt x="2036" y="1473"/>
                          </a:lnTo>
                          <a:lnTo>
                            <a:pt x="2038" y="1486"/>
                          </a:lnTo>
                          <a:lnTo>
                            <a:pt x="2036" y="1497"/>
                          </a:lnTo>
                          <a:lnTo>
                            <a:pt x="2032" y="1509"/>
                          </a:lnTo>
                          <a:lnTo>
                            <a:pt x="2023" y="1517"/>
                          </a:lnTo>
                          <a:lnTo>
                            <a:pt x="2013" y="1524"/>
                          </a:lnTo>
                          <a:lnTo>
                            <a:pt x="1998" y="1527"/>
                          </a:lnTo>
                          <a:lnTo>
                            <a:pt x="1619" y="1527"/>
                          </a:lnTo>
                          <a:lnTo>
                            <a:pt x="1605" y="1524"/>
                          </a:lnTo>
                          <a:lnTo>
                            <a:pt x="1595" y="1517"/>
                          </a:lnTo>
                          <a:lnTo>
                            <a:pt x="1585" y="1508"/>
                          </a:lnTo>
                          <a:lnTo>
                            <a:pt x="1579" y="1496"/>
                          </a:lnTo>
                          <a:lnTo>
                            <a:pt x="1535" y="1376"/>
                          </a:lnTo>
                          <a:lnTo>
                            <a:pt x="1467" y="1502"/>
                          </a:lnTo>
                          <a:lnTo>
                            <a:pt x="1460" y="1512"/>
                          </a:lnTo>
                          <a:lnTo>
                            <a:pt x="1450" y="1518"/>
                          </a:lnTo>
                          <a:lnTo>
                            <a:pt x="1440" y="1521"/>
                          </a:lnTo>
                          <a:lnTo>
                            <a:pt x="1428" y="1521"/>
                          </a:lnTo>
                          <a:lnTo>
                            <a:pt x="1417" y="1518"/>
                          </a:lnTo>
                          <a:lnTo>
                            <a:pt x="1407" y="1512"/>
                          </a:lnTo>
                          <a:lnTo>
                            <a:pt x="1399" y="1503"/>
                          </a:lnTo>
                          <a:lnTo>
                            <a:pt x="1394" y="1492"/>
                          </a:lnTo>
                          <a:lnTo>
                            <a:pt x="1293" y="1178"/>
                          </a:lnTo>
                          <a:lnTo>
                            <a:pt x="1173" y="1496"/>
                          </a:lnTo>
                          <a:lnTo>
                            <a:pt x="1166" y="1507"/>
                          </a:lnTo>
                          <a:lnTo>
                            <a:pt x="1159" y="1515"/>
                          </a:lnTo>
                          <a:lnTo>
                            <a:pt x="1148" y="1521"/>
                          </a:lnTo>
                          <a:lnTo>
                            <a:pt x="1138" y="1525"/>
                          </a:lnTo>
                          <a:lnTo>
                            <a:pt x="1126" y="1526"/>
                          </a:lnTo>
                          <a:lnTo>
                            <a:pt x="1116" y="1522"/>
                          </a:lnTo>
                          <a:lnTo>
                            <a:pt x="1106" y="1517"/>
                          </a:lnTo>
                          <a:lnTo>
                            <a:pt x="1099" y="1509"/>
                          </a:lnTo>
                          <a:lnTo>
                            <a:pt x="1094" y="1496"/>
                          </a:lnTo>
                          <a:lnTo>
                            <a:pt x="986" y="993"/>
                          </a:lnTo>
                          <a:lnTo>
                            <a:pt x="857" y="1490"/>
                          </a:lnTo>
                          <a:lnTo>
                            <a:pt x="853" y="1501"/>
                          </a:lnTo>
                          <a:lnTo>
                            <a:pt x="845" y="1510"/>
                          </a:lnTo>
                          <a:lnTo>
                            <a:pt x="834" y="1516"/>
                          </a:lnTo>
                          <a:lnTo>
                            <a:pt x="824" y="1519"/>
                          </a:lnTo>
                          <a:lnTo>
                            <a:pt x="812" y="1519"/>
                          </a:lnTo>
                          <a:lnTo>
                            <a:pt x="801" y="1516"/>
                          </a:lnTo>
                          <a:lnTo>
                            <a:pt x="791" y="1510"/>
                          </a:lnTo>
                          <a:lnTo>
                            <a:pt x="784" y="1499"/>
                          </a:lnTo>
                          <a:lnTo>
                            <a:pt x="696" y="1317"/>
                          </a:lnTo>
                          <a:lnTo>
                            <a:pt x="627" y="1496"/>
                          </a:lnTo>
                          <a:lnTo>
                            <a:pt x="620" y="1508"/>
                          </a:lnTo>
                          <a:lnTo>
                            <a:pt x="611" y="1517"/>
                          </a:lnTo>
                          <a:lnTo>
                            <a:pt x="600" y="1524"/>
                          </a:lnTo>
                          <a:lnTo>
                            <a:pt x="587" y="1527"/>
                          </a:lnTo>
                          <a:lnTo>
                            <a:pt x="439" y="1527"/>
                          </a:lnTo>
                          <a:lnTo>
                            <a:pt x="425" y="1524"/>
                          </a:lnTo>
                          <a:lnTo>
                            <a:pt x="414" y="1517"/>
                          </a:lnTo>
                          <a:lnTo>
                            <a:pt x="407" y="1509"/>
                          </a:lnTo>
                          <a:lnTo>
                            <a:pt x="401" y="1497"/>
                          </a:lnTo>
                          <a:lnTo>
                            <a:pt x="400" y="1486"/>
                          </a:lnTo>
                          <a:lnTo>
                            <a:pt x="401" y="1473"/>
                          </a:lnTo>
                          <a:lnTo>
                            <a:pt x="407" y="1462"/>
                          </a:lnTo>
                          <a:lnTo>
                            <a:pt x="414" y="1453"/>
                          </a:lnTo>
                          <a:lnTo>
                            <a:pt x="425" y="1446"/>
                          </a:lnTo>
                          <a:lnTo>
                            <a:pt x="439" y="1444"/>
                          </a:lnTo>
                          <a:lnTo>
                            <a:pt x="558" y="1444"/>
                          </a:lnTo>
                          <a:lnTo>
                            <a:pt x="562" y="1438"/>
                          </a:lnTo>
                          <a:lnTo>
                            <a:pt x="566" y="1428"/>
                          </a:lnTo>
                          <a:lnTo>
                            <a:pt x="570" y="1416"/>
                          </a:lnTo>
                          <a:lnTo>
                            <a:pt x="652" y="1205"/>
                          </a:lnTo>
                          <a:lnTo>
                            <a:pt x="658" y="1194"/>
                          </a:lnTo>
                          <a:lnTo>
                            <a:pt x="666" y="1186"/>
                          </a:lnTo>
                          <a:lnTo>
                            <a:pt x="676" y="1179"/>
                          </a:lnTo>
                          <a:lnTo>
                            <a:pt x="687" y="1176"/>
                          </a:lnTo>
                          <a:lnTo>
                            <a:pt x="698" y="1175"/>
                          </a:lnTo>
                          <a:lnTo>
                            <a:pt x="709" y="1177"/>
                          </a:lnTo>
                          <a:lnTo>
                            <a:pt x="719" y="1185"/>
                          </a:lnTo>
                          <a:lnTo>
                            <a:pt x="726" y="1195"/>
                          </a:lnTo>
                          <a:lnTo>
                            <a:pt x="807" y="1362"/>
                          </a:lnTo>
                          <a:lnTo>
                            <a:pt x="949" y="809"/>
                          </a:lnTo>
                          <a:lnTo>
                            <a:pt x="955" y="797"/>
                          </a:lnTo>
                          <a:lnTo>
                            <a:pt x="963" y="789"/>
                          </a:lnTo>
                          <a:lnTo>
                            <a:pt x="972" y="782"/>
                          </a:lnTo>
                          <a:lnTo>
                            <a:pt x="984" y="779"/>
                          </a:lnTo>
                          <a:lnTo>
                            <a:pt x="995" y="779"/>
                          </a:lnTo>
                          <a:close/>
                          <a:moveTo>
                            <a:pt x="1224" y="310"/>
                          </a:moveTo>
                          <a:lnTo>
                            <a:pt x="1148" y="312"/>
                          </a:lnTo>
                          <a:lnTo>
                            <a:pt x="1075" y="322"/>
                          </a:lnTo>
                          <a:lnTo>
                            <a:pt x="1004" y="337"/>
                          </a:lnTo>
                          <a:lnTo>
                            <a:pt x="934" y="357"/>
                          </a:lnTo>
                          <a:lnTo>
                            <a:pt x="868" y="382"/>
                          </a:lnTo>
                          <a:lnTo>
                            <a:pt x="803" y="413"/>
                          </a:lnTo>
                          <a:lnTo>
                            <a:pt x="741" y="448"/>
                          </a:lnTo>
                          <a:lnTo>
                            <a:pt x="682" y="489"/>
                          </a:lnTo>
                          <a:lnTo>
                            <a:pt x="628" y="532"/>
                          </a:lnTo>
                          <a:lnTo>
                            <a:pt x="575" y="580"/>
                          </a:lnTo>
                          <a:lnTo>
                            <a:pt x="528" y="632"/>
                          </a:lnTo>
                          <a:lnTo>
                            <a:pt x="484" y="688"/>
                          </a:lnTo>
                          <a:lnTo>
                            <a:pt x="444" y="747"/>
                          </a:lnTo>
                          <a:lnTo>
                            <a:pt x="410" y="810"/>
                          </a:lnTo>
                          <a:lnTo>
                            <a:pt x="379" y="874"/>
                          </a:lnTo>
                          <a:lnTo>
                            <a:pt x="354" y="942"/>
                          </a:lnTo>
                          <a:lnTo>
                            <a:pt x="333" y="1011"/>
                          </a:lnTo>
                          <a:lnTo>
                            <a:pt x="319" y="1084"/>
                          </a:lnTo>
                          <a:lnTo>
                            <a:pt x="310" y="1158"/>
                          </a:lnTo>
                          <a:lnTo>
                            <a:pt x="307" y="1233"/>
                          </a:lnTo>
                          <a:lnTo>
                            <a:pt x="310" y="1309"/>
                          </a:lnTo>
                          <a:lnTo>
                            <a:pt x="319" y="1383"/>
                          </a:lnTo>
                          <a:lnTo>
                            <a:pt x="333" y="1455"/>
                          </a:lnTo>
                          <a:lnTo>
                            <a:pt x="354" y="1526"/>
                          </a:lnTo>
                          <a:lnTo>
                            <a:pt x="379" y="1592"/>
                          </a:lnTo>
                          <a:lnTo>
                            <a:pt x="410" y="1658"/>
                          </a:lnTo>
                          <a:lnTo>
                            <a:pt x="444" y="1720"/>
                          </a:lnTo>
                          <a:lnTo>
                            <a:pt x="484" y="1779"/>
                          </a:lnTo>
                          <a:lnTo>
                            <a:pt x="528" y="1834"/>
                          </a:lnTo>
                          <a:lnTo>
                            <a:pt x="575" y="1887"/>
                          </a:lnTo>
                          <a:lnTo>
                            <a:pt x="628" y="1934"/>
                          </a:lnTo>
                          <a:lnTo>
                            <a:pt x="682" y="1979"/>
                          </a:lnTo>
                          <a:lnTo>
                            <a:pt x="741" y="2019"/>
                          </a:lnTo>
                          <a:lnTo>
                            <a:pt x="803" y="2054"/>
                          </a:lnTo>
                          <a:lnTo>
                            <a:pt x="868" y="2084"/>
                          </a:lnTo>
                          <a:lnTo>
                            <a:pt x="934" y="2110"/>
                          </a:lnTo>
                          <a:lnTo>
                            <a:pt x="1004" y="2131"/>
                          </a:lnTo>
                          <a:lnTo>
                            <a:pt x="1075" y="2146"/>
                          </a:lnTo>
                          <a:lnTo>
                            <a:pt x="1148" y="2154"/>
                          </a:lnTo>
                          <a:lnTo>
                            <a:pt x="1224" y="2157"/>
                          </a:lnTo>
                          <a:lnTo>
                            <a:pt x="1298" y="2154"/>
                          </a:lnTo>
                          <a:lnTo>
                            <a:pt x="1372" y="2146"/>
                          </a:lnTo>
                          <a:lnTo>
                            <a:pt x="1444" y="2131"/>
                          </a:lnTo>
                          <a:lnTo>
                            <a:pt x="1513" y="2110"/>
                          </a:lnTo>
                          <a:lnTo>
                            <a:pt x="1580" y="2084"/>
                          </a:lnTo>
                          <a:lnTo>
                            <a:pt x="1644" y="2054"/>
                          </a:lnTo>
                          <a:lnTo>
                            <a:pt x="1706" y="2019"/>
                          </a:lnTo>
                          <a:lnTo>
                            <a:pt x="1765" y="1979"/>
                          </a:lnTo>
                          <a:lnTo>
                            <a:pt x="1820" y="1934"/>
                          </a:lnTo>
                          <a:lnTo>
                            <a:pt x="1871" y="1887"/>
                          </a:lnTo>
                          <a:lnTo>
                            <a:pt x="1920" y="1834"/>
                          </a:lnTo>
                          <a:lnTo>
                            <a:pt x="1963" y="1779"/>
                          </a:lnTo>
                          <a:lnTo>
                            <a:pt x="2002" y="1720"/>
                          </a:lnTo>
                          <a:lnTo>
                            <a:pt x="2038" y="1658"/>
                          </a:lnTo>
                          <a:lnTo>
                            <a:pt x="2068" y="1592"/>
                          </a:lnTo>
                          <a:lnTo>
                            <a:pt x="2094" y="1526"/>
                          </a:lnTo>
                          <a:lnTo>
                            <a:pt x="2113" y="1455"/>
                          </a:lnTo>
                          <a:lnTo>
                            <a:pt x="2128" y="1383"/>
                          </a:lnTo>
                          <a:lnTo>
                            <a:pt x="2138" y="1309"/>
                          </a:lnTo>
                          <a:lnTo>
                            <a:pt x="2140" y="1233"/>
                          </a:lnTo>
                          <a:lnTo>
                            <a:pt x="2138" y="1158"/>
                          </a:lnTo>
                          <a:lnTo>
                            <a:pt x="2128" y="1084"/>
                          </a:lnTo>
                          <a:lnTo>
                            <a:pt x="2113" y="1011"/>
                          </a:lnTo>
                          <a:lnTo>
                            <a:pt x="2094" y="942"/>
                          </a:lnTo>
                          <a:lnTo>
                            <a:pt x="2068" y="874"/>
                          </a:lnTo>
                          <a:lnTo>
                            <a:pt x="2038" y="810"/>
                          </a:lnTo>
                          <a:lnTo>
                            <a:pt x="2002" y="747"/>
                          </a:lnTo>
                          <a:lnTo>
                            <a:pt x="1963" y="688"/>
                          </a:lnTo>
                          <a:lnTo>
                            <a:pt x="1920" y="632"/>
                          </a:lnTo>
                          <a:lnTo>
                            <a:pt x="1871" y="580"/>
                          </a:lnTo>
                          <a:lnTo>
                            <a:pt x="1820" y="532"/>
                          </a:lnTo>
                          <a:lnTo>
                            <a:pt x="1765" y="489"/>
                          </a:lnTo>
                          <a:lnTo>
                            <a:pt x="1706" y="448"/>
                          </a:lnTo>
                          <a:lnTo>
                            <a:pt x="1644" y="413"/>
                          </a:lnTo>
                          <a:lnTo>
                            <a:pt x="1580" y="382"/>
                          </a:lnTo>
                          <a:lnTo>
                            <a:pt x="1513" y="357"/>
                          </a:lnTo>
                          <a:lnTo>
                            <a:pt x="1444" y="337"/>
                          </a:lnTo>
                          <a:lnTo>
                            <a:pt x="1372" y="322"/>
                          </a:lnTo>
                          <a:lnTo>
                            <a:pt x="1298" y="312"/>
                          </a:lnTo>
                          <a:lnTo>
                            <a:pt x="1224" y="310"/>
                          </a:lnTo>
                          <a:close/>
                          <a:moveTo>
                            <a:pt x="1224" y="0"/>
                          </a:moveTo>
                          <a:lnTo>
                            <a:pt x="1224" y="0"/>
                          </a:lnTo>
                          <a:lnTo>
                            <a:pt x="1315" y="4"/>
                          </a:lnTo>
                          <a:lnTo>
                            <a:pt x="1404" y="13"/>
                          </a:lnTo>
                          <a:lnTo>
                            <a:pt x="1491" y="30"/>
                          </a:lnTo>
                          <a:lnTo>
                            <a:pt x="1577" y="52"/>
                          </a:lnTo>
                          <a:lnTo>
                            <a:pt x="1660" y="81"/>
                          </a:lnTo>
                          <a:lnTo>
                            <a:pt x="1739" y="115"/>
                          </a:lnTo>
                          <a:lnTo>
                            <a:pt x="1816" y="154"/>
                          </a:lnTo>
                          <a:lnTo>
                            <a:pt x="1889" y="199"/>
                          </a:lnTo>
                          <a:lnTo>
                            <a:pt x="1959" y="249"/>
                          </a:lnTo>
                          <a:lnTo>
                            <a:pt x="2026" y="303"/>
                          </a:lnTo>
                          <a:lnTo>
                            <a:pt x="2088" y="362"/>
                          </a:lnTo>
                          <a:lnTo>
                            <a:pt x="2147" y="424"/>
                          </a:lnTo>
                          <a:lnTo>
                            <a:pt x="2200" y="492"/>
                          </a:lnTo>
                          <a:lnTo>
                            <a:pt x="2250" y="563"/>
                          </a:lnTo>
                          <a:lnTo>
                            <a:pt x="2295" y="636"/>
                          </a:lnTo>
                          <a:lnTo>
                            <a:pt x="2333" y="714"/>
                          </a:lnTo>
                          <a:lnTo>
                            <a:pt x="2367" y="795"/>
                          </a:lnTo>
                          <a:lnTo>
                            <a:pt x="2395" y="877"/>
                          </a:lnTo>
                          <a:lnTo>
                            <a:pt x="2418" y="964"/>
                          </a:lnTo>
                          <a:lnTo>
                            <a:pt x="2434" y="1051"/>
                          </a:lnTo>
                          <a:lnTo>
                            <a:pt x="2444" y="1141"/>
                          </a:lnTo>
                          <a:lnTo>
                            <a:pt x="2448" y="1233"/>
                          </a:lnTo>
                          <a:lnTo>
                            <a:pt x="2444" y="1325"/>
                          </a:lnTo>
                          <a:lnTo>
                            <a:pt x="2434" y="1416"/>
                          </a:lnTo>
                          <a:lnTo>
                            <a:pt x="2418" y="1503"/>
                          </a:lnTo>
                          <a:lnTo>
                            <a:pt x="2395" y="1589"/>
                          </a:lnTo>
                          <a:lnTo>
                            <a:pt x="2367" y="1672"/>
                          </a:lnTo>
                          <a:lnTo>
                            <a:pt x="2333" y="1753"/>
                          </a:lnTo>
                          <a:lnTo>
                            <a:pt x="2295" y="1831"/>
                          </a:lnTo>
                          <a:lnTo>
                            <a:pt x="2250" y="1905"/>
                          </a:lnTo>
                          <a:lnTo>
                            <a:pt x="2200" y="1976"/>
                          </a:lnTo>
                          <a:lnTo>
                            <a:pt x="2147" y="2042"/>
                          </a:lnTo>
                          <a:lnTo>
                            <a:pt x="2088" y="2105"/>
                          </a:lnTo>
                          <a:lnTo>
                            <a:pt x="2026" y="2165"/>
                          </a:lnTo>
                          <a:lnTo>
                            <a:pt x="1959" y="2218"/>
                          </a:lnTo>
                          <a:lnTo>
                            <a:pt x="1889" y="2268"/>
                          </a:lnTo>
                          <a:lnTo>
                            <a:pt x="1816" y="2312"/>
                          </a:lnTo>
                          <a:lnTo>
                            <a:pt x="1739" y="2353"/>
                          </a:lnTo>
                          <a:lnTo>
                            <a:pt x="1660" y="2386"/>
                          </a:lnTo>
                          <a:lnTo>
                            <a:pt x="1577" y="2415"/>
                          </a:lnTo>
                          <a:lnTo>
                            <a:pt x="1491" y="2437"/>
                          </a:lnTo>
                          <a:lnTo>
                            <a:pt x="1404" y="2454"/>
                          </a:lnTo>
                          <a:lnTo>
                            <a:pt x="1315" y="2463"/>
                          </a:lnTo>
                          <a:lnTo>
                            <a:pt x="1224" y="2467"/>
                          </a:lnTo>
                          <a:lnTo>
                            <a:pt x="1133" y="2463"/>
                          </a:lnTo>
                          <a:lnTo>
                            <a:pt x="1043" y="2454"/>
                          </a:lnTo>
                          <a:lnTo>
                            <a:pt x="956" y="2437"/>
                          </a:lnTo>
                          <a:lnTo>
                            <a:pt x="871" y="2415"/>
                          </a:lnTo>
                          <a:lnTo>
                            <a:pt x="788" y="2386"/>
                          </a:lnTo>
                          <a:lnTo>
                            <a:pt x="708" y="2353"/>
                          </a:lnTo>
                          <a:lnTo>
                            <a:pt x="632" y="2312"/>
                          </a:lnTo>
                          <a:lnTo>
                            <a:pt x="557" y="2268"/>
                          </a:lnTo>
                          <a:lnTo>
                            <a:pt x="487" y="2218"/>
                          </a:lnTo>
                          <a:lnTo>
                            <a:pt x="421" y="2165"/>
                          </a:lnTo>
                          <a:lnTo>
                            <a:pt x="358" y="2105"/>
                          </a:lnTo>
                          <a:lnTo>
                            <a:pt x="301" y="2042"/>
                          </a:lnTo>
                          <a:lnTo>
                            <a:pt x="246" y="1976"/>
                          </a:lnTo>
                          <a:lnTo>
                            <a:pt x="197" y="1905"/>
                          </a:lnTo>
                          <a:lnTo>
                            <a:pt x="153" y="1831"/>
                          </a:lnTo>
                          <a:lnTo>
                            <a:pt x="113" y="1753"/>
                          </a:lnTo>
                          <a:lnTo>
                            <a:pt x="80" y="1672"/>
                          </a:lnTo>
                          <a:lnTo>
                            <a:pt x="51" y="1589"/>
                          </a:lnTo>
                          <a:lnTo>
                            <a:pt x="29" y="1503"/>
                          </a:lnTo>
                          <a:lnTo>
                            <a:pt x="13" y="1416"/>
                          </a:lnTo>
                          <a:lnTo>
                            <a:pt x="3" y="1325"/>
                          </a:lnTo>
                          <a:lnTo>
                            <a:pt x="0" y="1233"/>
                          </a:lnTo>
                          <a:lnTo>
                            <a:pt x="3" y="1141"/>
                          </a:lnTo>
                          <a:lnTo>
                            <a:pt x="13" y="1051"/>
                          </a:lnTo>
                          <a:lnTo>
                            <a:pt x="29" y="964"/>
                          </a:lnTo>
                          <a:lnTo>
                            <a:pt x="51" y="877"/>
                          </a:lnTo>
                          <a:lnTo>
                            <a:pt x="80" y="795"/>
                          </a:lnTo>
                          <a:lnTo>
                            <a:pt x="113" y="714"/>
                          </a:lnTo>
                          <a:lnTo>
                            <a:pt x="153" y="636"/>
                          </a:lnTo>
                          <a:lnTo>
                            <a:pt x="197" y="563"/>
                          </a:lnTo>
                          <a:lnTo>
                            <a:pt x="246" y="492"/>
                          </a:lnTo>
                          <a:lnTo>
                            <a:pt x="301" y="424"/>
                          </a:lnTo>
                          <a:lnTo>
                            <a:pt x="358" y="362"/>
                          </a:lnTo>
                          <a:lnTo>
                            <a:pt x="421" y="303"/>
                          </a:lnTo>
                          <a:lnTo>
                            <a:pt x="487" y="249"/>
                          </a:lnTo>
                          <a:lnTo>
                            <a:pt x="557" y="199"/>
                          </a:lnTo>
                          <a:lnTo>
                            <a:pt x="632" y="154"/>
                          </a:lnTo>
                          <a:lnTo>
                            <a:pt x="708" y="115"/>
                          </a:lnTo>
                          <a:lnTo>
                            <a:pt x="788" y="81"/>
                          </a:lnTo>
                          <a:lnTo>
                            <a:pt x="871" y="52"/>
                          </a:lnTo>
                          <a:lnTo>
                            <a:pt x="956" y="30"/>
                          </a:lnTo>
                          <a:lnTo>
                            <a:pt x="1043" y="13"/>
                          </a:lnTo>
                          <a:lnTo>
                            <a:pt x="1133" y="4"/>
                          </a:lnTo>
                          <a:lnTo>
                            <a:pt x="1224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8" name="Group 1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873103" y="3196556"/>
                    <a:ext cx="684000" cy="676315"/>
                    <a:chOff x="543" y="2449"/>
                    <a:chExt cx="890" cy="880"/>
                  </a:xfrm>
                  <a:solidFill>
                    <a:schemeClr val="bg1"/>
                  </a:solidFill>
                </p:grpSpPr>
                <p:sp>
                  <p:nvSpPr>
                    <p:cNvPr id="19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857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543" y="2449"/>
                      <a:ext cx="826" cy="816"/>
                    </a:xfrm>
                    <a:custGeom>
                      <a:avLst/>
                      <a:gdLst>
                        <a:gd name="T0" fmla="*/ 413 w 3302"/>
                        <a:gd name="T1" fmla="*/ 0 h 3264"/>
                        <a:gd name="T2" fmla="*/ 2890 w 3302"/>
                        <a:gd name="T3" fmla="*/ 0 h 3264"/>
                        <a:gd name="T4" fmla="*/ 2941 w 3302"/>
                        <a:gd name="T5" fmla="*/ 3 h 3264"/>
                        <a:gd name="T6" fmla="*/ 2992 w 3302"/>
                        <a:gd name="T7" fmla="*/ 12 h 3264"/>
                        <a:gd name="T8" fmla="*/ 3039 w 3302"/>
                        <a:gd name="T9" fmla="*/ 27 h 3264"/>
                        <a:gd name="T10" fmla="*/ 3083 w 3302"/>
                        <a:gd name="T11" fmla="*/ 48 h 3264"/>
                        <a:gd name="T12" fmla="*/ 3126 w 3302"/>
                        <a:gd name="T13" fmla="*/ 73 h 3264"/>
                        <a:gd name="T14" fmla="*/ 3164 w 3302"/>
                        <a:gd name="T15" fmla="*/ 103 h 3264"/>
                        <a:gd name="T16" fmla="*/ 3198 w 3302"/>
                        <a:gd name="T17" fmla="*/ 137 h 3264"/>
                        <a:gd name="T18" fmla="*/ 3228 w 3302"/>
                        <a:gd name="T19" fmla="*/ 175 h 3264"/>
                        <a:gd name="T20" fmla="*/ 3254 w 3302"/>
                        <a:gd name="T21" fmla="*/ 216 h 3264"/>
                        <a:gd name="T22" fmla="*/ 3275 w 3302"/>
                        <a:gd name="T23" fmla="*/ 261 h 3264"/>
                        <a:gd name="T24" fmla="*/ 3290 w 3302"/>
                        <a:gd name="T25" fmla="*/ 307 h 3264"/>
                        <a:gd name="T26" fmla="*/ 3299 w 3302"/>
                        <a:gd name="T27" fmla="*/ 357 h 3264"/>
                        <a:gd name="T28" fmla="*/ 3302 w 3302"/>
                        <a:gd name="T29" fmla="*/ 408 h 3264"/>
                        <a:gd name="T30" fmla="*/ 3302 w 3302"/>
                        <a:gd name="T31" fmla="*/ 1658 h 3264"/>
                        <a:gd name="T32" fmla="*/ 3258 w 3302"/>
                        <a:gd name="T33" fmla="*/ 1650 h 3264"/>
                        <a:gd name="T34" fmla="*/ 3212 w 3302"/>
                        <a:gd name="T35" fmla="*/ 1648 h 3264"/>
                        <a:gd name="T36" fmla="*/ 3164 w 3302"/>
                        <a:gd name="T37" fmla="*/ 1650 h 3264"/>
                        <a:gd name="T38" fmla="*/ 3117 w 3302"/>
                        <a:gd name="T39" fmla="*/ 1659 h 3264"/>
                        <a:gd name="T40" fmla="*/ 3071 w 3302"/>
                        <a:gd name="T41" fmla="*/ 1673 h 3264"/>
                        <a:gd name="T42" fmla="*/ 3027 w 3302"/>
                        <a:gd name="T43" fmla="*/ 1691 h 3264"/>
                        <a:gd name="T44" fmla="*/ 3027 w 3302"/>
                        <a:gd name="T45" fmla="*/ 544 h 3264"/>
                        <a:gd name="T46" fmla="*/ 275 w 3302"/>
                        <a:gd name="T47" fmla="*/ 544 h 3264"/>
                        <a:gd name="T48" fmla="*/ 275 w 3302"/>
                        <a:gd name="T49" fmla="*/ 2856 h 3264"/>
                        <a:gd name="T50" fmla="*/ 279 w 3302"/>
                        <a:gd name="T51" fmla="*/ 2883 h 3264"/>
                        <a:gd name="T52" fmla="*/ 287 w 3302"/>
                        <a:gd name="T53" fmla="*/ 2909 h 3264"/>
                        <a:gd name="T54" fmla="*/ 299 w 3302"/>
                        <a:gd name="T55" fmla="*/ 2932 h 3264"/>
                        <a:gd name="T56" fmla="*/ 315 w 3302"/>
                        <a:gd name="T57" fmla="*/ 2952 h 3264"/>
                        <a:gd name="T58" fmla="*/ 336 w 3302"/>
                        <a:gd name="T59" fmla="*/ 2969 h 3264"/>
                        <a:gd name="T60" fmla="*/ 359 w 3302"/>
                        <a:gd name="T61" fmla="*/ 2982 h 3264"/>
                        <a:gd name="T62" fmla="*/ 385 w 3302"/>
                        <a:gd name="T63" fmla="*/ 2990 h 3264"/>
                        <a:gd name="T64" fmla="*/ 413 w 3302"/>
                        <a:gd name="T65" fmla="*/ 2992 h 3264"/>
                        <a:gd name="T66" fmla="*/ 1790 w 3302"/>
                        <a:gd name="T67" fmla="*/ 2992 h 3264"/>
                        <a:gd name="T68" fmla="*/ 1710 w 3302"/>
                        <a:gd name="T69" fmla="*/ 3264 h 3264"/>
                        <a:gd name="T70" fmla="*/ 413 w 3302"/>
                        <a:gd name="T71" fmla="*/ 3264 h 3264"/>
                        <a:gd name="T72" fmla="*/ 361 w 3302"/>
                        <a:gd name="T73" fmla="*/ 3261 h 3264"/>
                        <a:gd name="T74" fmla="*/ 311 w 3302"/>
                        <a:gd name="T75" fmla="*/ 3252 h 3264"/>
                        <a:gd name="T76" fmla="*/ 264 w 3302"/>
                        <a:gd name="T77" fmla="*/ 3237 h 3264"/>
                        <a:gd name="T78" fmla="*/ 219 w 3302"/>
                        <a:gd name="T79" fmla="*/ 3216 h 3264"/>
                        <a:gd name="T80" fmla="*/ 177 w 3302"/>
                        <a:gd name="T81" fmla="*/ 3190 h 3264"/>
                        <a:gd name="T82" fmla="*/ 139 w 3302"/>
                        <a:gd name="T83" fmla="*/ 3161 h 3264"/>
                        <a:gd name="T84" fmla="*/ 104 w 3302"/>
                        <a:gd name="T85" fmla="*/ 3127 h 3264"/>
                        <a:gd name="T86" fmla="*/ 73 w 3302"/>
                        <a:gd name="T87" fmla="*/ 3089 h 3264"/>
                        <a:gd name="T88" fmla="*/ 48 w 3302"/>
                        <a:gd name="T89" fmla="*/ 3048 h 3264"/>
                        <a:gd name="T90" fmla="*/ 28 w 3302"/>
                        <a:gd name="T91" fmla="*/ 3003 h 3264"/>
                        <a:gd name="T92" fmla="*/ 13 w 3302"/>
                        <a:gd name="T93" fmla="*/ 2957 h 3264"/>
                        <a:gd name="T94" fmla="*/ 3 w 3302"/>
                        <a:gd name="T95" fmla="*/ 2907 h 3264"/>
                        <a:gd name="T96" fmla="*/ 0 w 3302"/>
                        <a:gd name="T97" fmla="*/ 2856 h 3264"/>
                        <a:gd name="T98" fmla="*/ 0 w 3302"/>
                        <a:gd name="T99" fmla="*/ 408 h 3264"/>
                        <a:gd name="T100" fmla="*/ 3 w 3302"/>
                        <a:gd name="T101" fmla="*/ 357 h 3264"/>
                        <a:gd name="T102" fmla="*/ 13 w 3302"/>
                        <a:gd name="T103" fmla="*/ 307 h 3264"/>
                        <a:gd name="T104" fmla="*/ 28 w 3302"/>
                        <a:gd name="T105" fmla="*/ 261 h 3264"/>
                        <a:gd name="T106" fmla="*/ 48 w 3302"/>
                        <a:gd name="T107" fmla="*/ 216 h 3264"/>
                        <a:gd name="T108" fmla="*/ 73 w 3302"/>
                        <a:gd name="T109" fmla="*/ 175 h 3264"/>
                        <a:gd name="T110" fmla="*/ 104 w 3302"/>
                        <a:gd name="T111" fmla="*/ 137 h 3264"/>
                        <a:gd name="T112" fmla="*/ 139 w 3302"/>
                        <a:gd name="T113" fmla="*/ 103 h 3264"/>
                        <a:gd name="T114" fmla="*/ 177 w 3302"/>
                        <a:gd name="T115" fmla="*/ 73 h 3264"/>
                        <a:gd name="T116" fmla="*/ 219 w 3302"/>
                        <a:gd name="T117" fmla="*/ 48 h 3264"/>
                        <a:gd name="T118" fmla="*/ 264 w 3302"/>
                        <a:gd name="T119" fmla="*/ 27 h 3264"/>
                        <a:gd name="T120" fmla="*/ 311 w 3302"/>
                        <a:gd name="T121" fmla="*/ 12 h 3264"/>
                        <a:gd name="T122" fmla="*/ 361 w 3302"/>
                        <a:gd name="T123" fmla="*/ 3 h 3264"/>
                        <a:gd name="T124" fmla="*/ 413 w 3302"/>
                        <a:gd name="T125" fmla="*/ 0 h 3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3302" h="3264">
                          <a:moveTo>
                            <a:pt x="413" y="0"/>
                          </a:moveTo>
                          <a:lnTo>
                            <a:pt x="2890" y="0"/>
                          </a:lnTo>
                          <a:lnTo>
                            <a:pt x="2941" y="3"/>
                          </a:lnTo>
                          <a:lnTo>
                            <a:pt x="2992" y="12"/>
                          </a:lnTo>
                          <a:lnTo>
                            <a:pt x="3039" y="27"/>
                          </a:lnTo>
                          <a:lnTo>
                            <a:pt x="3083" y="48"/>
                          </a:lnTo>
                          <a:lnTo>
                            <a:pt x="3126" y="73"/>
                          </a:lnTo>
                          <a:lnTo>
                            <a:pt x="3164" y="103"/>
                          </a:lnTo>
                          <a:lnTo>
                            <a:pt x="3198" y="137"/>
                          </a:lnTo>
                          <a:lnTo>
                            <a:pt x="3228" y="175"/>
                          </a:lnTo>
                          <a:lnTo>
                            <a:pt x="3254" y="216"/>
                          </a:lnTo>
                          <a:lnTo>
                            <a:pt x="3275" y="261"/>
                          </a:lnTo>
                          <a:lnTo>
                            <a:pt x="3290" y="307"/>
                          </a:lnTo>
                          <a:lnTo>
                            <a:pt x="3299" y="357"/>
                          </a:lnTo>
                          <a:lnTo>
                            <a:pt x="3302" y="408"/>
                          </a:lnTo>
                          <a:lnTo>
                            <a:pt x="3302" y="1658"/>
                          </a:lnTo>
                          <a:lnTo>
                            <a:pt x="3258" y="1650"/>
                          </a:lnTo>
                          <a:lnTo>
                            <a:pt x="3212" y="1648"/>
                          </a:lnTo>
                          <a:lnTo>
                            <a:pt x="3164" y="1650"/>
                          </a:lnTo>
                          <a:lnTo>
                            <a:pt x="3117" y="1659"/>
                          </a:lnTo>
                          <a:lnTo>
                            <a:pt x="3071" y="1673"/>
                          </a:lnTo>
                          <a:lnTo>
                            <a:pt x="3027" y="1691"/>
                          </a:lnTo>
                          <a:lnTo>
                            <a:pt x="3027" y="544"/>
                          </a:lnTo>
                          <a:lnTo>
                            <a:pt x="275" y="544"/>
                          </a:lnTo>
                          <a:lnTo>
                            <a:pt x="275" y="2856"/>
                          </a:lnTo>
                          <a:lnTo>
                            <a:pt x="279" y="2883"/>
                          </a:lnTo>
                          <a:lnTo>
                            <a:pt x="287" y="2909"/>
                          </a:lnTo>
                          <a:lnTo>
                            <a:pt x="299" y="2932"/>
                          </a:lnTo>
                          <a:lnTo>
                            <a:pt x="315" y="2952"/>
                          </a:lnTo>
                          <a:lnTo>
                            <a:pt x="336" y="2969"/>
                          </a:lnTo>
                          <a:lnTo>
                            <a:pt x="359" y="2982"/>
                          </a:lnTo>
                          <a:lnTo>
                            <a:pt x="385" y="2990"/>
                          </a:lnTo>
                          <a:lnTo>
                            <a:pt x="413" y="2992"/>
                          </a:lnTo>
                          <a:lnTo>
                            <a:pt x="1790" y="2992"/>
                          </a:lnTo>
                          <a:lnTo>
                            <a:pt x="1710" y="3264"/>
                          </a:lnTo>
                          <a:lnTo>
                            <a:pt x="413" y="3264"/>
                          </a:lnTo>
                          <a:lnTo>
                            <a:pt x="361" y="3261"/>
                          </a:lnTo>
                          <a:lnTo>
                            <a:pt x="311" y="3252"/>
                          </a:lnTo>
                          <a:lnTo>
                            <a:pt x="264" y="3237"/>
                          </a:lnTo>
                          <a:lnTo>
                            <a:pt x="219" y="3216"/>
                          </a:lnTo>
                          <a:lnTo>
                            <a:pt x="177" y="3190"/>
                          </a:lnTo>
                          <a:lnTo>
                            <a:pt x="139" y="3161"/>
                          </a:lnTo>
                          <a:lnTo>
                            <a:pt x="104" y="3127"/>
                          </a:lnTo>
                          <a:lnTo>
                            <a:pt x="73" y="3089"/>
                          </a:lnTo>
                          <a:lnTo>
                            <a:pt x="48" y="3048"/>
                          </a:lnTo>
                          <a:lnTo>
                            <a:pt x="28" y="3003"/>
                          </a:lnTo>
                          <a:lnTo>
                            <a:pt x="13" y="2957"/>
                          </a:lnTo>
                          <a:lnTo>
                            <a:pt x="3" y="2907"/>
                          </a:lnTo>
                          <a:lnTo>
                            <a:pt x="0" y="2856"/>
                          </a:lnTo>
                          <a:lnTo>
                            <a:pt x="0" y="408"/>
                          </a:lnTo>
                          <a:lnTo>
                            <a:pt x="3" y="357"/>
                          </a:lnTo>
                          <a:lnTo>
                            <a:pt x="13" y="307"/>
                          </a:lnTo>
                          <a:lnTo>
                            <a:pt x="28" y="261"/>
                          </a:lnTo>
                          <a:lnTo>
                            <a:pt x="48" y="216"/>
                          </a:lnTo>
                          <a:lnTo>
                            <a:pt x="73" y="175"/>
                          </a:lnTo>
                          <a:lnTo>
                            <a:pt x="104" y="137"/>
                          </a:lnTo>
                          <a:lnTo>
                            <a:pt x="139" y="103"/>
                          </a:lnTo>
                          <a:lnTo>
                            <a:pt x="177" y="73"/>
                          </a:lnTo>
                          <a:lnTo>
                            <a:pt x="219" y="48"/>
                          </a:lnTo>
                          <a:lnTo>
                            <a:pt x="264" y="27"/>
                          </a:lnTo>
                          <a:lnTo>
                            <a:pt x="311" y="12"/>
                          </a:lnTo>
                          <a:lnTo>
                            <a:pt x="361" y="3"/>
                          </a:lnTo>
                          <a:lnTo>
                            <a:pt x="413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721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2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853" y="2993"/>
                      <a:ext cx="313" cy="68"/>
                    </a:xfrm>
                    <a:custGeom>
                      <a:avLst/>
                      <a:gdLst>
                        <a:gd name="T0" fmla="*/ 0 w 1254"/>
                        <a:gd name="T1" fmla="*/ 0 h 272"/>
                        <a:gd name="T2" fmla="*/ 1254 w 1254"/>
                        <a:gd name="T3" fmla="*/ 0 h 272"/>
                        <a:gd name="T4" fmla="*/ 976 w 1254"/>
                        <a:gd name="T5" fmla="*/ 272 h 272"/>
                        <a:gd name="T6" fmla="*/ 0 w 1254"/>
                        <a:gd name="T7" fmla="*/ 272 h 272"/>
                        <a:gd name="T8" fmla="*/ 0 w 1254"/>
                        <a:gd name="T9" fmla="*/ 0 h 2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54" h="272">
                          <a:moveTo>
                            <a:pt x="0" y="0"/>
                          </a:moveTo>
                          <a:lnTo>
                            <a:pt x="1254" y="0"/>
                          </a:lnTo>
                          <a:lnTo>
                            <a:pt x="976" y="272"/>
                          </a:lnTo>
                          <a:lnTo>
                            <a:pt x="0" y="27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3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857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721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5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993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6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1276" y="2928"/>
                      <a:ext cx="157" cy="155"/>
                    </a:xfrm>
                    <a:custGeom>
                      <a:avLst/>
                      <a:gdLst>
                        <a:gd name="T0" fmla="*/ 272 w 629"/>
                        <a:gd name="T1" fmla="*/ 0 h 624"/>
                        <a:gd name="T2" fmla="*/ 299 w 629"/>
                        <a:gd name="T3" fmla="*/ 4 h 624"/>
                        <a:gd name="T4" fmla="*/ 327 w 629"/>
                        <a:gd name="T5" fmla="*/ 12 h 624"/>
                        <a:gd name="T6" fmla="*/ 352 w 629"/>
                        <a:gd name="T7" fmla="*/ 25 h 624"/>
                        <a:gd name="T8" fmla="*/ 376 w 629"/>
                        <a:gd name="T9" fmla="*/ 45 h 624"/>
                        <a:gd name="T10" fmla="*/ 585 w 629"/>
                        <a:gd name="T11" fmla="*/ 251 h 624"/>
                        <a:gd name="T12" fmla="*/ 603 w 629"/>
                        <a:gd name="T13" fmla="*/ 274 h 624"/>
                        <a:gd name="T14" fmla="*/ 617 w 629"/>
                        <a:gd name="T15" fmla="*/ 300 h 624"/>
                        <a:gd name="T16" fmla="*/ 625 w 629"/>
                        <a:gd name="T17" fmla="*/ 326 h 624"/>
                        <a:gd name="T18" fmla="*/ 629 w 629"/>
                        <a:gd name="T19" fmla="*/ 354 h 624"/>
                        <a:gd name="T20" fmla="*/ 625 w 629"/>
                        <a:gd name="T21" fmla="*/ 381 h 624"/>
                        <a:gd name="T22" fmla="*/ 617 w 629"/>
                        <a:gd name="T23" fmla="*/ 408 h 624"/>
                        <a:gd name="T24" fmla="*/ 604 w 629"/>
                        <a:gd name="T25" fmla="*/ 435 h 624"/>
                        <a:gd name="T26" fmla="*/ 586 w 629"/>
                        <a:gd name="T27" fmla="*/ 457 h 624"/>
                        <a:gd name="T28" fmla="*/ 418 w 629"/>
                        <a:gd name="T29" fmla="*/ 624 h 624"/>
                        <a:gd name="T30" fmla="*/ 0 w 629"/>
                        <a:gd name="T31" fmla="*/ 210 h 624"/>
                        <a:gd name="T32" fmla="*/ 169 w 629"/>
                        <a:gd name="T33" fmla="*/ 42 h 624"/>
                        <a:gd name="T34" fmla="*/ 192 w 629"/>
                        <a:gd name="T35" fmla="*/ 24 h 624"/>
                        <a:gd name="T36" fmla="*/ 217 w 629"/>
                        <a:gd name="T37" fmla="*/ 12 h 624"/>
                        <a:gd name="T38" fmla="*/ 244 w 629"/>
                        <a:gd name="T39" fmla="*/ 4 h 624"/>
                        <a:gd name="T40" fmla="*/ 272 w 629"/>
                        <a:gd name="T41" fmla="*/ 0 h 6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629" h="624">
                          <a:moveTo>
                            <a:pt x="272" y="0"/>
                          </a:moveTo>
                          <a:lnTo>
                            <a:pt x="299" y="4"/>
                          </a:lnTo>
                          <a:lnTo>
                            <a:pt x="327" y="12"/>
                          </a:lnTo>
                          <a:lnTo>
                            <a:pt x="352" y="25"/>
                          </a:lnTo>
                          <a:lnTo>
                            <a:pt x="376" y="45"/>
                          </a:lnTo>
                          <a:lnTo>
                            <a:pt x="585" y="251"/>
                          </a:lnTo>
                          <a:lnTo>
                            <a:pt x="603" y="274"/>
                          </a:lnTo>
                          <a:lnTo>
                            <a:pt x="617" y="300"/>
                          </a:lnTo>
                          <a:lnTo>
                            <a:pt x="625" y="326"/>
                          </a:lnTo>
                          <a:lnTo>
                            <a:pt x="629" y="354"/>
                          </a:lnTo>
                          <a:lnTo>
                            <a:pt x="625" y="381"/>
                          </a:lnTo>
                          <a:lnTo>
                            <a:pt x="617" y="408"/>
                          </a:lnTo>
                          <a:lnTo>
                            <a:pt x="604" y="435"/>
                          </a:lnTo>
                          <a:lnTo>
                            <a:pt x="586" y="457"/>
                          </a:lnTo>
                          <a:lnTo>
                            <a:pt x="418" y="624"/>
                          </a:lnTo>
                          <a:lnTo>
                            <a:pt x="0" y="210"/>
                          </a:lnTo>
                          <a:lnTo>
                            <a:pt x="169" y="42"/>
                          </a:lnTo>
                          <a:lnTo>
                            <a:pt x="192" y="24"/>
                          </a:lnTo>
                          <a:lnTo>
                            <a:pt x="217" y="12"/>
                          </a:lnTo>
                          <a:lnTo>
                            <a:pt x="244" y="4"/>
                          </a:lnTo>
                          <a:lnTo>
                            <a:pt x="272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7" name="Freeform 2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29" y="3013"/>
                      <a:ext cx="320" cy="316"/>
                    </a:xfrm>
                    <a:custGeom>
                      <a:avLst/>
                      <a:gdLst>
                        <a:gd name="T0" fmla="*/ 260 w 1284"/>
                        <a:gd name="T1" fmla="*/ 754 h 1264"/>
                        <a:gd name="T2" fmla="*/ 177 w 1284"/>
                        <a:gd name="T3" fmla="*/ 1032 h 1264"/>
                        <a:gd name="T4" fmla="*/ 236 w 1284"/>
                        <a:gd name="T5" fmla="*/ 1090 h 1264"/>
                        <a:gd name="T6" fmla="*/ 513 w 1284"/>
                        <a:gd name="T7" fmla="*/ 1009 h 1264"/>
                        <a:gd name="T8" fmla="*/ 471 w 1284"/>
                        <a:gd name="T9" fmla="*/ 796 h 1264"/>
                        <a:gd name="T10" fmla="*/ 260 w 1284"/>
                        <a:gd name="T11" fmla="*/ 754 h 1264"/>
                        <a:gd name="T12" fmla="*/ 848 w 1284"/>
                        <a:gd name="T13" fmla="*/ 0 h 1264"/>
                        <a:gd name="T14" fmla="*/ 1284 w 1284"/>
                        <a:gd name="T15" fmla="*/ 430 h 1264"/>
                        <a:gd name="T16" fmla="*/ 604 w 1284"/>
                        <a:gd name="T17" fmla="*/ 1099 h 1264"/>
                        <a:gd name="T18" fmla="*/ 596 w 1284"/>
                        <a:gd name="T19" fmla="*/ 1107 h 1264"/>
                        <a:gd name="T20" fmla="*/ 586 w 1284"/>
                        <a:gd name="T21" fmla="*/ 1114 h 1264"/>
                        <a:gd name="T22" fmla="*/ 576 w 1284"/>
                        <a:gd name="T23" fmla="*/ 1118 h 1264"/>
                        <a:gd name="T24" fmla="*/ 80 w 1284"/>
                        <a:gd name="T25" fmla="*/ 1262 h 1264"/>
                        <a:gd name="T26" fmla="*/ 74 w 1284"/>
                        <a:gd name="T27" fmla="*/ 1263 h 1264"/>
                        <a:gd name="T28" fmla="*/ 68 w 1284"/>
                        <a:gd name="T29" fmla="*/ 1264 h 1264"/>
                        <a:gd name="T30" fmla="*/ 62 w 1284"/>
                        <a:gd name="T31" fmla="*/ 1264 h 1264"/>
                        <a:gd name="T32" fmla="*/ 46 w 1284"/>
                        <a:gd name="T33" fmla="*/ 1263 h 1264"/>
                        <a:gd name="T34" fmla="*/ 31 w 1284"/>
                        <a:gd name="T35" fmla="*/ 1256 h 1264"/>
                        <a:gd name="T36" fmla="*/ 19 w 1284"/>
                        <a:gd name="T37" fmla="*/ 1247 h 1264"/>
                        <a:gd name="T38" fmla="*/ 8 w 1284"/>
                        <a:gd name="T39" fmla="*/ 1234 h 1264"/>
                        <a:gd name="T40" fmla="*/ 3 w 1284"/>
                        <a:gd name="T41" fmla="*/ 1219 h 1264"/>
                        <a:gd name="T42" fmla="*/ 0 w 1284"/>
                        <a:gd name="T43" fmla="*/ 1203 h 1264"/>
                        <a:gd name="T44" fmla="*/ 3 w 1284"/>
                        <a:gd name="T45" fmla="*/ 1187 h 1264"/>
                        <a:gd name="T46" fmla="*/ 148 w 1284"/>
                        <a:gd name="T47" fmla="*/ 695 h 1264"/>
                        <a:gd name="T48" fmla="*/ 154 w 1284"/>
                        <a:gd name="T49" fmla="*/ 684 h 1264"/>
                        <a:gd name="T50" fmla="*/ 161 w 1284"/>
                        <a:gd name="T51" fmla="*/ 675 h 1264"/>
                        <a:gd name="T52" fmla="*/ 170 w 1284"/>
                        <a:gd name="T53" fmla="*/ 666 h 1264"/>
                        <a:gd name="T54" fmla="*/ 848 w 1284"/>
                        <a:gd name="T55" fmla="*/ 0 h 1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284" h="1264">
                          <a:moveTo>
                            <a:pt x="260" y="754"/>
                          </a:moveTo>
                          <a:lnTo>
                            <a:pt x="177" y="1032"/>
                          </a:lnTo>
                          <a:lnTo>
                            <a:pt x="236" y="1090"/>
                          </a:lnTo>
                          <a:lnTo>
                            <a:pt x="513" y="1009"/>
                          </a:lnTo>
                          <a:lnTo>
                            <a:pt x="471" y="796"/>
                          </a:lnTo>
                          <a:lnTo>
                            <a:pt x="260" y="754"/>
                          </a:lnTo>
                          <a:close/>
                          <a:moveTo>
                            <a:pt x="848" y="0"/>
                          </a:moveTo>
                          <a:lnTo>
                            <a:pt x="1284" y="430"/>
                          </a:lnTo>
                          <a:lnTo>
                            <a:pt x="604" y="1099"/>
                          </a:lnTo>
                          <a:lnTo>
                            <a:pt x="596" y="1107"/>
                          </a:lnTo>
                          <a:lnTo>
                            <a:pt x="586" y="1114"/>
                          </a:lnTo>
                          <a:lnTo>
                            <a:pt x="576" y="1118"/>
                          </a:lnTo>
                          <a:lnTo>
                            <a:pt x="80" y="1262"/>
                          </a:lnTo>
                          <a:lnTo>
                            <a:pt x="74" y="1263"/>
                          </a:lnTo>
                          <a:lnTo>
                            <a:pt x="68" y="1264"/>
                          </a:lnTo>
                          <a:lnTo>
                            <a:pt x="62" y="1264"/>
                          </a:lnTo>
                          <a:lnTo>
                            <a:pt x="46" y="1263"/>
                          </a:lnTo>
                          <a:lnTo>
                            <a:pt x="31" y="1256"/>
                          </a:lnTo>
                          <a:lnTo>
                            <a:pt x="19" y="1247"/>
                          </a:lnTo>
                          <a:lnTo>
                            <a:pt x="8" y="1234"/>
                          </a:lnTo>
                          <a:lnTo>
                            <a:pt x="3" y="1219"/>
                          </a:lnTo>
                          <a:lnTo>
                            <a:pt x="0" y="1203"/>
                          </a:lnTo>
                          <a:lnTo>
                            <a:pt x="3" y="1187"/>
                          </a:lnTo>
                          <a:lnTo>
                            <a:pt x="148" y="695"/>
                          </a:lnTo>
                          <a:lnTo>
                            <a:pt x="154" y="684"/>
                          </a:lnTo>
                          <a:lnTo>
                            <a:pt x="161" y="675"/>
                          </a:lnTo>
                          <a:lnTo>
                            <a:pt x="170" y="666"/>
                          </a:lnTo>
                          <a:lnTo>
                            <a:pt x="848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16" name="Freeform 29"/>
                <p:cNvSpPr>
                  <a:spLocks noEditPoints="1"/>
                </p:cNvSpPr>
                <p:nvPr/>
              </p:nvSpPr>
              <p:spPr bwMode="auto">
                <a:xfrm>
                  <a:off x="5662066" y="3177833"/>
                  <a:ext cx="714478" cy="694800"/>
                </a:xfrm>
                <a:custGeom>
                  <a:avLst/>
                  <a:gdLst>
                    <a:gd name="T0" fmla="*/ 2522 w 3590"/>
                    <a:gd name="T1" fmla="*/ 2926 h 3380"/>
                    <a:gd name="T2" fmla="*/ 2480 w 3590"/>
                    <a:gd name="T3" fmla="*/ 3066 h 3380"/>
                    <a:gd name="T4" fmla="*/ 2570 w 3590"/>
                    <a:gd name="T5" fmla="*/ 3176 h 3380"/>
                    <a:gd name="T6" fmla="*/ 2716 w 3590"/>
                    <a:gd name="T7" fmla="*/ 3162 h 3380"/>
                    <a:gd name="T8" fmla="*/ 2784 w 3590"/>
                    <a:gd name="T9" fmla="*/ 3034 h 3380"/>
                    <a:gd name="T10" fmla="*/ 2716 w 3590"/>
                    <a:gd name="T11" fmla="*/ 2907 h 3380"/>
                    <a:gd name="T12" fmla="*/ 1332 w 3590"/>
                    <a:gd name="T13" fmla="*/ 2884 h 3380"/>
                    <a:gd name="T14" fmla="*/ 1222 w 3590"/>
                    <a:gd name="T15" fmla="*/ 2974 h 3380"/>
                    <a:gd name="T16" fmla="*/ 1236 w 3590"/>
                    <a:gd name="T17" fmla="*/ 3120 h 3380"/>
                    <a:gd name="T18" fmla="*/ 1364 w 3590"/>
                    <a:gd name="T19" fmla="*/ 3188 h 3380"/>
                    <a:gd name="T20" fmla="*/ 1490 w 3590"/>
                    <a:gd name="T21" fmla="*/ 3120 h 3380"/>
                    <a:gd name="T22" fmla="*/ 1504 w 3590"/>
                    <a:gd name="T23" fmla="*/ 2974 h 3380"/>
                    <a:gd name="T24" fmla="*/ 1394 w 3590"/>
                    <a:gd name="T25" fmla="*/ 2884 h 3380"/>
                    <a:gd name="T26" fmla="*/ 2991 w 3590"/>
                    <a:gd name="T27" fmla="*/ 1844 h 3380"/>
                    <a:gd name="T28" fmla="*/ 2416 w 3590"/>
                    <a:gd name="T29" fmla="*/ 1844 h 3380"/>
                    <a:gd name="T30" fmla="*/ 1654 w 3590"/>
                    <a:gd name="T31" fmla="*/ 1844 h 3380"/>
                    <a:gd name="T32" fmla="*/ 3160 w 3590"/>
                    <a:gd name="T33" fmla="*/ 1316 h 3380"/>
                    <a:gd name="T34" fmla="*/ 2416 w 3590"/>
                    <a:gd name="T35" fmla="*/ 1316 h 3380"/>
                    <a:gd name="T36" fmla="*/ 1654 w 3590"/>
                    <a:gd name="T37" fmla="*/ 1316 h 3380"/>
                    <a:gd name="T38" fmla="*/ 3317 w 3590"/>
                    <a:gd name="T39" fmla="*/ 826 h 3380"/>
                    <a:gd name="T40" fmla="*/ 2416 w 3590"/>
                    <a:gd name="T41" fmla="*/ 826 h 3380"/>
                    <a:gd name="T42" fmla="*/ 1654 w 3590"/>
                    <a:gd name="T43" fmla="*/ 826 h 3380"/>
                    <a:gd name="T44" fmla="*/ 695 w 3590"/>
                    <a:gd name="T45" fmla="*/ 220 h 3380"/>
                    <a:gd name="T46" fmla="*/ 868 w 3590"/>
                    <a:gd name="T47" fmla="*/ 597 h 3380"/>
                    <a:gd name="T48" fmla="*/ 3517 w 3590"/>
                    <a:gd name="T49" fmla="*/ 604 h 3380"/>
                    <a:gd name="T50" fmla="*/ 3587 w 3590"/>
                    <a:gd name="T51" fmla="*/ 682 h 3380"/>
                    <a:gd name="T52" fmla="*/ 3095 w 3590"/>
                    <a:gd name="T53" fmla="*/ 2266 h 3380"/>
                    <a:gd name="T54" fmla="*/ 2996 w 3590"/>
                    <a:gd name="T55" fmla="*/ 2324 h 3380"/>
                    <a:gd name="T56" fmla="*/ 2996 w 3590"/>
                    <a:gd name="T57" fmla="*/ 2612 h 3380"/>
                    <a:gd name="T58" fmla="*/ 3082 w 3590"/>
                    <a:gd name="T59" fmla="*/ 2665 h 3380"/>
                    <a:gd name="T60" fmla="*/ 3070 w 3590"/>
                    <a:gd name="T61" fmla="*/ 2768 h 3380"/>
                    <a:gd name="T62" fmla="*/ 2888 w 3590"/>
                    <a:gd name="T63" fmla="*/ 2804 h 3380"/>
                    <a:gd name="T64" fmla="*/ 2973 w 3590"/>
                    <a:gd name="T65" fmla="*/ 2991 h 3380"/>
                    <a:gd name="T66" fmla="*/ 2929 w 3590"/>
                    <a:gd name="T67" fmla="*/ 3209 h 3380"/>
                    <a:gd name="T68" fmla="*/ 2764 w 3590"/>
                    <a:gd name="T69" fmla="*/ 3353 h 3380"/>
                    <a:gd name="T70" fmla="*/ 2539 w 3590"/>
                    <a:gd name="T71" fmla="*/ 3368 h 3380"/>
                    <a:gd name="T72" fmla="*/ 2357 w 3590"/>
                    <a:gd name="T73" fmla="*/ 3246 h 3380"/>
                    <a:gd name="T74" fmla="*/ 2284 w 3590"/>
                    <a:gd name="T75" fmla="*/ 3034 h 3380"/>
                    <a:gd name="T76" fmla="*/ 2348 w 3590"/>
                    <a:gd name="T77" fmla="*/ 2836 h 3380"/>
                    <a:gd name="T78" fmla="*/ 1685 w 3590"/>
                    <a:gd name="T79" fmla="*/ 2909 h 3380"/>
                    <a:gd name="T80" fmla="*/ 1696 w 3590"/>
                    <a:gd name="T81" fmla="*/ 3126 h 3380"/>
                    <a:gd name="T82" fmla="*/ 1574 w 3590"/>
                    <a:gd name="T83" fmla="*/ 3308 h 3380"/>
                    <a:gd name="T84" fmla="*/ 1364 w 3590"/>
                    <a:gd name="T85" fmla="*/ 3380 h 3380"/>
                    <a:gd name="T86" fmla="*/ 1152 w 3590"/>
                    <a:gd name="T87" fmla="*/ 3308 h 3380"/>
                    <a:gd name="T88" fmla="*/ 1030 w 3590"/>
                    <a:gd name="T89" fmla="*/ 3126 h 3380"/>
                    <a:gd name="T90" fmla="*/ 1042 w 3590"/>
                    <a:gd name="T91" fmla="*/ 2909 h 3380"/>
                    <a:gd name="T92" fmla="*/ 995 w 3590"/>
                    <a:gd name="T93" fmla="*/ 2801 h 3380"/>
                    <a:gd name="T94" fmla="*/ 923 w 3590"/>
                    <a:gd name="T95" fmla="*/ 2721 h 3380"/>
                    <a:gd name="T96" fmla="*/ 1124 w 3590"/>
                    <a:gd name="T97" fmla="*/ 2159 h 3380"/>
                    <a:gd name="T98" fmla="*/ 52 w 3590"/>
                    <a:gd name="T99" fmla="*/ 212 h 3380"/>
                    <a:gd name="T100" fmla="*/ 0 w 3590"/>
                    <a:gd name="T101" fmla="*/ 119 h 3380"/>
                    <a:gd name="T102" fmla="*/ 50 w 3590"/>
                    <a:gd name="T103" fmla="*/ 21 h 3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590" h="3380">
                      <a:moveTo>
                        <a:pt x="2630" y="2880"/>
                      </a:moveTo>
                      <a:lnTo>
                        <a:pt x="2600" y="2884"/>
                      </a:lnTo>
                      <a:lnTo>
                        <a:pt x="2570" y="2892"/>
                      </a:lnTo>
                      <a:lnTo>
                        <a:pt x="2545" y="2907"/>
                      </a:lnTo>
                      <a:lnTo>
                        <a:pt x="2522" y="2926"/>
                      </a:lnTo>
                      <a:lnTo>
                        <a:pt x="2504" y="2948"/>
                      </a:lnTo>
                      <a:lnTo>
                        <a:pt x="2489" y="2974"/>
                      </a:lnTo>
                      <a:lnTo>
                        <a:pt x="2480" y="3004"/>
                      </a:lnTo>
                      <a:lnTo>
                        <a:pt x="2476" y="3034"/>
                      </a:lnTo>
                      <a:lnTo>
                        <a:pt x="2480" y="3066"/>
                      </a:lnTo>
                      <a:lnTo>
                        <a:pt x="2489" y="3094"/>
                      </a:lnTo>
                      <a:lnTo>
                        <a:pt x="2504" y="3120"/>
                      </a:lnTo>
                      <a:lnTo>
                        <a:pt x="2522" y="3143"/>
                      </a:lnTo>
                      <a:lnTo>
                        <a:pt x="2545" y="3162"/>
                      </a:lnTo>
                      <a:lnTo>
                        <a:pt x="2570" y="3176"/>
                      </a:lnTo>
                      <a:lnTo>
                        <a:pt x="2600" y="3185"/>
                      </a:lnTo>
                      <a:lnTo>
                        <a:pt x="2630" y="3188"/>
                      </a:lnTo>
                      <a:lnTo>
                        <a:pt x="2662" y="3185"/>
                      </a:lnTo>
                      <a:lnTo>
                        <a:pt x="2690" y="3176"/>
                      </a:lnTo>
                      <a:lnTo>
                        <a:pt x="2716" y="3162"/>
                      </a:lnTo>
                      <a:lnTo>
                        <a:pt x="2739" y="3143"/>
                      </a:lnTo>
                      <a:lnTo>
                        <a:pt x="2758" y="3120"/>
                      </a:lnTo>
                      <a:lnTo>
                        <a:pt x="2772" y="3094"/>
                      </a:lnTo>
                      <a:lnTo>
                        <a:pt x="2781" y="3066"/>
                      </a:lnTo>
                      <a:lnTo>
                        <a:pt x="2784" y="3034"/>
                      </a:lnTo>
                      <a:lnTo>
                        <a:pt x="2781" y="3004"/>
                      </a:lnTo>
                      <a:lnTo>
                        <a:pt x="2772" y="2974"/>
                      </a:lnTo>
                      <a:lnTo>
                        <a:pt x="2758" y="2948"/>
                      </a:lnTo>
                      <a:lnTo>
                        <a:pt x="2739" y="2926"/>
                      </a:lnTo>
                      <a:lnTo>
                        <a:pt x="2716" y="2907"/>
                      </a:lnTo>
                      <a:lnTo>
                        <a:pt x="2690" y="2892"/>
                      </a:lnTo>
                      <a:lnTo>
                        <a:pt x="2662" y="2884"/>
                      </a:lnTo>
                      <a:lnTo>
                        <a:pt x="2630" y="2880"/>
                      </a:lnTo>
                      <a:close/>
                      <a:moveTo>
                        <a:pt x="1364" y="2880"/>
                      </a:moveTo>
                      <a:lnTo>
                        <a:pt x="1332" y="2884"/>
                      </a:lnTo>
                      <a:lnTo>
                        <a:pt x="1304" y="2892"/>
                      </a:lnTo>
                      <a:lnTo>
                        <a:pt x="1277" y="2907"/>
                      </a:lnTo>
                      <a:lnTo>
                        <a:pt x="1255" y="2926"/>
                      </a:lnTo>
                      <a:lnTo>
                        <a:pt x="1236" y="2948"/>
                      </a:lnTo>
                      <a:lnTo>
                        <a:pt x="1222" y="2974"/>
                      </a:lnTo>
                      <a:lnTo>
                        <a:pt x="1213" y="3004"/>
                      </a:lnTo>
                      <a:lnTo>
                        <a:pt x="1210" y="3034"/>
                      </a:lnTo>
                      <a:lnTo>
                        <a:pt x="1213" y="3066"/>
                      </a:lnTo>
                      <a:lnTo>
                        <a:pt x="1222" y="3094"/>
                      </a:lnTo>
                      <a:lnTo>
                        <a:pt x="1236" y="3120"/>
                      </a:lnTo>
                      <a:lnTo>
                        <a:pt x="1255" y="3143"/>
                      </a:lnTo>
                      <a:lnTo>
                        <a:pt x="1277" y="3162"/>
                      </a:lnTo>
                      <a:lnTo>
                        <a:pt x="1304" y="3176"/>
                      </a:lnTo>
                      <a:lnTo>
                        <a:pt x="1332" y="3185"/>
                      </a:lnTo>
                      <a:lnTo>
                        <a:pt x="1364" y="3188"/>
                      </a:lnTo>
                      <a:lnTo>
                        <a:pt x="1394" y="3185"/>
                      </a:lnTo>
                      <a:lnTo>
                        <a:pt x="1423" y="3176"/>
                      </a:lnTo>
                      <a:lnTo>
                        <a:pt x="1449" y="3162"/>
                      </a:lnTo>
                      <a:lnTo>
                        <a:pt x="1472" y="3143"/>
                      </a:lnTo>
                      <a:lnTo>
                        <a:pt x="1490" y="3120"/>
                      </a:lnTo>
                      <a:lnTo>
                        <a:pt x="1504" y="3094"/>
                      </a:lnTo>
                      <a:lnTo>
                        <a:pt x="1514" y="3066"/>
                      </a:lnTo>
                      <a:lnTo>
                        <a:pt x="1516" y="3034"/>
                      </a:lnTo>
                      <a:lnTo>
                        <a:pt x="1514" y="3004"/>
                      </a:lnTo>
                      <a:lnTo>
                        <a:pt x="1504" y="2974"/>
                      </a:lnTo>
                      <a:lnTo>
                        <a:pt x="1490" y="2948"/>
                      </a:lnTo>
                      <a:lnTo>
                        <a:pt x="1472" y="2926"/>
                      </a:lnTo>
                      <a:lnTo>
                        <a:pt x="1449" y="2907"/>
                      </a:lnTo>
                      <a:lnTo>
                        <a:pt x="1423" y="2892"/>
                      </a:lnTo>
                      <a:lnTo>
                        <a:pt x="1394" y="2884"/>
                      </a:lnTo>
                      <a:lnTo>
                        <a:pt x="1364" y="2880"/>
                      </a:lnTo>
                      <a:close/>
                      <a:moveTo>
                        <a:pt x="2647" y="1844"/>
                      </a:moveTo>
                      <a:lnTo>
                        <a:pt x="2647" y="2094"/>
                      </a:lnTo>
                      <a:lnTo>
                        <a:pt x="2912" y="2094"/>
                      </a:lnTo>
                      <a:lnTo>
                        <a:pt x="2991" y="1844"/>
                      </a:lnTo>
                      <a:lnTo>
                        <a:pt x="2647" y="1844"/>
                      </a:lnTo>
                      <a:close/>
                      <a:moveTo>
                        <a:pt x="1885" y="1844"/>
                      </a:moveTo>
                      <a:lnTo>
                        <a:pt x="1885" y="2094"/>
                      </a:lnTo>
                      <a:lnTo>
                        <a:pt x="2416" y="2094"/>
                      </a:lnTo>
                      <a:lnTo>
                        <a:pt x="2416" y="1844"/>
                      </a:lnTo>
                      <a:lnTo>
                        <a:pt x="1885" y="1844"/>
                      </a:lnTo>
                      <a:close/>
                      <a:moveTo>
                        <a:pt x="1301" y="1844"/>
                      </a:moveTo>
                      <a:lnTo>
                        <a:pt x="1388" y="2094"/>
                      </a:lnTo>
                      <a:lnTo>
                        <a:pt x="1654" y="2094"/>
                      </a:lnTo>
                      <a:lnTo>
                        <a:pt x="1654" y="1844"/>
                      </a:lnTo>
                      <a:lnTo>
                        <a:pt x="1301" y="1844"/>
                      </a:lnTo>
                      <a:close/>
                      <a:moveTo>
                        <a:pt x="2647" y="1316"/>
                      </a:moveTo>
                      <a:lnTo>
                        <a:pt x="2647" y="1614"/>
                      </a:lnTo>
                      <a:lnTo>
                        <a:pt x="3065" y="1614"/>
                      </a:lnTo>
                      <a:lnTo>
                        <a:pt x="3160" y="1316"/>
                      </a:lnTo>
                      <a:lnTo>
                        <a:pt x="2647" y="1316"/>
                      </a:lnTo>
                      <a:close/>
                      <a:moveTo>
                        <a:pt x="1885" y="1316"/>
                      </a:moveTo>
                      <a:lnTo>
                        <a:pt x="1885" y="1614"/>
                      </a:lnTo>
                      <a:lnTo>
                        <a:pt x="2416" y="1614"/>
                      </a:lnTo>
                      <a:lnTo>
                        <a:pt x="2416" y="1316"/>
                      </a:lnTo>
                      <a:lnTo>
                        <a:pt x="1885" y="1316"/>
                      </a:lnTo>
                      <a:close/>
                      <a:moveTo>
                        <a:pt x="1118" y="1316"/>
                      </a:moveTo>
                      <a:lnTo>
                        <a:pt x="1221" y="1614"/>
                      </a:lnTo>
                      <a:lnTo>
                        <a:pt x="1654" y="1614"/>
                      </a:lnTo>
                      <a:lnTo>
                        <a:pt x="1654" y="1316"/>
                      </a:lnTo>
                      <a:lnTo>
                        <a:pt x="1118" y="1316"/>
                      </a:lnTo>
                      <a:close/>
                      <a:moveTo>
                        <a:pt x="2647" y="826"/>
                      </a:moveTo>
                      <a:lnTo>
                        <a:pt x="2647" y="1086"/>
                      </a:lnTo>
                      <a:lnTo>
                        <a:pt x="3235" y="1086"/>
                      </a:lnTo>
                      <a:lnTo>
                        <a:pt x="3317" y="826"/>
                      </a:lnTo>
                      <a:lnTo>
                        <a:pt x="2647" y="826"/>
                      </a:lnTo>
                      <a:close/>
                      <a:moveTo>
                        <a:pt x="1885" y="826"/>
                      </a:moveTo>
                      <a:lnTo>
                        <a:pt x="1885" y="1086"/>
                      </a:lnTo>
                      <a:lnTo>
                        <a:pt x="2416" y="1086"/>
                      </a:lnTo>
                      <a:lnTo>
                        <a:pt x="2416" y="826"/>
                      </a:lnTo>
                      <a:lnTo>
                        <a:pt x="1885" y="826"/>
                      </a:lnTo>
                      <a:close/>
                      <a:moveTo>
                        <a:pt x="948" y="826"/>
                      </a:moveTo>
                      <a:lnTo>
                        <a:pt x="1037" y="1086"/>
                      </a:lnTo>
                      <a:lnTo>
                        <a:pt x="1654" y="1086"/>
                      </a:lnTo>
                      <a:lnTo>
                        <a:pt x="1654" y="826"/>
                      </a:lnTo>
                      <a:lnTo>
                        <a:pt x="948" y="826"/>
                      </a:lnTo>
                      <a:close/>
                      <a:moveTo>
                        <a:pt x="112" y="0"/>
                      </a:moveTo>
                      <a:lnTo>
                        <a:pt x="135" y="3"/>
                      </a:lnTo>
                      <a:lnTo>
                        <a:pt x="157" y="9"/>
                      </a:lnTo>
                      <a:lnTo>
                        <a:pt x="695" y="220"/>
                      </a:lnTo>
                      <a:lnTo>
                        <a:pt x="717" y="232"/>
                      </a:lnTo>
                      <a:lnTo>
                        <a:pt x="736" y="247"/>
                      </a:lnTo>
                      <a:lnTo>
                        <a:pt x="751" y="267"/>
                      </a:lnTo>
                      <a:lnTo>
                        <a:pt x="761" y="289"/>
                      </a:lnTo>
                      <a:lnTo>
                        <a:pt x="868" y="597"/>
                      </a:lnTo>
                      <a:lnTo>
                        <a:pt x="876" y="596"/>
                      </a:lnTo>
                      <a:lnTo>
                        <a:pt x="884" y="596"/>
                      </a:lnTo>
                      <a:lnTo>
                        <a:pt x="3476" y="596"/>
                      </a:lnTo>
                      <a:lnTo>
                        <a:pt x="3496" y="598"/>
                      </a:lnTo>
                      <a:lnTo>
                        <a:pt x="3517" y="604"/>
                      </a:lnTo>
                      <a:lnTo>
                        <a:pt x="3537" y="613"/>
                      </a:lnTo>
                      <a:lnTo>
                        <a:pt x="3554" y="627"/>
                      </a:lnTo>
                      <a:lnTo>
                        <a:pt x="3568" y="643"/>
                      </a:lnTo>
                      <a:lnTo>
                        <a:pt x="3579" y="663"/>
                      </a:lnTo>
                      <a:lnTo>
                        <a:pt x="3587" y="682"/>
                      </a:lnTo>
                      <a:lnTo>
                        <a:pt x="3590" y="704"/>
                      </a:lnTo>
                      <a:lnTo>
                        <a:pt x="3589" y="725"/>
                      </a:lnTo>
                      <a:lnTo>
                        <a:pt x="3585" y="747"/>
                      </a:lnTo>
                      <a:lnTo>
                        <a:pt x="3105" y="2244"/>
                      </a:lnTo>
                      <a:lnTo>
                        <a:pt x="3095" y="2266"/>
                      </a:lnTo>
                      <a:lnTo>
                        <a:pt x="3081" y="2286"/>
                      </a:lnTo>
                      <a:lnTo>
                        <a:pt x="3063" y="2302"/>
                      </a:lnTo>
                      <a:lnTo>
                        <a:pt x="3043" y="2314"/>
                      </a:lnTo>
                      <a:lnTo>
                        <a:pt x="3020" y="2322"/>
                      </a:lnTo>
                      <a:lnTo>
                        <a:pt x="2996" y="2324"/>
                      </a:lnTo>
                      <a:lnTo>
                        <a:pt x="1306" y="2324"/>
                      </a:lnTo>
                      <a:lnTo>
                        <a:pt x="1283" y="2322"/>
                      </a:lnTo>
                      <a:lnTo>
                        <a:pt x="1261" y="2315"/>
                      </a:lnTo>
                      <a:lnTo>
                        <a:pt x="1154" y="2612"/>
                      </a:lnTo>
                      <a:lnTo>
                        <a:pt x="2996" y="2612"/>
                      </a:lnTo>
                      <a:lnTo>
                        <a:pt x="3017" y="2614"/>
                      </a:lnTo>
                      <a:lnTo>
                        <a:pt x="3037" y="2622"/>
                      </a:lnTo>
                      <a:lnTo>
                        <a:pt x="3056" y="2633"/>
                      </a:lnTo>
                      <a:lnTo>
                        <a:pt x="3070" y="2648"/>
                      </a:lnTo>
                      <a:lnTo>
                        <a:pt x="3082" y="2665"/>
                      </a:lnTo>
                      <a:lnTo>
                        <a:pt x="3088" y="2686"/>
                      </a:lnTo>
                      <a:lnTo>
                        <a:pt x="3092" y="2708"/>
                      </a:lnTo>
                      <a:lnTo>
                        <a:pt x="3088" y="2730"/>
                      </a:lnTo>
                      <a:lnTo>
                        <a:pt x="3082" y="2751"/>
                      </a:lnTo>
                      <a:lnTo>
                        <a:pt x="3070" y="2768"/>
                      </a:lnTo>
                      <a:lnTo>
                        <a:pt x="3056" y="2783"/>
                      </a:lnTo>
                      <a:lnTo>
                        <a:pt x="3037" y="2794"/>
                      </a:lnTo>
                      <a:lnTo>
                        <a:pt x="3017" y="2802"/>
                      </a:lnTo>
                      <a:lnTo>
                        <a:pt x="2996" y="2804"/>
                      </a:lnTo>
                      <a:lnTo>
                        <a:pt x="2888" y="2804"/>
                      </a:lnTo>
                      <a:lnTo>
                        <a:pt x="2913" y="2836"/>
                      </a:lnTo>
                      <a:lnTo>
                        <a:pt x="2935" y="2872"/>
                      </a:lnTo>
                      <a:lnTo>
                        <a:pt x="2952" y="2909"/>
                      </a:lnTo>
                      <a:lnTo>
                        <a:pt x="2965" y="2949"/>
                      </a:lnTo>
                      <a:lnTo>
                        <a:pt x="2973" y="2991"/>
                      </a:lnTo>
                      <a:lnTo>
                        <a:pt x="2976" y="3034"/>
                      </a:lnTo>
                      <a:lnTo>
                        <a:pt x="2973" y="3081"/>
                      </a:lnTo>
                      <a:lnTo>
                        <a:pt x="2964" y="3126"/>
                      </a:lnTo>
                      <a:lnTo>
                        <a:pt x="2949" y="3168"/>
                      </a:lnTo>
                      <a:lnTo>
                        <a:pt x="2929" y="3209"/>
                      </a:lnTo>
                      <a:lnTo>
                        <a:pt x="2904" y="3246"/>
                      </a:lnTo>
                      <a:lnTo>
                        <a:pt x="2875" y="3279"/>
                      </a:lnTo>
                      <a:lnTo>
                        <a:pt x="2842" y="3308"/>
                      </a:lnTo>
                      <a:lnTo>
                        <a:pt x="2805" y="3333"/>
                      </a:lnTo>
                      <a:lnTo>
                        <a:pt x="2764" y="3353"/>
                      </a:lnTo>
                      <a:lnTo>
                        <a:pt x="2722" y="3368"/>
                      </a:lnTo>
                      <a:lnTo>
                        <a:pt x="2677" y="3377"/>
                      </a:lnTo>
                      <a:lnTo>
                        <a:pt x="2630" y="3380"/>
                      </a:lnTo>
                      <a:lnTo>
                        <a:pt x="2583" y="3377"/>
                      </a:lnTo>
                      <a:lnTo>
                        <a:pt x="2539" y="3368"/>
                      </a:lnTo>
                      <a:lnTo>
                        <a:pt x="2496" y="3353"/>
                      </a:lnTo>
                      <a:lnTo>
                        <a:pt x="2456" y="3333"/>
                      </a:lnTo>
                      <a:lnTo>
                        <a:pt x="2420" y="3308"/>
                      </a:lnTo>
                      <a:lnTo>
                        <a:pt x="2386" y="3279"/>
                      </a:lnTo>
                      <a:lnTo>
                        <a:pt x="2357" y="3246"/>
                      </a:lnTo>
                      <a:lnTo>
                        <a:pt x="2332" y="3209"/>
                      </a:lnTo>
                      <a:lnTo>
                        <a:pt x="2312" y="3168"/>
                      </a:lnTo>
                      <a:lnTo>
                        <a:pt x="2297" y="3126"/>
                      </a:lnTo>
                      <a:lnTo>
                        <a:pt x="2288" y="3081"/>
                      </a:lnTo>
                      <a:lnTo>
                        <a:pt x="2284" y="3034"/>
                      </a:lnTo>
                      <a:lnTo>
                        <a:pt x="2288" y="2991"/>
                      </a:lnTo>
                      <a:lnTo>
                        <a:pt x="2295" y="2949"/>
                      </a:lnTo>
                      <a:lnTo>
                        <a:pt x="2308" y="2909"/>
                      </a:lnTo>
                      <a:lnTo>
                        <a:pt x="2326" y="2872"/>
                      </a:lnTo>
                      <a:lnTo>
                        <a:pt x="2348" y="2836"/>
                      </a:lnTo>
                      <a:lnTo>
                        <a:pt x="2374" y="2804"/>
                      </a:lnTo>
                      <a:lnTo>
                        <a:pt x="1620" y="2804"/>
                      </a:lnTo>
                      <a:lnTo>
                        <a:pt x="1646" y="2836"/>
                      </a:lnTo>
                      <a:lnTo>
                        <a:pt x="1668" y="2872"/>
                      </a:lnTo>
                      <a:lnTo>
                        <a:pt x="1685" y="2909"/>
                      </a:lnTo>
                      <a:lnTo>
                        <a:pt x="1699" y="2949"/>
                      </a:lnTo>
                      <a:lnTo>
                        <a:pt x="1706" y="2991"/>
                      </a:lnTo>
                      <a:lnTo>
                        <a:pt x="1708" y="3034"/>
                      </a:lnTo>
                      <a:lnTo>
                        <a:pt x="1706" y="3081"/>
                      </a:lnTo>
                      <a:lnTo>
                        <a:pt x="1696" y="3126"/>
                      </a:lnTo>
                      <a:lnTo>
                        <a:pt x="1682" y="3168"/>
                      </a:lnTo>
                      <a:lnTo>
                        <a:pt x="1661" y="3209"/>
                      </a:lnTo>
                      <a:lnTo>
                        <a:pt x="1636" y="3246"/>
                      </a:lnTo>
                      <a:lnTo>
                        <a:pt x="1608" y="3279"/>
                      </a:lnTo>
                      <a:lnTo>
                        <a:pt x="1574" y="3308"/>
                      </a:lnTo>
                      <a:lnTo>
                        <a:pt x="1537" y="3333"/>
                      </a:lnTo>
                      <a:lnTo>
                        <a:pt x="1498" y="3353"/>
                      </a:lnTo>
                      <a:lnTo>
                        <a:pt x="1455" y="3368"/>
                      </a:lnTo>
                      <a:lnTo>
                        <a:pt x="1409" y="3377"/>
                      </a:lnTo>
                      <a:lnTo>
                        <a:pt x="1364" y="3380"/>
                      </a:lnTo>
                      <a:lnTo>
                        <a:pt x="1317" y="3377"/>
                      </a:lnTo>
                      <a:lnTo>
                        <a:pt x="1271" y="3368"/>
                      </a:lnTo>
                      <a:lnTo>
                        <a:pt x="1228" y="3353"/>
                      </a:lnTo>
                      <a:lnTo>
                        <a:pt x="1189" y="3333"/>
                      </a:lnTo>
                      <a:lnTo>
                        <a:pt x="1152" y="3308"/>
                      </a:lnTo>
                      <a:lnTo>
                        <a:pt x="1119" y="3279"/>
                      </a:lnTo>
                      <a:lnTo>
                        <a:pt x="1090" y="3246"/>
                      </a:lnTo>
                      <a:lnTo>
                        <a:pt x="1065" y="3209"/>
                      </a:lnTo>
                      <a:lnTo>
                        <a:pt x="1045" y="3168"/>
                      </a:lnTo>
                      <a:lnTo>
                        <a:pt x="1030" y="3126"/>
                      </a:lnTo>
                      <a:lnTo>
                        <a:pt x="1021" y="3081"/>
                      </a:lnTo>
                      <a:lnTo>
                        <a:pt x="1018" y="3034"/>
                      </a:lnTo>
                      <a:lnTo>
                        <a:pt x="1020" y="2991"/>
                      </a:lnTo>
                      <a:lnTo>
                        <a:pt x="1029" y="2949"/>
                      </a:lnTo>
                      <a:lnTo>
                        <a:pt x="1042" y="2909"/>
                      </a:lnTo>
                      <a:lnTo>
                        <a:pt x="1059" y="2872"/>
                      </a:lnTo>
                      <a:lnTo>
                        <a:pt x="1081" y="2836"/>
                      </a:lnTo>
                      <a:lnTo>
                        <a:pt x="1106" y="2804"/>
                      </a:lnTo>
                      <a:lnTo>
                        <a:pt x="1018" y="2804"/>
                      </a:lnTo>
                      <a:lnTo>
                        <a:pt x="995" y="2801"/>
                      </a:lnTo>
                      <a:lnTo>
                        <a:pt x="973" y="2793"/>
                      </a:lnTo>
                      <a:lnTo>
                        <a:pt x="955" y="2780"/>
                      </a:lnTo>
                      <a:lnTo>
                        <a:pt x="939" y="2764"/>
                      </a:lnTo>
                      <a:lnTo>
                        <a:pt x="928" y="2743"/>
                      </a:lnTo>
                      <a:lnTo>
                        <a:pt x="923" y="2721"/>
                      </a:lnTo>
                      <a:lnTo>
                        <a:pt x="922" y="2698"/>
                      </a:lnTo>
                      <a:lnTo>
                        <a:pt x="927" y="2675"/>
                      </a:lnTo>
                      <a:lnTo>
                        <a:pt x="1100" y="2195"/>
                      </a:lnTo>
                      <a:lnTo>
                        <a:pt x="1109" y="2176"/>
                      </a:lnTo>
                      <a:lnTo>
                        <a:pt x="1124" y="2159"/>
                      </a:lnTo>
                      <a:lnTo>
                        <a:pt x="1140" y="2146"/>
                      </a:lnTo>
                      <a:lnTo>
                        <a:pt x="1159" y="2137"/>
                      </a:lnTo>
                      <a:lnTo>
                        <a:pt x="562" y="415"/>
                      </a:lnTo>
                      <a:lnTo>
                        <a:pt x="73" y="223"/>
                      </a:lnTo>
                      <a:lnTo>
                        <a:pt x="52" y="212"/>
                      </a:lnTo>
                      <a:lnTo>
                        <a:pt x="35" y="199"/>
                      </a:lnTo>
                      <a:lnTo>
                        <a:pt x="21" y="181"/>
                      </a:lnTo>
                      <a:lnTo>
                        <a:pt x="10" y="162"/>
                      </a:lnTo>
                      <a:lnTo>
                        <a:pt x="3" y="141"/>
                      </a:lnTo>
                      <a:lnTo>
                        <a:pt x="0" y="119"/>
                      </a:lnTo>
                      <a:lnTo>
                        <a:pt x="2" y="96"/>
                      </a:lnTo>
                      <a:lnTo>
                        <a:pt x="8" y="73"/>
                      </a:lnTo>
                      <a:lnTo>
                        <a:pt x="19" y="53"/>
                      </a:lnTo>
                      <a:lnTo>
                        <a:pt x="33" y="35"/>
                      </a:lnTo>
                      <a:lnTo>
                        <a:pt x="50" y="21"/>
                      </a:lnTo>
                      <a:lnTo>
                        <a:pt x="69" y="10"/>
                      </a:lnTo>
                      <a:lnTo>
                        <a:pt x="91" y="4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" name="Group 4"/>
              <p:cNvGrpSpPr>
                <a:grpSpLocks noChangeAspect="1"/>
              </p:cNvGrpSpPr>
              <p:nvPr/>
            </p:nvGrpSpPr>
            <p:grpSpPr bwMode="auto">
              <a:xfrm>
                <a:off x="8002395" y="3196556"/>
                <a:ext cx="738049" cy="638589"/>
                <a:chOff x="3788" y="3273"/>
                <a:chExt cx="794" cy="687"/>
              </a:xfrm>
              <a:solidFill>
                <a:schemeClr val="bg1"/>
              </a:solidFill>
            </p:grpSpPr>
            <p:sp>
              <p:nvSpPr>
                <p:cNvPr id="8" name="Freeform 6"/>
                <p:cNvSpPr>
                  <a:spLocks/>
                </p:cNvSpPr>
                <p:nvPr/>
              </p:nvSpPr>
              <p:spPr bwMode="auto">
                <a:xfrm>
                  <a:off x="4314" y="3380"/>
                  <a:ext cx="149" cy="150"/>
                </a:xfrm>
                <a:custGeom>
                  <a:avLst/>
                  <a:gdLst>
                    <a:gd name="T0" fmla="*/ 373 w 747"/>
                    <a:gd name="T1" fmla="*/ 0 h 749"/>
                    <a:gd name="T2" fmla="*/ 424 w 747"/>
                    <a:gd name="T3" fmla="*/ 4 h 749"/>
                    <a:gd name="T4" fmla="*/ 472 w 747"/>
                    <a:gd name="T5" fmla="*/ 14 h 749"/>
                    <a:gd name="T6" fmla="*/ 518 w 747"/>
                    <a:gd name="T7" fmla="*/ 29 h 749"/>
                    <a:gd name="T8" fmla="*/ 562 w 747"/>
                    <a:gd name="T9" fmla="*/ 51 h 749"/>
                    <a:gd name="T10" fmla="*/ 602 w 747"/>
                    <a:gd name="T11" fmla="*/ 78 h 749"/>
                    <a:gd name="T12" fmla="*/ 638 w 747"/>
                    <a:gd name="T13" fmla="*/ 109 h 749"/>
                    <a:gd name="T14" fmla="*/ 669 w 747"/>
                    <a:gd name="T15" fmla="*/ 146 h 749"/>
                    <a:gd name="T16" fmla="*/ 696 w 747"/>
                    <a:gd name="T17" fmla="*/ 186 h 749"/>
                    <a:gd name="T18" fmla="*/ 718 w 747"/>
                    <a:gd name="T19" fmla="*/ 229 h 749"/>
                    <a:gd name="T20" fmla="*/ 733 w 747"/>
                    <a:gd name="T21" fmla="*/ 276 h 749"/>
                    <a:gd name="T22" fmla="*/ 744 w 747"/>
                    <a:gd name="T23" fmla="*/ 324 h 749"/>
                    <a:gd name="T24" fmla="*/ 747 w 747"/>
                    <a:gd name="T25" fmla="*/ 375 h 749"/>
                    <a:gd name="T26" fmla="*/ 744 w 747"/>
                    <a:gd name="T27" fmla="*/ 426 h 749"/>
                    <a:gd name="T28" fmla="*/ 733 w 747"/>
                    <a:gd name="T29" fmla="*/ 474 h 749"/>
                    <a:gd name="T30" fmla="*/ 718 w 747"/>
                    <a:gd name="T31" fmla="*/ 520 h 749"/>
                    <a:gd name="T32" fmla="*/ 696 w 747"/>
                    <a:gd name="T33" fmla="*/ 564 h 749"/>
                    <a:gd name="T34" fmla="*/ 669 w 747"/>
                    <a:gd name="T35" fmla="*/ 604 h 749"/>
                    <a:gd name="T36" fmla="*/ 638 w 747"/>
                    <a:gd name="T37" fmla="*/ 640 h 749"/>
                    <a:gd name="T38" fmla="*/ 602 w 747"/>
                    <a:gd name="T39" fmla="*/ 672 h 749"/>
                    <a:gd name="T40" fmla="*/ 562 w 747"/>
                    <a:gd name="T41" fmla="*/ 699 h 749"/>
                    <a:gd name="T42" fmla="*/ 518 w 747"/>
                    <a:gd name="T43" fmla="*/ 720 h 749"/>
                    <a:gd name="T44" fmla="*/ 472 w 747"/>
                    <a:gd name="T45" fmla="*/ 736 h 749"/>
                    <a:gd name="T46" fmla="*/ 424 w 747"/>
                    <a:gd name="T47" fmla="*/ 747 h 749"/>
                    <a:gd name="T48" fmla="*/ 373 w 747"/>
                    <a:gd name="T49" fmla="*/ 749 h 749"/>
                    <a:gd name="T50" fmla="*/ 322 w 747"/>
                    <a:gd name="T51" fmla="*/ 747 h 749"/>
                    <a:gd name="T52" fmla="*/ 274 w 747"/>
                    <a:gd name="T53" fmla="*/ 736 h 749"/>
                    <a:gd name="T54" fmla="*/ 228 w 747"/>
                    <a:gd name="T55" fmla="*/ 720 h 749"/>
                    <a:gd name="T56" fmla="*/ 185 w 747"/>
                    <a:gd name="T57" fmla="*/ 699 h 749"/>
                    <a:gd name="T58" fmla="*/ 145 w 747"/>
                    <a:gd name="T59" fmla="*/ 672 h 749"/>
                    <a:gd name="T60" fmla="*/ 108 w 747"/>
                    <a:gd name="T61" fmla="*/ 640 h 749"/>
                    <a:gd name="T62" fmla="*/ 77 w 747"/>
                    <a:gd name="T63" fmla="*/ 604 h 749"/>
                    <a:gd name="T64" fmla="*/ 50 w 747"/>
                    <a:gd name="T65" fmla="*/ 564 h 749"/>
                    <a:gd name="T66" fmla="*/ 29 w 747"/>
                    <a:gd name="T67" fmla="*/ 520 h 749"/>
                    <a:gd name="T68" fmla="*/ 13 w 747"/>
                    <a:gd name="T69" fmla="*/ 474 h 749"/>
                    <a:gd name="T70" fmla="*/ 3 w 747"/>
                    <a:gd name="T71" fmla="*/ 426 h 749"/>
                    <a:gd name="T72" fmla="*/ 0 w 747"/>
                    <a:gd name="T73" fmla="*/ 375 h 749"/>
                    <a:gd name="T74" fmla="*/ 3 w 747"/>
                    <a:gd name="T75" fmla="*/ 324 h 749"/>
                    <a:gd name="T76" fmla="*/ 13 w 747"/>
                    <a:gd name="T77" fmla="*/ 276 h 749"/>
                    <a:gd name="T78" fmla="*/ 29 w 747"/>
                    <a:gd name="T79" fmla="*/ 229 h 749"/>
                    <a:gd name="T80" fmla="*/ 50 w 747"/>
                    <a:gd name="T81" fmla="*/ 186 h 749"/>
                    <a:gd name="T82" fmla="*/ 77 w 747"/>
                    <a:gd name="T83" fmla="*/ 146 h 749"/>
                    <a:gd name="T84" fmla="*/ 108 w 747"/>
                    <a:gd name="T85" fmla="*/ 109 h 749"/>
                    <a:gd name="T86" fmla="*/ 145 w 747"/>
                    <a:gd name="T87" fmla="*/ 78 h 749"/>
                    <a:gd name="T88" fmla="*/ 185 w 747"/>
                    <a:gd name="T89" fmla="*/ 51 h 749"/>
                    <a:gd name="T90" fmla="*/ 228 w 747"/>
                    <a:gd name="T91" fmla="*/ 29 h 749"/>
                    <a:gd name="T92" fmla="*/ 274 w 747"/>
                    <a:gd name="T93" fmla="*/ 14 h 749"/>
                    <a:gd name="T94" fmla="*/ 322 w 747"/>
                    <a:gd name="T95" fmla="*/ 4 h 749"/>
                    <a:gd name="T96" fmla="*/ 373 w 747"/>
                    <a:gd name="T97" fmla="*/ 0 h 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47" h="749">
                      <a:moveTo>
                        <a:pt x="373" y="0"/>
                      </a:moveTo>
                      <a:lnTo>
                        <a:pt x="424" y="4"/>
                      </a:lnTo>
                      <a:lnTo>
                        <a:pt x="472" y="14"/>
                      </a:lnTo>
                      <a:lnTo>
                        <a:pt x="518" y="29"/>
                      </a:lnTo>
                      <a:lnTo>
                        <a:pt x="562" y="51"/>
                      </a:lnTo>
                      <a:lnTo>
                        <a:pt x="602" y="78"/>
                      </a:lnTo>
                      <a:lnTo>
                        <a:pt x="638" y="109"/>
                      </a:lnTo>
                      <a:lnTo>
                        <a:pt x="669" y="146"/>
                      </a:lnTo>
                      <a:lnTo>
                        <a:pt x="696" y="186"/>
                      </a:lnTo>
                      <a:lnTo>
                        <a:pt x="718" y="229"/>
                      </a:lnTo>
                      <a:lnTo>
                        <a:pt x="733" y="276"/>
                      </a:lnTo>
                      <a:lnTo>
                        <a:pt x="744" y="324"/>
                      </a:lnTo>
                      <a:lnTo>
                        <a:pt x="747" y="375"/>
                      </a:lnTo>
                      <a:lnTo>
                        <a:pt x="744" y="426"/>
                      </a:lnTo>
                      <a:lnTo>
                        <a:pt x="733" y="474"/>
                      </a:lnTo>
                      <a:lnTo>
                        <a:pt x="718" y="520"/>
                      </a:lnTo>
                      <a:lnTo>
                        <a:pt x="696" y="564"/>
                      </a:lnTo>
                      <a:lnTo>
                        <a:pt x="669" y="604"/>
                      </a:lnTo>
                      <a:lnTo>
                        <a:pt x="638" y="640"/>
                      </a:lnTo>
                      <a:lnTo>
                        <a:pt x="602" y="672"/>
                      </a:lnTo>
                      <a:lnTo>
                        <a:pt x="562" y="699"/>
                      </a:lnTo>
                      <a:lnTo>
                        <a:pt x="518" y="720"/>
                      </a:lnTo>
                      <a:lnTo>
                        <a:pt x="472" y="736"/>
                      </a:lnTo>
                      <a:lnTo>
                        <a:pt x="424" y="747"/>
                      </a:lnTo>
                      <a:lnTo>
                        <a:pt x="373" y="749"/>
                      </a:lnTo>
                      <a:lnTo>
                        <a:pt x="322" y="747"/>
                      </a:lnTo>
                      <a:lnTo>
                        <a:pt x="274" y="736"/>
                      </a:lnTo>
                      <a:lnTo>
                        <a:pt x="228" y="720"/>
                      </a:lnTo>
                      <a:lnTo>
                        <a:pt x="185" y="699"/>
                      </a:lnTo>
                      <a:lnTo>
                        <a:pt x="145" y="672"/>
                      </a:lnTo>
                      <a:lnTo>
                        <a:pt x="108" y="640"/>
                      </a:lnTo>
                      <a:lnTo>
                        <a:pt x="77" y="604"/>
                      </a:lnTo>
                      <a:lnTo>
                        <a:pt x="50" y="564"/>
                      </a:lnTo>
                      <a:lnTo>
                        <a:pt x="29" y="520"/>
                      </a:lnTo>
                      <a:lnTo>
                        <a:pt x="13" y="474"/>
                      </a:lnTo>
                      <a:lnTo>
                        <a:pt x="3" y="426"/>
                      </a:lnTo>
                      <a:lnTo>
                        <a:pt x="0" y="375"/>
                      </a:lnTo>
                      <a:lnTo>
                        <a:pt x="3" y="324"/>
                      </a:lnTo>
                      <a:lnTo>
                        <a:pt x="13" y="276"/>
                      </a:lnTo>
                      <a:lnTo>
                        <a:pt x="29" y="229"/>
                      </a:lnTo>
                      <a:lnTo>
                        <a:pt x="50" y="186"/>
                      </a:lnTo>
                      <a:lnTo>
                        <a:pt x="77" y="146"/>
                      </a:lnTo>
                      <a:lnTo>
                        <a:pt x="108" y="109"/>
                      </a:lnTo>
                      <a:lnTo>
                        <a:pt x="145" y="78"/>
                      </a:lnTo>
                      <a:lnTo>
                        <a:pt x="185" y="51"/>
                      </a:lnTo>
                      <a:lnTo>
                        <a:pt x="228" y="29"/>
                      </a:lnTo>
                      <a:lnTo>
                        <a:pt x="274" y="14"/>
                      </a:lnTo>
                      <a:lnTo>
                        <a:pt x="322" y="4"/>
                      </a:lnTo>
                      <a:lnTo>
                        <a:pt x="373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" name="Freeform 7"/>
                <p:cNvSpPr>
                  <a:spLocks/>
                </p:cNvSpPr>
                <p:nvPr/>
              </p:nvSpPr>
              <p:spPr bwMode="auto">
                <a:xfrm>
                  <a:off x="4224" y="3610"/>
                  <a:ext cx="36" cy="98"/>
                </a:xfrm>
                <a:custGeom>
                  <a:avLst/>
                  <a:gdLst>
                    <a:gd name="T0" fmla="*/ 182 w 182"/>
                    <a:gd name="T1" fmla="*/ 0 h 487"/>
                    <a:gd name="T2" fmla="*/ 182 w 182"/>
                    <a:gd name="T3" fmla="*/ 487 h 487"/>
                    <a:gd name="T4" fmla="*/ 0 w 182"/>
                    <a:gd name="T5" fmla="*/ 487 h 487"/>
                    <a:gd name="T6" fmla="*/ 2 w 182"/>
                    <a:gd name="T7" fmla="*/ 452 h 487"/>
                    <a:gd name="T8" fmla="*/ 6 w 182"/>
                    <a:gd name="T9" fmla="*/ 411 h 487"/>
                    <a:gd name="T10" fmla="*/ 10 w 182"/>
                    <a:gd name="T11" fmla="*/ 365 h 487"/>
                    <a:gd name="T12" fmla="*/ 60 w 182"/>
                    <a:gd name="T13" fmla="*/ 365 h 487"/>
                    <a:gd name="T14" fmla="*/ 60 w 182"/>
                    <a:gd name="T15" fmla="*/ 161 h 487"/>
                    <a:gd name="T16" fmla="*/ 78 w 182"/>
                    <a:gd name="T17" fmla="*/ 119 h 487"/>
                    <a:gd name="T18" fmla="*/ 99 w 182"/>
                    <a:gd name="T19" fmla="*/ 79 h 487"/>
                    <a:gd name="T20" fmla="*/ 122 w 182"/>
                    <a:gd name="T21" fmla="*/ 41 h 487"/>
                    <a:gd name="T22" fmla="*/ 150 w 182"/>
                    <a:gd name="T23" fmla="*/ 7 h 487"/>
                    <a:gd name="T24" fmla="*/ 166 w 182"/>
                    <a:gd name="T25" fmla="*/ 5 h 487"/>
                    <a:gd name="T26" fmla="*/ 182 w 182"/>
                    <a:gd name="T27" fmla="*/ 0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2" h="487">
                      <a:moveTo>
                        <a:pt x="182" y="0"/>
                      </a:moveTo>
                      <a:lnTo>
                        <a:pt x="182" y="487"/>
                      </a:lnTo>
                      <a:lnTo>
                        <a:pt x="0" y="487"/>
                      </a:lnTo>
                      <a:lnTo>
                        <a:pt x="2" y="452"/>
                      </a:lnTo>
                      <a:lnTo>
                        <a:pt x="6" y="411"/>
                      </a:lnTo>
                      <a:lnTo>
                        <a:pt x="10" y="365"/>
                      </a:lnTo>
                      <a:lnTo>
                        <a:pt x="60" y="365"/>
                      </a:lnTo>
                      <a:lnTo>
                        <a:pt x="60" y="161"/>
                      </a:lnTo>
                      <a:lnTo>
                        <a:pt x="78" y="119"/>
                      </a:lnTo>
                      <a:lnTo>
                        <a:pt x="99" y="79"/>
                      </a:lnTo>
                      <a:lnTo>
                        <a:pt x="122" y="41"/>
                      </a:lnTo>
                      <a:lnTo>
                        <a:pt x="150" y="7"/>
                      </a:lnTo>
                      <a:lnTo>
                        <a:pt x="166" y="5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" name="Rectangle 8"/>
                <p:cNvSpPr>
                  <a:spLocks noChangeArrowheads="1"/>
                </p:cNvSpPr>
                <p:nvPr/>
              </p:nvSpPr>
              <p:spPr bwMode="auto">
                <a:xfrm>
                  <a:off x="4208" y="3752"/>
                  <a:ext cx="325" cy="208"/>
                </a:xfrm>
                <a:prstGeom prst="rect">
                  <a:avLst/>
                </a:prstGeom>
                <a:grpFill/>
                <a:ln w="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" name="Freeform 9"/>
                <p:cNvSpPr>
                  <a:spLocks noEditPoints="1"/>
                </p:cNvSpPr>
                <p:nvPr/>
              </p:nvSpPr>
              <p:spPr bwMode="auto">
                <a:xfrm>
                  <a:off x="3788" y="3273"/>
                  <a:ext cx="794" cy="686"/>
                </a:xfrm>
                <a:custGeom>
                  <a:avLst/>
                  <a:gdLst>
                    <a:gd name="T0" fmla="*/ 1608 w 3972"/>
                    <a:gd name="T1" fmla="*/ 3056 h 3428"/>
                    <a:gd name="T2" fmla="*/ 1156 w 3972"/>
                    <a:gd name="T3" fmla="*/ 3056 h 3428"/>
                    <a:gd name="T4" fmla="*/ 3417 w 3972"/>
                    <a:gd name="T5" fmla="*/ 2201 h 3428"/>
                    <a:gd name="T6" fmla="*/ 3425 w 3972"/>
                    <a:gd name="T7" fmla="*/ 2007 h 3428"/>
                    <a:gd name="T8" fmla="*/ 3001 w 3972"/>
                    <a:gd name="T9" fmla="*/ 1412 h 3428"/>
                    <a:gd name="T10" fmla="*/ 3093 w 3972"/>
                    <a:gd name="T11" fmla="*/ 2017 h 3428"/>
                    <a:gd name="T12" fmla="*/ 2579 w 3972"/>
                    <a:gd name="T13" fmla="*/ 0 h 3428"/>
                    <a:gd name="T14" fmla="*/ 2401 w 3972"/>
                    <a:gd name="T15" fmla="*/ 1274 h 3428"/>
                    <a:gd name="T16" fmla="*/ 2580 w 3972"/>
                    <a:gd name="T17" fmla="*/ 1390 h 3428"/>
                    <a:gd name="T18" fmla="*/ 2719 w 3972"/>
                    <a:gd name="T19" fmla="*/ 1387 h 3428"/>
                    <a:gd name="T20" fmla="*/ 2867 w 3972"/>
                    <a:gd name="T21" fmla="*/ 1318 h 3428"/>
                    <a:gd name="T22" fmla="*/ 3095 w 3972"/>
                    <a:gd name="T23" fmla="*/ 1304 h 3428"/>
                    <a:gd name="T24" fmla="*/ 3237 w 3972"/>
                    <a:gd name="T25" fmla="*/ 1366 h 3428"/>
                    <a:gd name="T26" fmla="*/ 3317 w 3972"/>
                    <a:gd name="T27" fmla="*/ 1417 h 3428"/>
                    <a:gd name="T28" fmla="*/ 3439 w 3972"/>
                    <a:gd name="T29" fmla="*/ 1508 h 3428"/>
                    <a:gd name="T30" fmla="*/ 3563 w 3972"/>
                    <a:gd name="T31" fmla="*/ 1635 h 3428"/>
                    <a:gd name="T32" fmla="*/ 3666 w 3972"/>
                    <a:gd name="T33" fmla="*/ 1801 h 3428"/>
                    <a:gd name="T34" fmla="*/ 3720 w 3972"/>
                    <a:gd name="T35" fmla="*/ 2012 h 3428"/>
                    <a:gd name="T36" fmla="*/ 3713 w 3972"/>
                    <a:gd name="T37" fmla="*/ 2201 h 3428"/>
                    <a:gd name="T38" fmla="*/ 1916 w 3972"/>
                    <a:gd name="T39" fmla="*/ 2201 h 3428"/>
                    <a:gd name="T40" fmla="*/ 2058 w 3972"/>
                    <a:gd name="T41" fmla="*/ 2103 h 3428"/>
                    <a:gd name="T42" fmla="*/ 2084 w 3972"/>
                    <a:gd name="T43" fmla="*/ 1926 h 3428"/>
                    <a:gd name="T44" fmla="*/ 2151 w 3972"/>
                    <a:gd name="T45" fmla="*/ 1735 h 3428"/>
                    <a:gd name="T46" fmla="*/ 2272 w 3972"/>
                    <a:gd name="T47" fmla="*/ 1573 h 3428"/>
                    <a:gd name="T48" fmla="*/ 2407 w 3972"/>
                    <a:gd name="T49" fmla="*/ 1484 h 3428"/>
                    <a:gd name="T50" fmla="*/ 2470 w 3972"/>
                    <a:gd name="T51" fmla="*/ 1496 h 3428"/>
                    <a:gd name="T52" fmla="*/ 2477 w 3972"/>
                    <a:gd name="T53" fmla="*/ 1560 h 3428"/>
                    <a:gd name="T54" fmla="*/ 2330 w 3972"/>
                    <a:gd name="T55" fmla="*/ 1638 h 3428"/>
                    <a:gd name="T56" fmla="*/ 2226 w 3972"/>
                    <a:gd name="T57" fmla="*/ 1749 h 3428"/>
                    <a:gd name="T58" fmla="*/ 2159 w 3972"/>
                    <a:gd name="T59" fmla="*/ 1931 h 3428"/>
                    <a:gd name="T60" fmla="*/ 2132 w 3972"/>
                    <a:gd name="T61" fmla="*/ 2104 h 3428"/>
                    <a:gd name="T62" fmla="*/ 2620 w 3972"/>
                    <a:gd name="T63" fmla="*/ 2201 h 3428"/>
                    <a:gd name="T64" fmla="*/ 2440 w 3972"/>
                    <a:gd name="T65" fmla="*/ 1649 h 3428"/>
                    <a:gd name="T66" fmla="*/ 2520 w 3972"/>
                    <a:gd name="T67" fmla="*/ 1590 h 3428"/>
                    <a:gd name="T68" fmla="*/ 2526 w 3972"/>
                    <a:gd name="T69" fmla="*/ 1489 h 3428"/>
                    <a:gd name="T70" fmla="*/ 2452 w 3972"/>
                    <a:gd name="T71" fmla="*/ 1429 h 3428"/>
                    <a:gd name="T72" fmla="*/ 2278 w 3972"/>
                    <a:gd name="T73" fmla="*/ 1486 h 3428"/>
                    <a:gd name="T74" fmla="*/ 2238 w 3972"/>
                    <a:gd name="T75" fmla="*/ 1519 h 3428"/>
                    <a:gd name="T76" fmla="*/ 2088 w 3972"/>
                    <a:gd name="T77" fmla="*/ 1362 h 3428"/>
                    <a:gd name="T78" fmla="*/ 1976 w 3972"/>
                    <a:gd name="T79" fmla="*/ 1207 h 3428"/>
                    <a:gd name="T80" fmla="*/ 1903 w 3972"/>
                    <a:gd name="T81" fmla="*/ 1085 h 3428"/>
                    <a:gd name="T82" fmla="*/ 1868 w 3972"/>
                    <a:gd name="T83" fmla="*/ 1010 h 3428"/>
                    <a:gd name="T84" fmla="*/ 1884 w 3972"/>
                    <a:gd name="T85" fmla="*/ 901 h 3428"/>
                    <a:gd name="T86" fmla="*/ 1973 w 3972"/>
                    <a:gd name="T87" fmla="*/ 833 h 3428"/>
                    <a:gd name="T88" fmla="*/ 2082 w 3972"/>
                    <a:gd name="T89" fmla="*/ 849 h 3428"/>
                    <a:gd name="T90" fmla="*/ 2153 w 3972"/>
                    <a:gd name="T91" fmla="*/ 936 h 3428"/>
                    <a:gd name="T92" fmla="*/ 2238 w 3972"/>
                    <a:gd name="T93" fmla="*/ 1076 h 3428"/>
                    <a:gd name="T94" fmla="*/ 2008 w 3972"/>
                    <a:gd name="T95" fmla="*/ 2050 h 3428"/>
                    <a:gd name="T96" fmla="*/ 1325 w 3972"/>
                    <a:gd name="T97" fmla="*/ 2172 h 3428"/>
                    <a:gd name="T98" fmla="*/ 738 w 3972"/>
                    <a:gd name="T99" fmla="*/ 3428 h 3428"/>
                    <a:gd name="T100" fmla="*/ 121 w 3972"/>
                    <a:gd name="T101" fmla="*/ 2172 h 3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972" h="3428">
                      <a:moveTo>
                        <a:pt x="860" y="3056"/>
                      </a:moveTo>
                      <a:lnTo>
                        <a:pt x="860" y="3307"/>
                      </a:lnTo>
                      <a:lnTo>
                        <a:pt x="1608" y="3307"/>
                      </a:lnTo>
                      <a:lnTo>
                        <a:pt x="1608" y="3056"/>
                      </a:lnTo>
                      <a:lnTo>
                        <a:pt x="1325" y="3056"/>
                      </a:lnTo>
                      <a:lnTo>
                        <a:pt x="1325" y="3201"/>
                      </a:lnTo>
                      <a:lnTo>
                        <a:pt x="1156" y="3201"/>
                      </a:lnTo>
                      <a:lnTo>
                        <a:pt x="1156" y="3056"/>
                      </a:lnTo>
                      <a:lnTo>
                        <a:pt x="860" y="3056"/>
                      </a:lnTo>
                      <a:close/>
                      <a:moveTo>
                        <a:pt x="3385" y="1890"/>
                      </a:moveTo>
                      <a:lnTo>
                        <a:pt x="3385" y="2201"/>
                      </a:lnTo>
                      <a:lnTo>
                        <a:pt x="3417" y="2201"/>
                      </a:lnTo>
                      <a:lnTo>
                        <a:pt x="3427" y="2148"/>
                      </a:lnTo>
                      <a:lnTo>
                        <a:pt x="3431" y="2098"/>
                      </a:lnTo>
                      <a:lnTo>
                        <a:pt x="3430" y="2051"/>
                      </a:lnTo>
                      <a:lnTo>
                        <a:pt x="3425" y="2007"/>
                      </a:lnTo>
                      <a:lnTo>
                        <a:pt x="3416" y="1965"/>
                      </a:lnTo>
                      <a:lnTo>
                        <a:pt x="3402" y="1926"/>
                      </a:lnTo>
                      <a:lnTo>
                        <a:pt x="3385" y="1890"/>
                      </a:lnTo>
                      <a:close/>
                      <a:moveTo>
                        <a:pt x="3001" y="1412"/>
                      </a:moveTo>
                      <a:lnTo>
                        <a:pt x="2911" y="2017"/>
                      </a:lnTo>
                      <a:lnTo>
                        <a:pt x="3001" y="2141"/>
                      </a:lnTo>
                      <a:lnTo>
                        <a:pt x="3003" y="2141"/>
                      </a:lnTo>
                      <a:lnTo>
                        <a:pt x="3093" y="2017"/>
                      </a:lnTo>
                      <a:lnTo>
                        <a:pt x="3003" y="1412"/>
                      </a:lnTo>
                      <a:lnTo>
                        <a:pt x="3001" y="1412"/>
                      </a:lnTo>
                      <a:close/>
                      <a:moveTo>
                        <a:pt x="0" y="0"/>
                      </a:moveTo>
                      <a:lnTo>
                        <a:pt x="2579" y="0"/>
                      </a:lnTo>
                      <a:lnTo>
                        <a:pt x="2579" y="196"/>
                      </a:lnTo>
                      <a:lnTo>
                        <a:pt x="2360" y="196"/>
                      </a:lnTo>
                      <a:lnTo>
                        <a:pt x="2360" y="1232"/>
                      </a:lnTo>
                      <a:lnTo>
                        <a:pt x="2401" y="1274"/>
                      </a:lnTo>
                      <a:lnTo>
                        <a:pt x="2444" y="1313"/>
                      </a:lnTo>
                      <a:lnTo>
                        <a:pt x="2488" y="1346"/>
                      </a:lnTo>
                      <a:lnTo>
                        <a:pt x="2534" y="1372"/>
                      </a:lnTo>
                      <a:lnTo>
                        <a:pt x="2580" y="1390"/>
                      </a:lnTo>
                      <a:lnTo>
                        <a:pt x="2615" y="1399"/>
                      </a:lnTo>
                      <a:lnTo>
                        <a:pt x="2650" y="1401"/>
                      </a:lnTo>
                      <a:lnTo>
                        <a:pt x="2685" y="1396"/>
                      </a:lnTo>
                      <a:lnTo>
                        <a:pt x="2719" y="1387"/>
                      </a:lnTo>
                      <a:lnTo>
                        <a:pt x="2753" y="1371"/>
                      </a:lnTo>
                      <a:lnTo>
                        <a:pt x="2782" y="1358"/>
                      </a:lnTo>
                      <a:lnTo>
                        <a:pt x="2823" y="1336"/>
                      </a:lnTo>
                      <a:lnTo>
                        <a:pt x="2867" y="1318"/>
                      </a:lnTo>
                      <a:lnTo>
                        <a:pt x="2911" y="1304"/>
                      </a:lnTo>
                      <a:lnTo>
                        <a:pt x="2911" y="1303"/>
                      </a:lnTo>
                      <a:lnTo>
                        <a:pt x="3002" y="1399"/>
                      </a:lnTo>
                      <a:lnTo>
                        <a:pt x="3095" y="1304"/>
                      </a:lnTo>
                      <a:lnTo>
                        <a:pt x="3141" y="1319"/>
                      </a:lnTo>
                      <a:lnTo>
                        <a:pt x="3186" y="1338"/>
                      </a:lnTo>
                      <a:lnTo>
                        <a:pt x="3229" y="1362"/>
                      </a:lnTo>
                      <a:lnTo>
                        <a:pt x="3237" y="1366"/>
                      </a:lnTo>
                      <a:lnTo>
                        <a:pt x="3244" y="1370"/>
                      </a:lnTo>
                      <a:lnTo>
                        <a:pt x="3266" y="1384"/>
                      </a:lnTo>
                      <a:lnTo>
                        <a:pt x="3290" y="1399"/>
                      </a:lnTo>
                      <a:lnTo>
                        <a:pt x="3317" y="1417"/>
                      </a:lnTo>
                      <a:lnTo>
                        <a:pt x="3346" y="1436"/>
                      </a:lnTo>
                      <a:lnTo>
                        <a:pt x="3376" y="1458"/>
                      </a:lnTo>
                      <a:lnTo>
                        <a:pt x="3407" y="1481"/>
                      </a:lnTo>
                      <a:lnTo>
                        <a:pt x="3439" y="1508"/>
                      </a:lnTo>
                      <a:lnTo>
                        <a:pt x="3470" y="1536"/>
                      </a:lnTo>
                      <a:lnTo>
                        <a:pt x="3503" y="1566"/>
                      </a:lnTo>
                      <a:lnTo>
                        <a:pt x="3533" y="1599"/>
                      </a:lnTo>
                      <a:lnTo>
                        <a:pt x="3563" y="1635"/>
                      </a:lnTo>
                      <a:lnTo>
                        <a:pt x="3592" y="1673"/>
                      </a:lnTo>
                      <a:lnTo>
                        <a:pt x="3619" y="1713"/>
                      </a:lnTo>
                      <a:lnTo>
                        <a:pt x="3644" y="1756"/>
                      </a:lnTo>
                      <a:lnTo>
                        <a:pt x="3666" y="1801"/>
                      </a:lnTo>
                      <a:lnTo>
                        <a:pt x="3685" y="1850"/>
                      </a:lnTo>
                      <a:lnTo>
                        <a:pt x="3701" y="1902"/>
                      </a:lnTo>
                      <a:lnTo>
                        <a:pt x="3713" y="1955"/>
                      </a:lnTo>
                      <a:lnTo>
                        <a:pt x="3720" y="2012"/>
                      </a:lnTo>
                      <a:lnTo>
                        <a:pt x="3723" y="2073"/>
                      </a:lnTo>
                      <a:lnTo>
                        <a:pt x="3720" y="2135"/>
                      </a:lnTo>
                      <a:lnTo>
                        <a:pt x="3713" y="2201"/>
                      </a:lnTo>
                      <a:lnTo>
                        <a:pt x="3713" y="2201"/>
                      </a:lnTo>
                      <a:lnTo>
                        <a:pt x="3972" y="2201"/>
                      </a:lnTo>
                      <a:lnTo>
                        <a:pt x="3972" y="2314"/>
                      </a:lnTo>
                      <a:lnTo>
                        <a:pt x="1916" y="2314"/>
                      </a:lnTo>
                      <a:lnTo>
                        <a:pt x="1916" y="2201"/>
                      </a:lnTo>
                      <a:lnTo>
                        <a:pt x="2052" y="2201"/>
                      </a:lnTo>
                      <a:lnTo>
                        <a:pt x="2053" y="2173"/>
                      </a:lnTo>
                      <a:lnTo>
                        <a:pt x="2054" y="2141"/>
                      </a:lnTo>
                      <a:lnTo>
                        <a:pt x="2058" y="2103"/>
                      </a:lnTo>
                      <a:lnTo>
                        <a:pt x="2062" y="2063"/>
                      </a:lnTo>
                      <a:lnTo>
                        <a:pt x="2068" y="2019"/>
                      </a:lnTo>
                      <a:lnTo>
                        <a:pt x="2075" y="1973"/>
                      </a:lnTo>
                      <a:lnTo>
                        <a:pt x="2084" y="1926"/>
                      </a:lnTo>
                      <a:lnTo>
                        <a:pt x="2097" y="1878"/>
                      </a:lnTo>
                      <a:lnTo>
                        <a:pt x="2111" y="1829"/>
                      </a:lnTo>
                      <a:lnTo>
                        <a:pt x="2129" y="1782"/>
                      </a:lnTo>
                      <a:lnTo>
                        <a:pt x="2151" y="1735"/>
                      </a:lnTo>
                      <a:lnTo>
                        <a:pt x="2175" y="1690"/>
                      </a:lnTo>
                      <a:lnTo>
                        <a:pt x="2203" y="1647"/>
                      </a:lnTo>
                      <a:lnTo>
                        <a:pt x="2236" y="1609"/>
                      </a:lnTo>
                      <a:lnTo>
                        <a:pt x="2272" y="1573"/>
                      </a:lnTo>
                      <a:lnTo>
                        <a:pt x="2277" y="1556"/>
                      </a:lnTo>
                      <a:lnTo>
                        <a:pt x="2288" y="1543"/>
                      </a:lnTo>
                      <a:lnTo>
                        <a:pt x="2302" y="1533"/>
                      </a:lnTo>
                      <a:lnTo>
                        <a:pt x="2407" y="1484"/>
                      </a:lnTo>
                      <a:lnTo>
                        <a:pt x="2423" y="1479"/>
                      </a:lnTo>
                      <a:lnTo>
                        <a:pt x="2440" y="1480"/>
                      </a:lnTo>
                      <a:lnTo>
                        <a:pt x="2457" y="1486"/>
                      </a:lnTo>
                      <a:lnTo>
                        <a:pt x="2470" y="1496"/>
                      </a:lnTo>
                      <a:lnTo>
                        <a:pt x="2480" y="1510"/>
                      </a:lnTo>
                      <a:lnTo>
                        <a:pt x="2485" y="1527"/>
                      </a:lnTo>
                      <a:lnTo>
                        <a:pt x="2483" y="1544"/>
                      </a:lnTo>
                      <a:lnTo>
                        <a:pt x="2477" y="1560"/>
                      </a:lnTo>
                      <a:lnTo>
                        <a:pt x="2468" y="1573"/>
                      </a:lnTo>
                      <a:lnTo>
                        <a:pt x="2453" y="1583"/>
                      </a:lnTo>
                      <a:lnTo>
                        <a:pt x="2348" y="1633"/>
                      </a:lnTo>
                      <a:lnTo>
                        <a:pt x="2330" y="1638"/>
                      </a:lnTo>
                      <a:lnTo>
                        <a:pt x="2311" y="1635"/>
                      </a:lnTo>
                      <a:lnTo>
                        <a:pt x="2279" y="1669"/>
                      </a:lnTo>
                      <a:lnTo>
                        <a:pt x="2250" y="1708"/>
                      </a:lnTo>
                      <a:lnTo>
                        <a:pt x="2226" y="1749"/>
                      </a:lnTo>
                      <a:lnTo>
                        <a:pt x="2204" y="1793"/>
                      </a:lnTo>
                      <a:lnTo>
                        <a:pt x="2186" y="1838"/>
                      </a:lnTo>
                      <a:lnTo>
                        <a:pt x="2172" y="1884"/>
                      </a:lnTo>
                      <a:lnTo>
                        <a:pt x="2159" y="1931"/>
                      </a:lnTo>
                      <a:lnTo>
                        <a:pt x="2149" y="1977"/>
                      </a:lnTo>
                      <a:lnTo>
                        <a:pt x="2141" y="2022"/>
                      </a:lnTo>
                      <a:lnTo>
                        <a:pt x="2135" y="2064"/>
                      </a:lnTo>
                      <a:lnTo>
                        <a:pt x="2132" y="2104"/>
                      </a:lnTo>
                      <a:lnTo>
                        <a:pt x="2128" y="2142"/>
                      </a:lnTo>
                      <a:lnTo>
                        <a:pt x="2127" y="2173"/>
                      </a:lnTo>
                      <a:lnTo>
                        <a:pt x="2126" y="2201"/>
                      </a:lnTo>
                      <a:lnTo>
                        <a:pt x="2620" y="2201"/>
                      </a:lnTo>
                      <a:lnTo>
                        <a:pt x="2620" y="1691"/>
                      </a:lnTo>
                      <a:lnTo>
                        <a:pt x="2556" y="1684"/>
                      </a:lnTo>
                      <a:lnTo>
                        <a:pt x="2493" y="1668"/>
                      </a:lnTo>
                      <a:lnTo>
                        <a:pt x="2440" y="1649"/>
                      </a:lnTo>
                      <a:lnTo>
                        <a:pt x="2474" y="1632"/>
                      </a:lnTo>
                      <a:lnTo>
                        <a:pt x="2492" y="1622"/>
                      </a:lnTo>
                      <a:lnTo>
                        <a:pt x="2508" y="1607"/>
                      </a:lnTo>
                      <a:lnTo>
                        <a:pt x="2520" y="1590"/>
                      </a:lnTo>
                      <a:lnTo>
                        <a:pt x="2529" y="1571"/>
                      </a:lnTo>
                      <a:lnTo>
                        <a:pt x="2535" y="1543"/>
                      </a:lnTo>
                      <a:lnTo>
                        <a:pt x="2534" y="1515"/>
                      </a:lnTo>
                      <a:lnTo>
                        <a:pt x="2526" y="1489"/>
                      </a:lnTo>
                      <a:lnTo>
                        <a:pt x="2512" y="1468"/>
                      </a:lnTo>
                      <a:lnTo>
                        <a:pt x="2496" y="1451"/>
                      </a:lnTo>
                      <a:lnTo>
                        <a:pt x="2475" y="1438"/>
                      </a:lnTo>
                      <a:lnTo>
                        <a:pt x="2452" y="1429"/>
                      </a:lnTo>
                      <a:lnTo>
                        <a:pt x="2428" y="1427"/>
                      </a:lnTo>
                      <a:lnTo>
                        <a:pt x="2405" y="1429"/>
                      </a:lnTo>
                      <a:lnTo>
                        <a:pt x="2382" y="1436"/>
                      </a:lnTo>
                      <a:lnTo>
                        <a:pt x="2278" y="1486"/>
                      </a:lnTo>
                      <a:lnTo>
                        <a:pt x="2262" y="1495"/>
                      </a:lnTo>
                      <a:lnTo>
                        <a:pt x="2249" y="1506"/>
                      </a:lnTo>
                      <a:lnTo>
                        <a:pt x="2238" y="1519"/>
                      </a:lnTo>
                      <a:lnTo>
                        <a:pt x="2238" y="1519"/>
                      </a:lnTo>
                      <a:lnTo>
                        <a:pt x="2197" y="1481"/>
                      </a:lnTo>
                      <a:lnTo>
                        <a:pt x="2158" y="1442"/>
                      </a:lnTo>
                      <a:lnTo>
                        <a:pt x="2122" y="1404"/>
                      </a:lnTo>
                      <a:lnTo>
                        <a:pt x="2088" y="1362"/>
                      </a:lnTo>
                      <a:lnTo>
                        <a:pt x="2057" y="1322"/>
                      </a:lnTo>
                      <a:lnTo>
                        <a:pt x="2026" y="1282"/>
                      </a:lnTo>
                      <a:lnTo>
                        <a:pt x="2000" y="1244"/>
                      </a:lnTo>
                      <a:lnTo>
                        <a:pt x="1976" y="1207"/>
                      </a:lnTo>
                      <a:lnTo>
                        <a:pt x="1953" y="1172"/>
                      </a:lnTo>
                      <a:lnTo>
                        <a:pt x="1933" y="1139"/>
                      </a:lnTo>
                      <a:lnTo>
                        <a:pt x="1918" y="1110"/>
                      </a:lnTo>
                      <a:lnTo>
                        <a:pt x="1903" y="1085"/>
                      </a:lnTo>
                      <a:lnTo>
                        <a:pt x="1892" y="1064"/>
                      </a:lnTo>
                      <a:lnTo>
                        <a:pt x="1884" y="1049"/>
                      </a:lnTo>
                      <a:lnTo>
                        <a:pt x="1879" y="1038"/>
                      </a:lnTo>
                      <a:lnTo>
                        <a:pt x="1868" y="1010"/>
                      </a:lnTo>
                      <a:lnTo>
                        <a:pt x="1864" y="982"/>
                      </a:lnTo>
                      <a:lnTo>
                        <a:pt x="1866" y="954"/>
                      </a:lnTo>
                      <a:lnTo>
                        <a:pt x="1872" y="926"/>
                      </a:lnTo>
                      <a:lnTo>
                        <a:pt x="1884" y="901"/>
                      </a:lnTo>
                      <a:lnTo>
                        <a:pt x="1899" y="879"/>
                      </a:lnTo>
                      <a:lnTo>
                        <a:pt x="1921" y="858"/>
                      </a:lnTo>
                      <a:lnTo>
                        <a:pt x="1945" y="844"/>
                      </a:lnTo>
                      <a:lnTo>
                        <a:pt x="1973" y="833"/>
                      </a:lnTo>
                      <a:lnTo>
                        <a:pt x="2001" y="829"/>
                      </a:lnTo>
                      <a:lnTo>
                        <a:pt x="2030" y="830"/>
                      </a:lnTo>
                      <a:lnTo>
                        <a:pt x="2057" y="836"/>
                      </a:lnTo>
                      <a:lnTo>
                        <a:pt x="2082" y="849"/>
                      </a:lnTo>
                      <a:lnTo>
                        <a:pt x="2105" y="864"/>
                      </a:lnTo>
                      <a:lnTo>
                        <a:pt x="2124" y="885"/>
                      </a:lnTo>
                      <a:lnTo>
                        <a:pt x="2140" y="910"/>
                      </a:lnTo>
                      <a:lnTo>
                        <a:pt x="2153" y="936"/>
                      </a:lnTo>
                      <a:lnTo>
                        <a:pt x="2169" y="966"/>
                      </a:lnTo>
                      <a:lnTo>
                        <a:pt x="2190" y="1001"/>
                      </a:lnTo>
                      <a:lnTo>
                        <a:pt x="2213" y="1038"/>
                      </a:lnTo>
                      <a:lnTo>
                        <a:pt x="2238" y="1076"/>
                      </a:lnTo>
                      <a:lnTo>
                        <a:pt x="2238" y="257"/>
                      </a:lnTo>
                      <a:lnTo>
                        <a:pt x="243" y="257"/>
                      </a:lnTo>
                      <a:lnTo>
                        <a:pt x="243" y="2050"/>
                      </a:lnTo>
                      <a:lnTo>
                        <a:pt x="2008" y="2050"/>
                      </a:lnTo>
                      <a:lnTo>
                        <a:pt x="2003" y="2095"/>
                      </a:lnTo>
                      <a:lnTo>
                        <a:pt x="2000" y="2136"/>
                      </a:lnTo>
                      <a:lnTo>
                        <a:pt x="1999" y="2172"/>
                      </a:lnTo>
                      <a:lnTo>
                        <a:pt x="1325" y="2172"/>
                      </a:lnTo>
                      <a:lnTo>
                        <a:pt x="1325" y="2935"/>
                      </a:lnTo>
                      <a:lnTo>
                        <a:pt x="1729" y="2935"/>
                      </a:lnTo>
                      <a:lnTo>
                        <a:pt x="1729" y="3428"/>
                      </a:lnTo>
                      <a:lnTo>
                        <a:pt x="738" y="3428"/>
                      </a:lnTo>
                      <a:lnTo>
                        <a:pt x="738" y="2935"/>
                      </a:lnTo>
                      <a:lnTo>
                        <a:pt x="1156" y="2935"/>
                      </a:lnTo>
                      <a:lnTo>
                        <a:pt x="1156" y="2172"/>
                      </a:lnTo>
                      <a:lnTo>
                        <a:pt x="121" y="2172"/>
                      </a:lnTo>
                      <a:lnTo>
                        <a:pt x="121" y="196"/>
                      </a:lnTo>
                      <a:lnTo>
                        <a:pt x="0" y="1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" name="Freeform 10"/>
                <p:cNvSpPr>
                  <a:spLocks/>
                </p:cNvSpPr>
                <p:nvPr/>
              </p:nvSpPr>
              <p:spPr bwMode="auto">
                <a:xfrm>
                  <a:off x="4009" y="3500"/>
                  <a:ext cx="144" cy="129"/>
                </a:xfrm>
                <a:custGeom>
                  <a:avLst/>
                  <a:gdLst>
                    <a:gd name="T0" fmla="*/ 606 w 722"/>
                    <a:gd name="T1" fmla="*/ 2 h 642"/>
                    <a:gd name="T2" fmla="*/ 628 w 722"/>
                    <a:gd name="T3" fmla="*/ 21 h 642"/>
                    <a:gd name="T4" fmla="*/ 713 w 722"/>
                    <a:gd name="T5" fmla="*/ 240 h 642"/>
                    <a:gd name="T6" fmla="*/ 722 w 722"/>
                    <a:gd name="T7" fmla="*/ 269 h 642"/>
                    <a:gd name="T8" fmla="*/ 721 w 722"/>
                    <a:gd name="T9" fmla="*/ 280 h 642"/>
                    <a:gd name="T10" fmla="*/ 720 w 722"/>
                    <a:gd name="T11" fmla="*/ 283 h 642"/>
                    <a:gd name="T12" fmla="*/ 713 w 722"/>
                    <a:gd name="T13" fmla="*/ 307 h 642"/>
                    <a:gd name="T14" fmla="*/ 703 w 722"/>
                    <a:gd name="T15" fmla="*/ 346 h 642"/>
                    <a:gd name="T16" fmla="*/ 684 w 722"/>
                    <a:gd name="T17" fmla="*/ 403 h 642"/>
                    <a:gd name="T18" fmla="*/ 674 w 722"/>
                    <a:gd name="T19" fmla="*/ 441 h 642"/>
                    <a:gd name="T20" fmla="*/ 663 w 722"/>
                    <a:gd name="T21" fmla="*/ 475 h 642"/>
                    <a:gd name="T22" fmla="*/ 658 w 722"/>
                    <a:gd name="T23" fmla="*/ 494 h 642"/>
                    <a:gd name="T24" fmla="*/ 652 w 722"/>
                    <a:gd name="T25" fmla="*/ 516 h 642"/>
                    <a:gd name="T26" fmla="*/ 641 w 722"/>
                    <a:gd name="T27" fmla="*/ 527 h 642"/>
                    <a:gd name="T28" fmla="*/ 620 w 722"/>
                    <a:gd name="T29" fmla="*/ 533 h 642"/>
                    <a:gd name="T30" fmla="*/ 301 w 722"/>
                    <a:gd name="T31" fmla="*/ 600 h 642"/>
                    <a:gd name="T32" fmla="*/ 295 w 722"/>
                    <a:gd name="T33" fmla="*/ 626 h 642"/>
                    <a:gd name="T34" fmla="*/ 282 w 722"/>
                    <a:gd name="T35" fmla="*/ 638 h 642"/>
                    <a:gd name="T36" fmla="*/ 270 w 722"/>
                    <a:gd name="T37" fmla="*/ 642 h 642"/>
                    <a:gd name="T38" fmla="*/ 255 w 722"/>
                    <a:gd name="T39" fmla="*/ 641 h 642"/>
                    <a:gd name="T40" fmla="*/ 237 w 722"/>
                    <a:gd name="T41" fmla="*/ 630 h 642"/>
                    <a:gd name="T42" fmla="*/ 230 w 722"/>
                    <a:gd name="T43" fmla="*/ 624 h 642"/>
                    <a:gd name="T44" fmla="*/ 213 w 722"/>
                    <a:gd name="T45" fmla="*/ 608 h 642"/>
                    <a:gd name="T46" fmla="*/ 185 w 722"/>
                    <a:gd name="T47" fmla="*/ 580 h 642"/>
                    <a:gd name="T48" fmla="*/ 150 w 722"/>
                    <a:gd name="T49" fmla="*/ 546 h 642"/>
                    <a:gd name="T50" fmla="*/ 111 w 722"/>
                    <a:gd name="T51" fmla="*/ 509 h 642"/>
                    <a:gd name="T52" fmla="*/ 74 w 722"/>
                    <a:gd name="T53" fmla="*/ 472 h 642"/>
                    <a:gd name="T54" fmla="*/ 42 w 722"/>
                    <a:gd name="T55" fmla="*/ 441 h 642"/>
                    <a:gd name="T56" fmla="*/ 19 w 722"/>
                    <a:gd name="T57" fmla="*/ 419 h 642"/>
                    <a:gd name="T58" fmla="*/ 5 w 722"/>
                    <a:gd name="T59" fmla="*/ 402 h 642"/>
                    <a:gd name="T60" fmla="*/ 0 w 722"/>
                    <a:gd name="T61" fmla="*/ 381 h 642"/>
                    <a:gd name="T62" fmla="*/ 9 w 722"/>
                    <a:gd name="T63" fmla="*/ 358 h 642"/>
                    <a:gd name="T64" fmla="*/ 17 w 722"/>
                    <a:gd name="T65" fmla="*/ 347 h 642"/>
                    <a:gd name="T66" fmla="*/ 235 w 722"/>
                    <a:gd name="T67" fmla="*/ 123 h 642"/>
                    <a:gd name="T68" fmla="*/ 262 w 722"/>
                    <a:gd name="T69" fmla="*/ 114 h 642"/>
                    <a:gd name="T70" fmla="*/ 276 w 722"/>
                    <a:gd name="T71" fmla="*/ 116 h 642"/>
                    <a:gd name="T72" fmla="*/ 289 w 722"/>
                    <a:gd name="T73" fmla="*/ 128 h 642"/>
                    <a:gd name="T74" fmla="*/ 294 w 722"/>
                    <a:gd name="T75" fmla="*/ 151 h 642"/>
                    <a:gd name="T76" fmla="*/ 425 w 722"/>
                    <a:gd name="T77" fmla="*/ 225 h 642"/>
                    <a:gd name="T78" fmla="*/ 377 w 722"/>
                    <a:gd name="T79" fmla="*/ 127 h 642"/>
                    <a:gd name="T80" fmla="*/ 379 w 722"/>
                    <a:gd name="T81" fmla="*/ 106 h 642"/>
                    <a:gd name="T82" fmla="*/ 393 w 722"/>
                    <a:gd name="T83" fmla="*/ 87 h 642"/>
                    <a:gd name="T84" fmla="*/ 410 w 722"/>
                    <a:gd name="T85" fmla="*/ 78 h 642"/>
                    <a:gd name="T86" fmla="*/ 579 w 722"/>
                    <a:gd name="T87" fmla="*/ 1 h 6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22" h="642">
                      <a:moveTo>
                        <a:pt x="591" y="0"/>
                      </a:moveTo>
                      <a:lnTo>
                        <a:pt x="606" y="2"/>
                      </a:lnTo>
                      <a:lnTo>
                        <a:pt x="619" y="11"/>
                      </a:lnTo>
                      <a:lnTo>
                        <a:pt x="628" y="21"/>
                      </a:lnTo>
                      <a:lnTo>
                        <a:pt x="634" y="35"/>
                      </a:lnTo>
                      <a:lnTo>
                        <a:pt x="713" y="240"/>
                      </a:lnTo>
                      <a:lnTo>
                        <a:pt x="720" y="252"/>
                      </a:lnTo>
                      <a:lnTo>
                        <a:pt x="722" y="269"/>
                      </a:lnTo>
                      <a:lnTo>
                        <a:pt x="722" y="274"/>
                      </a:lnTo>
                      <a:lnTo>
                        <a:pt x="721" y="280"/>
                      </a:lnTo>
                      <a:lnTo>
                        <a:pt x="721" y="283"/>
                      </a:lnTo>
                      <a:lnTo>
                        <a:pt x="720" y="283"/>
                      </a:lnTo>
                      <a:lnTo>
                        <a:pt x="717" y="294"/>
                      </a:lnTo>
                      <a:lnTo>
                        <a:pt x="713" y="307"/>
                      </a:lnTo>
                      <a:lnTo>
                        <a:pt x="709" y="326"/>
                      </a:lnTo>
                      <a:lnTo>
                        <a:pt x="703" y="346"/>
                      </a:lnTo>
                      <a:lnTo>
                        <a:pt x="694" y="373"/>
                      </a:lnTo>
                      <a:lnTo>
                        <a:pt x="684" y="403"/>
                      </a:lnTo>
                      <a:lnTo>
                        <a:pt x="678" y="423"/>
                      </a:lnTo>
                      <a:lnTo>
                        <a:pt x="674" y="441"/>
                      </a:lnTo>
                      <a:lnTo>
                        <a:pt x="668" y="459"/>
                      </a:lnTo>
                      <a:lnTo>
                        <a:pt x="663" y="475"/>
                      </a:lnTo>
                      <a:lnTo>
                        <a:pt x="659" y="487"/>
                      </a:lnTo>
                      <a:lnTo>
                        <a:pt x="658" y="494"/>
                      </a:lnTo>
                      <a:lnTo>
                        <a:pt x="657" y="506"/>
                      </a:lnTo>
                      <a:lnTo>
                        <a:pt x="652" y="516"/>
                      </a:lnTo>
                      <a:lnTo>
                        <a:pt x="647" y="522"/>
                      </a:lnTo>
                      <a:lnTo>
                        <a:pt x="641" y="527"/>
                      </a:lnTo>
                      <a:lnTo>
                        <a:pt x="629" y="532"/>
                      </a:lnTo>
                      <a:lnTo>
                        <a:pt x="620" y="533"/>
                      </a:lnTo>
                      <a:lnTo>
                        <a:pt x="301" y="533"/>
                      </a:lnTo>
                      <a:lnTo>
                        <a:pt x="301" y="600"/>
                      </a:lnTo>
                      <a:lnTo>
                        <a:pt x="299" y="615"/>
                      </a:lnTo>
                      <a:lnTo>
                        <a:pt x="295" y="626"/>
                      </a:lnTo>
                      <a:lnTo>
                        <a:pt x="289" y="634"/>
                      </a:lnTo>
                      <a:lnTo>
                        <a:pt x="282" y="638"/>
                      </a:lnTo>
                      <a:lnTo>
                        <a:pt x="275" y="641"/>
                      </a:lnTo>
                      <a:lnTo>
                        <a:pt x="270" y="642"/>
                      </a:lnTo>
                      <a:lnTo>
                        <a:pt x="266" y="642"/>
                      </a:lnTo>
                      <a:lnTo>
                        <a:pt x="255" y="641"/>
                      </a:lnTo>
                      <a:lnTo>
                        <a:pt x="246" y="636"/>
                      </a:lnTo>
                      <a:lnTo>
                        <a:pt x="237" y="630"/>
                      </a:lnTo>
                      <a:lnTo>
                        <a:pt x="232" y="625"/>
                      </a:lnTo>
                      <a:lnTo>
                        <a:pt x="230" y="624"/>
                      </a:lnTo>
                      <a:lnTo>
                        <a:pt x="224" y="618"/>
                      </a:lnTo>
                      <a:lnTo>
                        <a:pt x="213" y="608"/>
                      </a:lnTo>
                      <a:lnTo>
                        <a:pt x="201" y="596"/>
                      </a:lnTo>
                      <a:lnTo>
                        <a:pt x="185" y="580"/>
                      </a:lnTo>
                      <a:lnTo>
                        <a:pt x="168" y="564"/>
                      </a:lnTo>
                      <a:lnTo>
                        <a:pt x="150" y="546"/>
                      </a:lnTo>
                      <a:lnTo>
                        <a:pt x="131" y="527"/>
                      </a:lnTo>
                      <a:lnTo>
                        <a:pt x="111" y="509"/>
                      </a:lnTo>
                      <a:lnTo>
                        <a:pt x="92" y="489"/>
                      </a:lnTo>
                      <a:lnTo>
                        <a:pt x="74" y="472"/>
                      </a:lnTo>
                      <a:lnTo>
                        <a:pt x="57" y="455"/>
                      </a:lnTo>
                      <a:lnTo>
                        <a:pt x="42" y="441"/>
                      </a:lnTo>
                      <a:lnTo>
                        <a:pt x="29" y="429"/>
                      </a:lnTo>
                      <a:lnTo>
                        <a:pt x="19" y="419"/>
                      </a:lnTo>
                      <a:lnTo>
                        <a:pt x="15" y="414"/>
                      </a:lnTo>
                      <a:lnTo>
                        <a:pt x="5" y="402"/>
                      </a:lnTo>
                      <a:lnTo>
                        <a:pt x="1" y="391"/>
                      </a:lnTo>
                      <a:lnTo>
                        <a:pt x="0" y="381"/>
                      </a:lnTo>
                      <a:lnTo>
                        <a:pt x="4" y="368"/>
                      </a:lnTo>
                      <a:lnTo>
                        <a:pt x="9" y="358"/>
                      </a:lnTo>
                      <a:lnTo>
                        <a:pt x="13" y="351"/>
                      </a:lnTo>
                      <a:lnTo>
                        <a:pt x="17" y="347"/>
                      </a:lnTo>
                      <a:lnTo>
                        <a:pt x="226" y="132"/>
                      </a:lnTo>
                      <a:lnTo>
                        <a:pt x="235" y="123"/>
                      </a:lnTo>
                      <a:lnTo>
                        <a:pt x="248" y="116"/>
                      </a:lnTo>
                      <a:lnTo>
                        <a:pt x="262" y="114"/>
                      </a:lnTo>
                      <a:lnTo>
                        <a:pt x="269" y="114"/>
                      </a:lnTo>
                      <a:lnTo>
                        <a:pt x="276" y="116"/>
                      </a:lnTo>
                      <a:lnTo>
                        <a:pt x="283" y="121"/>
                      </a:lnTo>
                      <a:lnTo>
                        <a:pt x="289" y="128"/>
                      </a:lnTo>
                      <a:lnTo>
                        <a:pt x="293" y="138"/>
                      </a:lnTo>
                      <a:lnTo>
                        <a:pt x="294" y="151"/>
                      </a:lnTo>
                      <a:lnTo>
                        <a:pt x="294" y="225"/>
                      </a:lnTo>
                      <a:lnTo>
                        <a:pt x="425" y="225"/>
                      </a:lnTo>
                      <a:lnTo>
                        <a:pt x="382" y="140"/>
                      </a:lnTo>
                      <a:lnTo>
                        <a:pt x="377" y="127"/>
                      </a:lnTo>
                      <a:lnTo>
                        <a:pt x="376" y="116"/>
                      </a:lnTo>
                      <a:lnTo>
                        <a:pt x="379" y="106"/>
                      </a:lnTo>
                      <a:lnTo>
                        <a:pt x="385" y="95"/>
                      </a:lnTo>
                      <a:lnTo>
                        <a:pt x="393" y="87"/>
                      </a:lnTo>
                      <a:lnTo>
                        <a:pt x="402" y="82"/>
                      </a:lnTo>
                      <a:lnTo>
                        <a:pt x="410" y="78"/>
                      </a:lnTo>
                      <a:lnTo>
                        <a:pt x="568" y="4"/>
                      </a:lnTo>
                      <a:lnTo>
                        <a:pt x="579" y="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" name="Freeform 11"/>
                <p:cNvSpPr>
                  <a:spLocks noEditPoints="1"/>
                </p:cNvSpPr>
                <p:nvPr/>
              </p:nvSpPr>
              <p:spPr bwMode="auto">
                <a:xfrm>
                  <a:off x="3978" y="3367"/>
                  <a:ext cx="145" cy="128"/>
                </a:xfrm>
                <a:custGeom>
                  <a:avLst/>
                  <a:gdLst>
                    <a:gd name="T0" fmla="*/ 605 w 726"/>
                    <a:gd name="T1" fmla="*/ 589 h 639"/>
                    <a:gd name="T2" fmla="*/ 606 w 726"/>
                    <a:gd name="T3" fmla="*/ 615 h 639"/>
                    <a:gd name="T4" fmla="*/ 418 w 726"/>
                    <a:gd name="T5" fmla="*/ 0 h 639"/>
                    <a:gd name="T6" fmla="*/ 439 w 726"/>
                    <a:gd name="T7" fmla="*/ 8 h 639"/>
                    <a:gd name="T8" fmla="*/ 450 w 726"/>
                    <a:gd name="T9" fmla="*/ 20 h 639"/>
                    <a:gd name="T10" fmla="*/ 666 w 726"/>
                    <a:gd name="T11" fmla="*/ 265 h 639"/>
                    <a:gd name="T12" fmla="*/ 697 w 726"/>
                    <a:gd name="T13" fmla="*/ 257 h 639"/>
                    <a:gd name="T14" fmla="*/ 718 w 726"/>
                    <a:gd name="T15" fmla="*/ 269 h 639"/>
                    <a:gd name="T16" fmla="*/ 726 w 726"/>
                    <a:gd name="T17" fmla="*/ 294 h 639"/>
                    <a:gd name="T18" fmla="*/ 723 w 726"/>
                    <a:gd name="T19" fmla="*/ 312 h 639"/>
                    <a:gd name="T20" fmla="*/ 720 w 726"/>
                    <a:gd name="T21" fmla="*/ 325 h 639"/>
                    <a:gd name="T22" fmla="*/ 711 w 726"/>
                    <a:gd name="T23" fmla="*/ 359 h 639"/>
                    <a:gd name="T24" fmla="*/ 699 w 726"/>
                    <a:gd name="T25" fmla="*/ 408 h 639"/>
                    <a:gd name="T26" fmla="*/ 684 w 726"/>
                    <a:gd name="T27" fmla="*/ 462 h 639"/>
                    <a:gd name="T28" fmla="*/ 671 w 726"/>
                    <a:gd name="T29" fmla="*/ 518 h 639"/>
                    <a:gd name="T30" fmla="*/ 659 w 726"/>
                    <a:gd name="T31" fmla="*/ 565 h 639"/>
                    <a:gd name="T32" fmla="*/ 651 w 726"/>
                    <a:gd name="T33" fmla="*/ 598 h 639"/>
                    <a:gd name="T34" fmla="*/ 642 w 726"/>
                    <a:gd name="T35" fmla="*/ 621 h 639"/>
                    <a:gd name="T36" fmla="*/ 620 w 726"/>
                    <a:gd name="T37" fmla="*/ 637 h 639"/>
                    <a:gd name="T38" fmla="*/ 600 w 726"/>
                    <a:gd name="T39" fmla="*/ 639 h 639"/>
                    <a:gd name="T40" fmla="*/ 591 w 726"/>
                    <a:gd name="T41" fmla="*/ 638 h 639"/>
                    <a:gd name="T42" fmla="*/ 299 w 726"/>
                    <a:gd name="T43" fmla="*/ 562 h 639"/>
                    <a:gd name="T44" fmla="*/ 282 w 726"/>
                    <a:gd name="T45" fmla="*/ 556 h 639"/>
                    <a:gd name="T46" fmla="*/ 265 w 726"/>
                    <a:gd name="T47" fmla="*/ 541 h 639"/>
                    <a:gd name="T48" fmla="*/ 260 w 726"/>
                    <a:gd name="T49" fmla="*/ 522 h 639"/>
                    <a:gd name="T50" fmla="*/ 270 w 726"/>
                    <a:gd name="T51" fmla="*/ 502 h 639"/>
                    <a:gd name="T52" fmla="*/ 346 w 726"/>
                    <a:gd name="T53" fmla="*/ 456 h 639"/>
                    <a:gd name="T54" fmla="*/ 230 w 726"/>
                    <a:gd name="T55" fmla="*/ 425 h 639"/>
                    <a:gd name="T56" fmla="*/ 213 w 726"/>
                    <a:gd name="T57" fmla="*/ 442 h 639"/>
                    <a:gd name="T58" fmla="*/ 196 w 726"/>
                    <a:gd name="T59" fmla="*/ 445 h 639"/>
                    <a:gd name="T60" fmla="*/ 173 w 726"/>
                    <a:gd name="T61" fmla="*/ 438 h 639"/>
                    <a:gd name="T62" fmla="*/ 21 w 726"/>
                    <a:gd name="T63" fmla="*/ 330 h 639"/>
                    <a:gd name="T64" fmla="*/ 3 w 726"/>
                    <a:gd name="T65" fmla="*/ 307 h 639"/>
                    <a:gd name="T66" fmla="*/ 0 w 726"/>
                    <a:gd name="T67" fmla="*/ 283 h 639"/>
                    <a:gd name="T68" fmla="*/ 11 w 726"/>
                    <a:gd name="T69" fmla="*/ 263 h 639"/>
                    <a:gd name="T70" fmla="*/ 150 w 726"/>
                    <a:gd name="T71" fmla="*/ 85 h 639"/>
                    <a:gd name="T72" fmla="*/ 161 w 726"/>
                    <a:gd name="T73" fmla="*/ 71 h 639"/>
                    <a:gd name="T74" fmla="*/ 178 w 726"/>
                    <a:gd name="T75" fmla="*/ 60 h 639"/>
                    <a:gd name="T76" fmla="*/ 201 w 726"/>
                    <a:gd name="T77" fmla="*/ 52 h 639"/>
                    <a:gd name="T78" fmla="*/ 242 w 726"/>
                    <a:gd name="T79" fmla="*/ 43 h 639"/>
                    <a:gd name="T80" fmla="*/ 306 w 726"/>
                    <a:gd name="T81" fmla="*/ 28 h 639"/>
                    <a:gd name="T82" fmla="*/ 345 w 726"/>
                    <a:gd name="T83" fmla="*/ 20 h 639"/>
                    <a:gd name="T84" fmla="*/ 379 w 726"/>
                    <a:gd name="T85" fmla="*/ 11 h 639"/>
                    <a:gd name="T86" fmla="*/ 398 w 726"/>
                    <a:gd name="T87" fmla="*/ 6 h 639"/>
                    <a:gd name="T88" fmla="*/ 418 w 726"/>
                    <a:gd name="T89" fmla="*/ 0 h 6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6" h="639">
                      <a:moveTo>
                        <a:pt x="606" y="589"/>
                      </a:moveTo>
                      <a:lnTo>
                        <a:pt x="605" y="589"/>
                      </a:lnTo>
                      <a:lnTo>
                        <a:pt x="603" y="589"/>
                      </a:lnTo>
                      <a:lnTo>
                        <a:pt x="606" y="615"/>
                      </a:lnTo>
                      <a:lnTo>
                        <a:pt x="606" y="589"/>
                      </a:lnTo>
                      <a:close/>
                      <a:moveTo>
                        <a:pt x="418" y="0"/>
                      </a:moveTo>
                      <a:lnTo>
                        <a:pt x="429" y="3"/>
                      </a:lnTo>
                      <a:lnTo>
                        <a:pt x="439" y="8"/>
                      </a:lnTo>
                      <a:lnTo>
                        <a:pt x="446" y="14"/>
                      </a:lnTo>
                      <a:lnTo>
                        <a:pt x="450" y="20"/>
                      </a:lnTo>
                      <a:lnTo>
                        <a:pt x="610" y="297"/>
                      </a:lnTo>
                      <a:lnTo>
                        <a:pt x="666" y="265"/>
                      </a:lnTo>
                      <a:lnTo>
                        <a:pt x="682" y="259"/>
                      </a:lnTo>
                      <a:lnTo>
                        <a:pt x="697" y="257"/>
                      </a:lnTo>
                      <a:lnTo>
                        <a:pt x="709" y="261"/>
                      </a:lnTo>
                      <a:lnTo>
                        <a:pt x="718" y="269"/>
                      </a:lnTo>
                      <a:lnTo>
                        <a:pt x="724" y="282"/>
                      </a:lnTo>
                      <a:lnTo>
                        <a:pt x="726" y="294"/>
                      </a:lnTo>
                      <a:lnTo>
                        <a:pt x="726" y="305"/>
                      </a:lnTo>
                      <a:lnTo>
                        <a:pt x="723" y="312"/>
                      </a:lnTo>
                      <a:lnTo>
                        <a:pt x="722" y="316"/>
                      </a:lnTo>
                      <a:lnTo>
                        <a:pt x="720" y="325"/>
                      </a:lnTo>
                      <a:lnTo>
                        <a:pt x="716" y="340"/>
                      </a:lnTo>
                      <a:lnTo>
                        <a:pt x="711" y="359"/>
                      </a:lnTo>
                      <a:lnTo>
                        <a:pt x="705" y="382"/>
                      </a:lnTo>
                      <a:lnTo>
                        <a:pt x="699" y="408"/>
                      </a:lnTo>
                      <a:lnTo>
                        <a:pt x="692" y="434"/>
                      </a:lnTo>
                      <a:lnTo>
                        <a:pt x="684" y="462"/>
                      </a:lnTo>
                      <a:lnTo>
                        <a:pt x="678" y="490"/>
                      </a:lnTo>
                      <a:lnTo>
                        <a:pt x="671" y="518"/>
                      </a:lnTo>
                      <a:lnTo>
                        <a:pt x="665" y="542"/>
                      </a:lnTo>
                      <a:lnTo>
                        <a:pt x="659" y="565"/>
                      </a:lnTo>
                      <a:lnTo>
                        <a:pt x="654" y="583"/>
                      </a:lnTo>
                      <a:lnTo>
                        <a:pt x="651" y="598"/>
                      </a:lnTo>
                      <a:lnTo>
                        <a:pt x="648" y="606"/>
                      </a:lnTo>
                      <a:lnTo>
                        <a:pt x="642" y="621"/>
                      </a:lnTo>
                      <a:lnTo>
                        <a:pt x="632" y="631"/>
                      </a:lnTo>
                      <a:lnTo>
                        <a:pt x="620" y="637"/>
                      </a:lnTo>
                      <a:lnTo>
                        <a:pt x="606" y="639"/>
                      </a:lnTo>
                      <a:lnTo>
                        <a:pt x="600" y="639"/>
                      </a:lnTo>
                      <a:lnTo>
                        <a:pt x="595" y="638"/>
                      </a:lnTo>
                      <a:lnTo>
                        <a:pt x="591" y="638"/>
                      </a:lnTo>
                      <a:lnTo>
                        <a:pt x="589" y="637"/>
                      </a:lnTo>
                      <a:lnTo>
                        <a:pt x="299" y="562"/>
                      </a:lnTo>
                      <a:lnTo>
                        <a:pt x="290" y="559"/>
                      </a:lnTo>
                      <a:lnTo>
                        <a:pt x="282" y="556"/>
                      </a:lnTo>
                      <a:lnTo>
                        <a:pt x="272" y="549"/>
                      </a:lnTo>
                      <a:lnTo>
                        <a:pt x="265" y="541"/>
                      </a:lnTo>
                      <a:lnTo>
                        <a:pt x="260" y="529"/>
                      </a:lnTo>
                      <a:lnTo>
                        <a:pt x="260" y="522"/>
                      </a:lnTo>
                      <a:lnTo>
                        <a:pt x="263" y="513"/>
                      </a:lnTo>
                      <a:lnTo>
                        <a:pt x="270" y="502"/>
                      </a:lnTo>
                      <a:lnTo>
                        <a:pt x="282" y="492"/>
                      </a:lnTo>
                      <a:lnTo>
                        <a:pt x="346" y="456"/>
                      </a:lnTo>
                      <a:lnTo>
                        <a:pt x="283" y="347"/>
                      </a:lnTo>
                      <a:lnTo>
                        <a:pt x="230" y="425"/>
                      </a:lnTo>
                      <a:lnTo>
                        <a:pt x="221" y="436"/>
                      </a:lnTo>
                      <a:lnTo>
                        <a:pt x="213" y="442"/>
                      </a:lnTo>
                      <a:lnTo>
                        <a:pt x="203" y="444"/>
                      </a:lnTo>
                      <a:lnTo>
                        <a:pt x="196" y="445"/>
                      </a:lnTo>
                      <a:lnTo>
                        <a:pt x="184" y="443"/>
                      </a:lnTo>
                      <a:lnTo>
                        <a:pt x="173" y="438"/>
                      </a:lnTo>
                      <a:lnTo>
                        <a:pt x="163" y="432"/>
                      </a:lnTo>
                      <a:lnTo>
                        <a:pt x="21" y="330"/>
                      </a:lnTo>
                      <a:lnTo>
                        <a:pt x="9" y="319"/>
                      </a:lnTo>
                      <a:lnTo>
                        <a:pt x="3" y="307"/>
                      </a:lnTo>
                      <a:lnTo>
                        <a:pt x="0" y="297"/>
                      </a:lnTo>
                      <a:lnTo>
                        <a:pt x="0" y="283"/>
                      </a:lnTo>
                      <a:lnTo>
                        <a:pt x="5" y="272"/>
                      </a:lnTo>
                      <a:lnTo>
                        <a:pt x="11" y="263"/>
                      </a:lnTo>
                      <a:lnTo>
                        <a:pt x="15" y="259"/>
                      </a:lnTo>
                      <a:lnTo>
                        <a:pt x="150" y="85"/>
                      </a:lnTo>
                      <a:lnTo>
                        <a:pt x="154" y="78"/>
                      </a:lnTo>
                      <a:lnTo>
                        <a:pt x="161" y="71"/>
                      </a:lnTo>
                      <a:lnTo>
                        <a:pt x="171" y="63"/>
                      </a:lnTo>
                      <a:lnTo>
                        <a:pt x="178" y="60"/>
                      </a:lnTo>
                      <a:lnTo>
                        <a:pt x="188" y="57"/>
                      </a:lnTo>
                      <a:lnTo>
                        <a:pt x="201" y="52"/>
                      </a:lnTo>
                      <a:lnTo>
                        <a:pt x="219" y="49"/>
                      </a:lnTo>
                      <a:lnTo>
                        <a:pt x="242" y="43"/>
                      </a:lnTo>
                      <a:lnTo>
                        <a:pt x="271" y="37"/>
                      </a:lnTo>
                      <a:lnTo>
                        <a:pt x="306" y="28"/>
                      </a:lnTo>
                      <a:lnTo>
                        <a:pt x="325" y="23"/>
                      </a:lnTo>
                      <a:lnTo>
                        <a:pt x="345" y="20"/>
                      </a:lnTo>
                      <a:lnTo>
                        <a:pt x="363" y="15"/>
                      </a:lnTo>
                      <a:lnTo>
                        <a:pt x="379" y="11"/>
                      </a:lnTo>
                      <a:lnTo>
                        <a:pt x="391" y="9"/>
                      </a:lnTo>
                      <a:lnTo>
                        <a:pt x="398" y="6"/>
                      </a:lnTo>
                      <a:lnTo>
                        <a:pt x="408" y="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" name="Freeform 12"/>
                <p:cNvSpPr>
                  <a:spLocks noEditPoints="1"/>
                </p:cNvSpPr>
                <p:nvPr/>
              </p:nvSpPr>
              <p:spPr bwMode="auto">
                <a:xfrm>
                  <a:off x="3898" y="3454"/>
                  <a:ext cx="108" cy="146"/>
                </a:xfrm>
                <a:custGeom>
                  <a:avLst/>
                  <a:gdLst>
                    <a:gd name="T0" fmla="*/ 454 w 540"/>
                    <a:gd name="T1" fmla="*/ 677 h 726"/>
                    <a:gd name="T2" fmla="*/ 455 w 540"/>
                    <a:gd name="T3" fmla="*/ 700 h 726"/>
                    <a:gd name="T4" fmla="*/ 387 w 540"/>
                    <a:gd name="T5" fmla="*/ 0 h 726"/>
                    <a:gd name="T6" fmla="*/ 414 w 540"/>
                    <a:gd name="T7" fmla="*/ 10 h 726"/>
                    <a:gd name="T8" fmla="*/ 430 w 540"/>
                    <a:gd name="T9" fmla="*/ 33 h 726"/>
                    <a:gd name="T10" fmla="*/ 537 w 540"/>
                    <a:gd name="T11" fmla="*/ 324 h 726"/>
                    <a:gd name="T12" fmla="*/ 538 w 540"/>
                    <a:gd name="T13" fmla="*/ 349 h 726"/>
                    <a:gd name="T14" fmla="*/ 528 w 540"/>
                    <a:gd name="T15" fmla="*/ 367 h 726"/>
                    <a:gd name="T16" fmla="*/ 508 w 540"/>
                    <a:gd name="T17" fmla="*/ 373 h 726"/>
                    <a:gd name="T18" fmla="*/ 488 w 540"/>
                    <a:gd name="T19" fmla="*/ 368 h 726"/>
                    <a:gd name="T20" fmla="*/ 367 w 540"/>
                    <a:gd name="T21" fmla="*/ 454 h 726"/>
                    <a:gd name="T22" fmla="*/ 472 w 540"/>
                    <a:gd name="T23" fmla="*/ 454 h 726"/>
                    <a:gd name="T24" fmla="*/ 490 w 540"/>
                    <a:gd name="T25" fmla="*/ 464 h 726"/>
                    <a:gd name="T26" fmla="*/ 501 w 540"/>
                    <a:gd name="T27" fmla="*/ 486 h 726"/>
                    <a:gd name="T28" fmla="*/ 501 w 540"/>
                    <a:gd name="T29" fmla="*/ 504 h 726"/>
                    <a:gd name="T30" fmla="*/ 498 w 540"/>
                    <a:gd name="T31" fmla="*/ 694 h 726"/>
                    <a:gd name="T32" fmla="*/ 488 w 540"/>
                    <a:gd name="T33" fmla="*/ 712 h 726"/>
                    <a:gd name="T34" fmla="*/ 467 w 540"/>
                    <a:gd name="T35" fmla="*/ 724 h 726"/>
                    <a:gd name="T36" fmla="*/ 445 w 540"/>
                    <a:gd name="T37" fmla="*/ 724 h 726"/>
                    <a:gd name="T38" fmla="*/ 226 w 540"/>
                    <a:gd name="T39" fmla="*/ 711 h 726"/>
                    <a:gd name="T40" fmla="*/ 211 w 540"/>
                    <a:gd name="T41" fmla="*/ 710 h 726"/>
                    <a:gd name="T42" fmla="*/ 193 w 540"/>
                    <a:gd name="T43" fmla="*/ 701 h 726"/>
                    <a:gd name="T44" fmla="*/ 172 w 540"/>
                    <a:gd name="T45" fmla="*/ 686 h 726"/>
                    <a:gd name="T46" fmla="*/ 141 w 540"/>
                    <a:gd name="T47" fmla="*/ 656 h 726"/>
                    <a:gd name="T48" fmla="*/ 93 w 540"/>
                    <a:gd name="T49" fmla="*/ 614 h 726"/>
                    <a:gd name="T50" fmla="*/ 64 w 540"/>
                    <a:gd name="T51" fmla="*/ 587 h 726"/>
                    <a:gd name="T52" fmla="*/ 39 w 540"/>
                    <a:gd name="T53" fmla="*/ 564 h 726"/>
                    <a:gd name="T54" fmla="*/ 23 w 540"/>
                    <a:gd name="T55" fmla="*/ 551 h 726"/>
                    <a:gd name="T56" fmla="*/ 6 w 540"/>
                    <a:gd name="T57" fmla="*/ 536 h 726"/>
                    <a:gd name="T58" fmla="*/ 0 w 540"/>
                    <a:gd name="T59" fmla="*/ 516 h 726"/>
                    <a:gd name="T60" fmla="*/ 5 w 540"/>
                    <a:gd name="T61" fmla="*/ 500 h 726"/>
                    <a:gd name="T62" fmla="*/ 81 w 540"/>
                    <a:gd name="T63" fmla="*/ 183 h 726"/>
                    <a:gd name="T64" fmla="*/ 58 w 540"/>
                    <a:gd name="T65" fmla="*/ 164 h 726"/>
                    <a:gd name="T66" fmla="*/ 54 w 540"/>
                    <a:gd name="T67" fmla="*/ 145 h 726"/>
                    <a:gd name="T68" fmla="*/ 63 w 540"/>
                    <a:gd name="T69" fmla="*/ 123 h 726"/>
                    <a:gd name="T70" fmla="*/ 80 w 540"/>
                    <a:gd name="T71" fmla="*/ 111 h 726"/>
                    <a:gd name="T72" fmla="*/ 90 w 540"/>
                    <a:gd name="T73" fmla="*/ 107 h 726"/>
                    <a:gd name="T74" fmla="*/ 114 w 540"/>
                    <a:gd name="T75" fmla="*/ 99 h 726"/>
                    <a:gd name="T76" fmla="*/ 154 w 540"/>
                    <a:gd name="T77" fmla="*/ 83 h 726"/>
                    <a:gd name="T78" fmla="*/ 205 w 540"/>
                    <a:gd name="T79" fmla="*/ 64 h 726"/>
                    <a:gd name="T80" fmla="*/ 259 w 540"/>
                    <a:gd name="T81" fmla="*/ 44 h 726"/>
                    <a:gd name="T82" fmla="*/ 310 w 540"/>
                    <a:gd name="T83" fmla="*/ 25 h 726"/>
                    <a:gd name="T84" fmla="*/ 349 w 540"/>
                    <a:gd name="T85" fmla="*/ 10 h 726"/>
                    <a:gd name="T86" fmla="*/ 370 w 540"/>
                    <a:gd name="T87" fmla="*/ 2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40" h="726">
                      <a:moveTo>
                        <a:pt x="455" y="676"/>
                      </a:moveTo>
                      <a:lnTo>
                        <a:pt x="454" y="677"/>
                      </a:lnTo>
                      <a:lnTo>
                        <a:pt x="451" y="678"/>
                      </a:lnTo>
                      <a:lnTo>
                        <a:pt x="455" y="700"/>
                      </a:lnTo>
                      <a:lnTo>
                        <a:pt x="455" y="676"/>
                      </a:lnTo>
                      <a:close/>
                      <a:moveTo>
                        <a:pt x="387" y="0"/>
                      </a:moveTo>
                      <a:lnTo>
                        <a:pt x="402" y="3"/>
                      </a:lnTo>
                      <a:lnTo>
                        <a:pt x="414" y="10"/>
                      </a:lnTo>
                      <a:lnTo>
                        <a:pt x="424" y="21"/>
                      </a:lnTo>
                      <a:lnTo>
                        <a:pt x="430" y="33"/>
                      </a:lnTo>
                      <a:lnTo>
                        <a:pt x="535" y="315"/>
                      </a:lnTo>
                      <a:lnTo>
                        <a:pt x="537" y="324"/>
                      </a:lnTo>
                      <a:lnTo>
                        <a:pt x="540" y="335"/>
                      </a:lnTo>
                      <a:lnTo>
                        <a:pt x="538" y="349"/>
                      </a:lnTo>
                      <a:lnTo>
                        <a:pt x="534" y="360"/>
                      </a:lnTo>
                      <a:lnTo>
                        <a:pt x="528" y="367"/>
                      </a:lnTo>
                      <a:lnTo>
                        <a:pt x="518" y="372"/>
                      </a:lnTo>
                      <a:lnTo>
                        <a:pt x="508" y="373"/>
                      </a:lnTo>
                      <a:lnTo>
                        <a:pt x="498" y="372"/>
                      </a:lnTo>
                      <a:lnTo>
                        <a:pt x="488" y="368"/>
                      </a:lnTo>
                      <a:lnTo>
                        <a:pt x="421" y="336"/>
                      </a:lnTo>
                      <a:lnTo>
                        <a:pt x="367" y="454"/>
                      </a:lnTo>
                      <a:lnTo>
                        <a:pt x="457" y="453"/>
                      </a:lnTo>
                      <a:lnTo>
                        <a:pt x="472" y="454"/>
                      </a:lnTo>
                      <a:lnTo>
                        <a:pt x="483" y="459"/>
                      </a:lnTo>
                      <a:lnTo>
                        <a:pt x="490" y="464"/>
                      </a:lnTo>
                      <a:lnTo>
                        <a:pt x="497" y="475"/>
                      </a:lnTo>
                      <a:lnTo>
                        <a:pt x="501" y="486"/>
                      </a:lnTo>
                      <a:lnTo>
                        <a:pt x="501" y="495"/>
                      </a:lnTo>
                      <a:lnTo>
                        <a:pt x="501" y="504"/>
                      </a:lnTo>
                      <a:lnTo>
                        <a:pt x="500" y="680"/>
                      </a:lnTo>
                      <a:lnTo>
                        <a:pt x="498" y="694"/>
                      </a:lnTo>
                      <a:lnTo>
                        <a:pt x="494" y="705"/>
                      </a:lnTo>
                      <a:lnTo>
                        <a:pt x="488" y="712"/>
                      </a:lnTo>
                      <a:lnTo>
                        <a:pt x="478" y="720"/>
                      </a:lnTo>
                      <a:lnTo>
                        <a:pt x="467" y="724"/>
                      </a:lnTo>
                      <a:lnTo>
                        <a:pt x="455" y="726"/>
                      </a:lnTo>
                      <a:lnTo>
                        <a:pt x="445" y="724"/>
                      </a:lnTo>
                      <a:lnTo>
                        <a:pt x="231" y="710"/>
                      </a:lnTo>
                      <a:lnTo>
                        <a:pt x="226" y="711"/>
                      </a:lnTo>
                      <a:lnTo>
                        <a:pt x="223" y="711"/>
                      </a:lnTo>
                      <a:lnTo>
                        <a:pt x="211" y="710"/>
                      </a:lnTo>
                      <a:lnTo>
                        <a:pt x="200" y="705"/>
                      </a:lnTo>
                      <a:lnTo>
                        <a:pt x="193" y="701"/>
                      </a:lnTo>
                      <a:lnTo>
                        <a:pt x="184" y="695"/>
                      </a:lnTo>
                      <a:lnTo>
                        <a:pt x="172" y="686"/>
                      </a:lnTo>
                      <a:lnTo>
                        <a:pt x="158" y="672"/>
                      </a:lnTo>
                      <a:lnTo>
                        <a:pt x="141" y="656"/>
                      </a:lnTo>
                      <a:lnTo>
                        <a:pt x="119" y="637"/>
                      </a:lnTo>
                      <a:lnTo>
                        <a:pt x="93" y="614"/>
                      </a:lnTo>
                      <a:lnTo>
                        <a:pt x="79" y="601"/>
                      </a:lnTo>
                      <a:lnTo>
                        <a:pt x="64" y="587"/>
                      </a:lnTo>
                      <a:lnTo>
                        <a:pt x="51" y="575"/>
                      </a:lnTo>
                      <a:lnTo>
                        <a:pt x="39" y="564"/>
                      </a:lnTo>
                      <a:lnTo>
                        <a:pt x="29" y="556"/>
                      </a:lnTo>
                      <a:lnTo>
                        <a:pt x="23" y="551"/>
                      </a:lnTo>
                      <a:lnTo>
                        <a:pt x="14" y="545"/>
                      </a:lnTo>
                      <a:lnTo>
                        <a:pt x="6" y="536"/>
                      </a:lnTo>
                      <a:lnTo>
                        <a:pt x="3" y="529"/>
                      </a:lnTo>
                      <a:lnTo>
                        <a:pt x="0" y="516"/>
                      </a:lnTo>
                      <a:lnTo>
                        <a:pt x="3" y="506"/>
                      </a:lnTo>
                      <a:lnTo>
                        <a:pt x="5" y="500"/>
                      </a:lnTo>
                      <a:lnTo>
                        <a:pt x="141" y="210"/>
                      </a:lnTo>
                      <a:lnTo>
                        <a:pt x="81" y="183"/>
                      </a:lnTo>
                      <a:lnTo>
                        <a:pt x="67" y="174"/>
                      </a:lnTo>
                      <a:lnTo>
                        <a:pt x="58" y="164"/>
                      </a:lnTo>
                      <a:lnTo>
                        <a:pt x="55" y="155"/>
                      </a:lnTo>
                      <a:lnTo>
                        <a:pt x="54" y="145"/>
                      </a:lnTo>
                      <a:lnTo>
                        <a:pt x="57" y="133"/>
                      </a:lnTo>
                      <a:lnTo>
                        <a:pt x="63" y="123"/>
                      </a:lnTo>
                      <a:lnTo>
                        <a:pt x="73" y="116"/>
                      </a:lnTo>
                      <a:lnTo>
                        <a:pt x="80" y="111"/>
                      </a:lnTo>
                      <a:lnTo>
                        <a:pt x="87" y="109"/>
                      </a:lnTo>
                      <a:lnTo>
                        <a:pt x="90" y="107"/>
                      </a:lnTo>
                      <a:lnTo>
                        <a:pt x="99" y="104"/>
                      </a:lnTo>
                      <a:lnTo>
                        <a:pt x="114" y="99"/>
                      </a:lnTo>
                      <a:lnTo>
                        <a:pt x="132" y="92"/>
                      </a:lnTo>
                      <a:lnTo>
                        <a:pt x="154" y="83"/>
                      </a:lnTo>
                      <a:lnTo>
                        <a:pt x="179" y="75"/>
                      </a:lnTo>
                      <a:lnTo>
                        <a:pt x="205" y="64"/>
                      </a:lnTo>
                      <a:lnTo>
                        <a:pt x="232" y="54"/>
                      </a:lnTo>
                      <a:lnTo>
                        <a:pt x="259" y="44"/>
                      </a:lnTo>
                      <a:lnTo>
                        <a:pt x="284" y="35"/>
                      </a:lnTo>
                      <a:lnTo>
                        <a:pt x="310" y="25"/>
                      </a:lnTo>
                      <a:lnTo>
                        <a:pt x="330" y="16"/>
                      </a:lnTo>
                      <a:lnTo>
                        <a:pt x="349" y="10"/>
                      </a:lnTo>
                      <a:lnTo>
                        <a:pt x="363" y="6"/>
                      </a:lnTo>
                      <a:lnTo>
                        <a:pt x="370" y="2"/>
                      </a:lnTo>
                      <a:lnTo>
                        <a:pt x="387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37" name="그룹 36"/>
          <p:cNvGrpSpPr/>
          <p:nvPr/>
        </p:nvGrpSpPr>
        <p:grpSpPr>
          <a:xfrm>
            <a:off x="766763" y="436437"/>
            <a:ext cx="828675" cy="831976"/>
            <a:chOff x="5627649" y="3032825"/>
            <a:chExt cx="960782" cy="956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직사각형 37"/>
            <p:cNvSpPr/>
            <p:nvPr/>
          </p:nvSpPr>
          <p:spPr>
            <a:xfrm>
              <a:off x="5627649" y="3032825"/>
              <a:ext cx="960782" cy="956678"/>
            </a:xfrm>
            <a:prstGeom prst="rect">
              <a:avLst/>
            </a:prstGeom>
            <a:solidFill>
              <a:srgbClr val="FFB89B"/>
            </a:solidFill>
            <a:ln>
              <a:solidFill>
                <a:srgbClr val="FFB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Freeform 29"/>
            <p:cNvSpPr>
              <a:spLocks noEditPoints="1"/>
            </p:cNvSpPr>
            <p:nvPr/>
          </p:nvSpPr>
          <p:spPr bwMode="auto">
            <a:xfrm>
              <a:off x="5726490" y="3163645"/>
              <a:ext cx="719614" cy="694801"/>
            </a:xfrm>
            <a:custGeom>
              <a:avLst/>
              <a:gdLst>
                <a:gd name="T0" fmla="*/ 2522 w 3590"/>
                <a:gd name="T1" fmla="*/ 2926 h 3380"/>
                <a:gd name="T2" fmla="*/ 2480 w 3590"/>
                <a:gd name="T3" fmla="*/ 3066 h 3380"/>
                <a:gd name="T4" fmla="*/ 2570 w 3590"/>
                <a:gd name="T5" fmla="*/ 3176 h 3380"/>
                <a:gd name="T6" fmla="*/ 2716 w 3590"/>
                <a:gd name="T7" fmla="*/ 3162 h 3380"/>
                <a:gd name="T8" fmla="*/ 2784 w 3590"/>
                <a:gd name="T9" fmla="*/ 3034 h 3380"/>
                <a:gd name="T10" fmla="*/ 2716 w 3590"/>
                <a:gd name="T11" fmla="*/ 2907 h 3380"/>
                <a:gd name="T12" fmla="*/ 1332 w 3590"/>
                <a:gd name="T13" fmla="*/ 2884 h 3380"/>
                <a:gd name="T14" fmla="*/ 1222 w 3590"/>
                <a:gd name="T15" fmla="*/ 2974 h 3380"/>
                <a:gd name="T16" fmla="*/ 1236 w 3590"/>
                <a:gd name="T17" fmla="*/ 3120 h 3380"/>
                <a:gd name="T18" fmla="*/ 1364 w 3590"/>
                <a:gd name="T19" fmla="*/ 3188 h 3380"/>
                <a:gd name="T20" fmla="*/ 1490 w 3590"/>
                <a:gd name="T21" fmla="*/ 3120 h 3380"/>
                <a:gd name="T22" fmla="*/ 1504 w 3590"/>
                <a:gd name="T23" fmla="*/ 2974 h 3380"/>
                <a:gd name="T24" fmla="*/ 1394 w 3590"/>
                <a:gd name="T25" fmla="*/ 2884 h 3380"/>
                <a:gd name="T26" fmla="*/ 2991 w 3590"/>
                <a:gd name="T27" fmla="*/ 1844 h 3380"/>
                <a:gd name="T28" fmla="*/ 2416 w 3590"/>
                <a:gd name="T29" fmla="*/ 1844 h 3380"/>
                <a:gd name="T30" fmla="*/ 1654 w 3590"/>
                <a:gd name="T31" fmla="*/ 1844 h 3380"/>
                <a:gd name="T32" fmla="*/ 3160 w 3590"/>
                <a:gd name="T33" fmla="*/ 1316 h 3380"/>
                <a:gd name="T34" fmla="*/ 2416 w 3590"/>
                <a:gd name="T35" fmla="*/ 1316 h 3380"/>
                <a:gd name="T36" fmla="*/ 1654 w 3590"/>
                <a:gd name="T37" fmla="*/ 1316 h 3380"/>
                <a:gd name="T38" fmla="*/ 3317 w 3590"/>
                <a:gd name="T39" fmla="*/ 826 h 3380"/>
                <a:gd name="T40" fmla="*/ 2416 w 3590"/>
                <a:gd name="T41" fmla="*/ 826 h 3380"/>
                <a:gd name="T42" fmla="*/ 1654 w 3590"/>
                <a:gd name="T43" fmla="*/ 826 h 3380"/>
                <a:gd name="T44" fmla="*/ 695 w 3590"/>
                <a:gd name="T45" fmla="*/ 220 h 3380"/>
                <a:gd name="T46" fmla="*/ 868 w 3590"/>
                <a:gd name="T47" fmla="*/ 597 h 3380"/>
                <a:gd name="T48" fmla="*/ 3517 w 3590"/>
                <a:gd name="T49" fmla="*/ 604 h 3380"/>
                <a:gd name="T50" fmla="*/ 3587 w 3590"/>
                <a:gd name="T51" fmla="*/ 682 h 3380"/>
                <a:gd name="T52" fmla="*/ 3095 w 3590"/>
                <a:gd name="T53" fmla="*/ 2266 h 3380"/>
                <a:gd name="T54" fmla="*/ 2996 w 3590"/>
                <a:gd name="T55" fmla="*/ 2324 h 3380"/>
                <a:gd name="T56" fmla="*/ 2996 w 3590"/>
                <a:gd name="T57" fmla="*/ 2612 h 3380"/>
                <a:gd name="T58" fmla="*/ 3082 w 3590"/>
                <a:gd name="T59" fmla="*/ 2665 h 3380"/>
                <a:gd name="T60" fmla="*/ 3070 w 3590"/>
                <a:gd name="T61" fmla="*/ 2768 h 3380"/>
                <a:gd name="T62" fmla="*/ 2888 w 3590"/>
                <a:gd name="T63" fmla="*/ 2804 h 3380"/>
                <a:gd name="T64" fmla="*/ 2973 w 3590"/>
                <a:gd name="T65" fmla="*/ 2991 h 3380"/>
                <a:gd name="T66" fmla="*/ 2929 w 3590"/>
                <a:gd name="T67" fmla="*/ 3209 h 3380"/>
                <a:gd name="T68" fmla="*/ 2764 w 3590"/>
                <a:gd name="T69" fmla="*/ 3353 h 3380"/>
                <a:gd name="T70" fmla="*/ 2539 w 3590"/>
                <a:gd name="T71" fmla="*/ 3368 h 3380"/>
                <a:gd name="T72" fmla="*/ 2357 w 3590"/>
                <a:gd name="T73" fmla="*/ 3246 h 3380"/>
                <a:gd name="T74" fmla="*/ 2284 w 3590"/>
                <a:gd name="T75" fmla="*/ 3034 h 3380"/>
                <a:gd name="T76" fmla="*/ 2348 w 3590"/>
                <a:gd name="T77" fmla="*/ 2836 h 3380"/>
                <a:gd name="T78" fmla="*/ 1685 w 3590"/>
                <a:gd name="T79" fmla="*/ 2909 h 3380"/>
                <a:gd name="T80" fmla="*/ 1696 w 3590"/>
                <a:gd name="T81" fmla="*/ 3126 h 3380"/>
                <a:gd name="T82" fmla="*/ 1574 w 3590"/>
                <a:gd name="T83" fmla="*/ 3308 h 3380"/>
                <a:gd name="T84" fmla="*/ 1364 w 3590"/>
                <a:gd name="T85" fmla="*/ 3380 h 3380"/>
                <a:gd name="T86" fmla="*/ 1152 w 3590"/>
                <a:gd name="T87" fmla="*/ 3308 h 3380"/>
                <a:gd name="T88" fmla="*/ 1030 w 3590"/>
                <a:gd name="T89" fmla="*/ 3126 h 3380"/>
                <a:gd name="T90" fmla="*/ 1042 w 3590"/>
                <a:gd name="T91" fmla="*/ 2909 h 3380"/>
                <a:gd name="T92" fmla="*/ 995 w 3590"/>
                <a:gd name="T93" fmla="*/ 2801 h 3380"/>
                <a:gd name="T94" fmla="*/ 923 w 3590"/>
                <a:gd name="T95" fmla="*/ 2721 h 3380"/>
                <a:gd name="T96" fmla="*/ 1124 w 3590"/>
                <a:gd name="T97" fmla="*/ 2159 h 3380"/>
                <a:gd name="T98" fmla="*/ 52 w 3590"/>
                <a:gd name="T99" fmla="*/ 212 h 3380"/>
                <a:gd name="T100" fmla="*/ 0 w 3590"/>
                <a:gd name="T101" fmla="*/ 119 h 3380"/>
                <a:gd name="T102" fmla="*/ 50 w 3590"/>
                <a:gd name="T103" fmla="*/ 21 h 3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90" h="3380">
                  <a:moveTo>
                    <a:pt x="2630" y="2880"/>
                  </a:moveTo>
                  <a:lnTo>
                    <a:pt x="2600" y="2884"/>
                  </a:lnTo>
                  <a:lnTo>
                    <a:pt x="2570" y="2892"/>
                  </a:lnTo>
                  <a:lnTo>
                    <a:pt x="2545" y="2907"/>
                  </a:lnTo>
                  <a:lnTo>
                    <a:pt x="2522" y="2926"/>
                  </a:lnTo>
                  <a:lnTo>
                    <a:pt x="2504" y="2948"/>
                  </a:lnTo>
                  <a:lnTo>
                    <a:pt x="2489" y="2974"/>
                  </a:lnTo>
                  <a:lnTo>
                    <a:pt x="2480" y="3004"/>
                  </a:lnTo>
                  <a:lnTo>
                    <a:pt x="2476" y="3034"/>
                  </a:lnTo>
                  <a:lnTo>
                    <a:pt x="2480" y="3066"/>
                  </a:lnTo>
                  <a:lnTo>
                    <a:pt x="2489" y="3094"/>
                  </a:lnTo>
                  <a:lnTo>
                    <a:pt x="2504" y="3120"/>
                  </a:lnTo>
                  <a:lnTo>
                    <a:pt x="2522" y="3143"/>
                  </a:lnTo>
                  <a:lnTo>
                    <a:pt x="2545" y="3162"/>
                  </a:lnTo>
                  <a:lnTo>
                    <a:pt x="2570" y="3176"/>
                  </a:lnTo>
                  <a:lnTo>
                    <a:pt x="2600" y="3185"/>
                  </a:lnTo>
                  <a:lnTo>
                    <a:pt x="2630" y="3188"/>
                  </a:lnTo>
                  <a:lnTo>
                    <a:pt x="2662" y="3185"/>
                  </a:lnTo>
                  <a:lnTo>
                    <a:pt x="2690" y="3176"/>
                  </a:lnTo>
                  <a:lnTo>
                    <a:pt x="2716" y="3162"/>
                  </a:lnTo>
                  <a:lnTo>
                    <a:pt x="2739" y="3143"/>
                  </a:lnTo>
                  <a:lnTo>
                    <a:pt x="2758" y="3120"/>
                  </a:lnTo>
                  <a:lnTo>
                    <a:pt x="2772" y="3094"/>
                  </a:lnTo>
                  <a:lnTo>
                    <a:pt x="2781" y="3066"/>
                  </a:lnTo>
                  <a:lnTo>
                    <a:pt x="2784" y="3034"/>
                  </a:lnTo>
                  <a:lnTo>
                    <a:pt x="2781" y="3004"/>
                  </a:lnTo>
                  <a:lnTo>
                    <a:pt x="2772" y="2974"/>
                  </a:lnTo>
                  <a:lnTo>
                    <a:pt x="2758" y="2948"/>
                  </a:lnTo>
                  <a:lnTo>
                    <a:pt x="2739" y="2926"/>
                  </a:lnTo>
                  <a:lnTo>
                    <a:pt x="2716" y="2907"/>
                  </a:lnTo>
                  <a:lnTo>
                    <a:pt x="2690" y="2892"/>
                  </a:lnTo>
                  <a:lnTo>
                    <a:pt x="2662" y="2884"/>
                  </a:lnTo>
                  <a:lnTo>
                    <a:pt x="2630" y="2880"/>
                  </a:lnTo>
                  <a:close/>
                  <a:moveTo>
                    <a:pt x="1364" y="2880"/>
                  </a:moveTo>
                  <a:lnTo>
                    <a:pt x="1332" y="2884"/>
                  </a:lnTo>
                  <a:lnTo>
                    <a:pt x="1304" y="2892"/>
                  </a:lnTo>
                  <a:lnTo>
                    <a:pt x="1277" y="2907"/>
                  </a:lnTo>
                  <a:lnTo>
                    <a:pt x="1255" y="2926"/>
                  </a:lnTo>
                  <a:lnTo>
                    <a:pt x="1236" y="2948"/>
                  </a:lnTo>
                  <a:lnTo>
                    <a:pt x="1222" y="2974"/>
                  </a:lnTo>
                  <a:lnTo>
                    <a:pt x="1213" y="3004"/>
                  </a:lnTo>
                  <a:lnTo>
                    <a:pt x="1210" y="3034"/>
                  </a:lnTo>
                  <a:lnTo>
                    <a:pt x="1213" y="3066"/>
                  </a:lnTo>
                  <a:lnTo>
                    <a:pt x="1222" y="3094"/>
                  </a:lnTo>
                  <a:lnTo>
                    <a:pt x="1236" y="3120"/>
                  </a:lnTo>
                  <a:lnTo>
                    <a:pt x="1255" y="3143"/>
                  </a:lnTo>
                  <a:lnTo>
                    <a:pt x="1277" y="3162"/>
                  </a:lnTo>
                  <a:lnTo>
                    <a:pt x="1304" y="3176"/>
                  </a:lnTo>
                  <a:lnTo>
                    <a:pt x="1332" y="3185"/>
                  </a:lnTo>
                  <a:lnTo>
                    <a:pt x="1364" y="3188"/>
                  </a:lnTo>
                  <a:lnTo>
                    <a:pt x="1394" y="3185"/>
                  </a:lnTo>
                  <a:lnTo>
                    <a:pt x="1423" y="3176"/>
                  </a:lnTo>
                  <a:lnTo>
                    <a:pt x="1449" y="3162"/>
                  </a:lnTo>
                  <a:lnTo>
                    <a:pt x="1472" y="3143"/>
                  </a:lnTo>
                  <a:lnTo>
                    <a:pt x="1490" y="3120"/>
                  </a:lnTo>
                  <a:lnTo>
                    <a:pt x="1504" y="3094"/>
                  </a:lnTo>
                  <a:lnTo>
                    <a:pt x="1514" y="3066"/>
                  </a:lnTo>
                  <a:lnTo>
                    <a:pt x="1516" y="3034"/>
                  </a:lnTo>
                  <a:lnTo>
                    <a:pt x="1514" y="3004"/>
                  </a:lnTo>
                  <a:lnTo>
                    <a:pt x="1504" y="2974"/>
                  </a:lnTo>
                  <a:lnTo>
                    <a:pt x="1490" y="2948"/>
                  </a:lnTo>
                  <a:lnTo>
                    <a:pt x="1472" y="2926"/>
                  </a:lnTo>
                  <a:lnTo>
                    <a:pt x="1449" y="2907"/>
                  </a:lnTo>
                  <a:lnTo>
                    <a:pt x="1423" y="2892"/>
                  </a:lnTo>
                  <a:lnTo>
                    <a:pt x="1394" y="2884"/>
                  </a:lnTo>
                  <a:lnTo>
                    <a:pt x="1364" y="2880"/>
                  </a:lnTo>
                  <a:close/>
                  <a:moveTo>
                    <a:pt x="2647" y="1844"/>
                  </a:moveTo>
                  <a:lnTo>
                    <a:pt x="2647" y="2094"/>
                  </a:lnTo>
                  <a:lnTo>
                    <a:pt x="2912" y="2094"/>
                  </a:lnTo>
                  <a:lnTo>
                    <a:pt x="2991" y="1844"/>
                  </a:lnTo>
                  <a:lnTo>
                    <a:pt x="2647" y="1844"/>
                  </a:lnTo>
                  <a:close/>
                  <a:moveTo>
                    <a:pt x="1885" y="1844"/>
                  </a:moveTo>
                  <a:lnTo>
                    <a:pt x="1885" y="2094"/>
                  </a:lnTo>
                  <a:lnTo>
                    <a:pt x="2416" y="2094"/>
                  </a:lnTo>
                  <a:lnTo>
                    <a:pt x="2416" y="1844"/>
                  </a:lnTo>
                  <a:lnTo>
                    <a:pt x="1885" y="1844"/>
                  </a:lnTo>
                  <a:close/>
                  <a:moveTo>
                    <a:pt x="1301" y="1844"/>
                  </a:moveTo>
                  <a:lnTo>
                    <a:pt x="1388" y="2094"/>
                  </a:lnTo>
                  <a:lnTo>
                    <a:pt x="1654" y="2094"/>
                  </a:lnTo>
                  <a:lnTo>
                    <a:pt x="1654" y="1844"/>
                  </a:lnTo>
                  <a:lnTo>
                    <a:pt x="1301" y="1844"/>
                  </a:lnTo>
                  <a:close/>
                  <a:moveTo>
                    <a:pt x="2647" y="1316"/>
                  </a:moveTo>
                  <a:lnTo>
                    <a:pt x="2647" y="1614"/>
                  </a:lnTo>
                  <a:lnTo>
                    <a:pt x="3065" y="1614"/>
                  </a:lnTo>
                  <a:lnTo>
                    <a:pt x="3160" y="1316"/>
                  </a:lnTo>
                  <a:lnTo>
                    <a:pt x="2647" y="1316"/>
                  </a:lnTo>
                  <a:close/>
                  <a:moveTo>
                    <a:pt x="1885" y="1316"/>
                  </a:moveTo>
                  <a:lnTo>
                    <a:pt x="1885" y="1614"/>
                  </a:lnTo>
                  <a:lnTo>
                    <a:pt x="2416" y="1614"/>
                  </a:lnTo>
                  <a:lnTo>
                    <a:pt x="2416" y="1316"/>
                  </a:lnTo>
                  <a:lnTo>
                    <a:pt x="1885" y="1316"/>
                  </a:lnTo>
                  <a:close/>
                  <a:moveTo>
                    <a:pt x="1118" y="1316"/>
                  </a:moveTo>
                  <a:lnTo>
                    <a:pt x="1221" y="1614"/>
                  </a:lnTo>
                  <a:lnTo>
                    <a:pt x="1654" y="1614"/>
                  </a:lnTo>
                  <a:lnTo>
                    <a:pt x="1654" y="1316"/>
                  </a:lnTo>
                  <a:lnTo>
                    <a:pt x="1118" y="1316"/>
                  </a:lnTo>
                  <a:close/>
                  <a:moveTo>
                    <a:pt x="2647" y="826"/>
                  </a:moveTo>
                  <a:lnTo>
                    <a:pt x="2647" y="1086"/>
                  </a:lnTo>
                  <a:lnTo>
                    <a:pt x="3235" y="1086"/>
                  </a:lnTo>
                  <a:lnTo>
                    <a:pt x="3317" y="826"/>
                  </a:lnTo>
                  <a:lnTo>
                    <a:pt x="2647" y="826"/>
                  </a:lnTo>
                  <a:close/>
                  <a:moveTo>
                    <a:pt x="1885" y="826"/>
                  </a:moveTo>
                  <a:lnTo>
                    <a:pt x="1885" y="1086"/>
                  </a:lnTo>
                  <a:lnTo>
                    <a:pt x="2416" y="1086"/>
                  </a:lnTo>
                  <a:lnTo>
                    <a:pt x="2416" y="826"/>
                  </a:lnTo>
                  <a:lnTo>
                    <a:pt x="1885" y="826"/>
                  </a:lnTo>
                  <a:close/>
                  <a:moveTo>
                    <a:pt x="948" y="826"/>
                  </a:moveTo>
                  <a:lnTo>
                    <a:pt x="1037" y="1086"/>
                  </a:lnTo>
                  <a:lnTo>
                    <a:pt x="1654" y="1086"/>
                  </a:lnTo>
                  <a:lnTo>
                    <a:pt x="1654" y="826"/>
                  </a:lnTo>
                  <a:lnTo>
                    <a:pt x="948" y="826"/>
                  </a:lnTo>
                  <a:close/>
                  <a:moveTo>
                    <a:pt x="112" y="0"/>
                  </a:moveTo>
                  <a:lnTo>
                    <a:pt x="135" y="3"/>
                  </a:lnTo>
                  <a:lnTo>
                    <a:pt x="157" y="9"/>
                  </a:lnTo>
                  <a:lnTo>
                    <a:pt x="695" y="220"/>
                  </a:lnTo>
                  <a:lnTo>
                    <a:pt x="717" y="232"/>
                  </a:lnTo>
                  <a:lnTo>
                    <a:pt x="736" y="247"/>
                  </a:lnTo>
                  <a:lnTo>
                    <a:pt x="751" y="267"/>
                  </a:lnTo>
                  <a:lnTo>
                    <a:pt x="761" y="289"/>
                  </a:lnTo>
                  <a:lnTo>
                    <a:pt x="868" y="597"/>
                  </a:lnTo>
                  <a:lnTo>
                    <a:pt x="876" y="596"/>
                  </a:lnTo>
                  <a:lnTo>
                    <a:pt x="884" y="596"/>
                  </a:lnTo>
                  <a:lnTo>
                    <a:pt x="3476" y="596"/>
                  </a:lnTo>
                  <a:lnTo>
                    <a:pt x="3496" y="598"/>
                  </a:lnTo>
                  <a:lnTo>
                    <a:pt x="3517" y="604"/>
                  </a:lnTo>
                  <a:lnTo>
                    <a:pt x="3537" y="613"/>
                  </a:lnTo>
                  <a:lnTo>
                    <a:pt x="3554" y="627"/>
                  </a:lnTo>
                  <a:lnTo>
                    <a:pt x="3568" y="643"/>
                  </a:lnTo>
                  <a:lnTo>
                    <a:pt x="3579" y="663"/>
                  </a:lnTo>
                  <a:lnTo>
                    <a:pt x="3587" y="682"/>
                  </a:lnTo>
                  <a:lnTo>
                    <a:pt x="3590" y="704"/>
                  </a:lnTo>
                  <a:lnTo>
                    <a:pt x="3589" y="725"/>
                  </a:lnTo>
                  <a:lnTo>
                    <a:pt x="3585" y="747"/>
                  </a:lnTo>
                  <a:lnTo>
                    <a:pt x="3105" y="2244"/>
                  </a:lnTo>
                  <a:lnTo>
                    <a:pt x="3095" y="2266"/>
                  </a:lnTo>
                  <a:lnTo>
                    <a:pt x="3081" y="2286"/>
                  </a:lnTo>
                  <a:lnTo>
                    <a:pt x="3063" y="2302"/>
                  </a:lnTo>
                  <a:lnTo>
                    <a:pt x="3043" y="2314"/>
                  </a:lnTo>
                  <a:lnTo>
                    <a:pt x="3020" y="2322"/>
                  </a:lnTo>
                  <a:lnTo>
                    <a:pt x="2996" y="2324"/>
                  </a:lnTo>
                  <a:lnTo>
                    <a:pt x="1306" y="2324"/>
                  </a:lnTo>
                  <a:lnTo>
                    <a:pt x="1283" y="2322"/>
                  </a:lnTo>
                  <a:lnTo>
                    <a:pt x="1261" y="2315"/>
                  </a:lnTo>
                  <a:lnTo>
                    <a:pt x="1154" y="2612"/>
                  </a:lnTo>
                  <a:lnTo>
                    <a:pt x="2996" y="2612"/>
                  </a:lnTo>
                  <a:lnTo>
                    <a:pt x="3017" y="2614"/>
                  </a:lnTo>
                  <a:lnTo>
                    <a:pt x="3037" y="2622"/>
                  </a:lnTo>
                  <a:lnTo>
                    <a:pt x="3056" y="2633"/>
                  </a:lnTo>
                  <a:lnTo>
                    <a:pt x="3070" y="2648"/>
                  </a:lnTo>
                  <a:lnTo>
                    <a:pt x="3082" y="2665"/>
                  </a:lnTo>
                  <a:lnTo>
                    <a:pt x="3088" y="2686"/>
                  </a:lnTo>
                  <a:lnTo>
                    <a:pt x="3092" y="2708"/>
                  </a:lnTo>
                  <a:lnTo>
                    <a:pt x="3088" y="2730"/>
                  </a:lnTo>
                  <a:lnTo>
                    <a:pt x="3082" y="2751"/>
                  </a:lnTo>
                  <a:lnTo>
                    <a:pt x="3070" y="2768"/>
                  </a:lnTo>
                  <a:lnTo>
                    <a:pt x="3056" y="2783"/>
                  </a:lnTo>
                  <a:lnTo>
                    <a:pt x="3037" y="2794"/>
                  </a:lnTo>
                  <a:lnTo>
                    <a:pt x="3017" y="2802"/>
                  </a:lnTo>
                  <a:lnTo>
                    <a:pt x="2996" y="2804"/>
                  </a:lnTo>
                  <a:lnTo>
                    <a:pt x="2888" y="2804"/>
                  </a:lnTo>
                  <a:lnTo>
                    <a:pt x="2913" y="2836"/>
                  </a:lnTo>
                  <a:lnTo>
                    <a:pt x="2935" y="2872"/>
                  </a:lnTo>
                  <a:lnTo>
                    <a:pt x="2952" y="2909"/>
                  </a:lnTo>
                  <a:lnTo>
                    <a:pt x="2965" y="2949"/>
                  </a:lnTo>
                  <a:lnTo>
                    <a:pt x="2973" y="2991"/>
                  </a:lnTo>
                  <a:lnTo>
                    <a:pt x="2976" y="3034"/>
                  </a:lnTo>
                  <a:lnTo>
                    <a:pt x="2973" y="3081"/>
                  </a:lnTo>
                  <a:lnTo>
                    <a:pt x="2964" y="3126"/>
                  </a:lnTo>
                  <a:lnTo>
                    <a:pt x="2949" y="3168"/>
                  </a:lnTo>
                  <a:lnTo>
                    <a:pt x="2929" y="3209"/>
                  </a:lnTo>
                  <a:lnTo>
                    <a:pt x="2904" y="3246"/>
                  </a:lnTo>
                  <a:lnTo>
                    <a:pt x="2875" y="3279"/>
                  </a:lnTo>
                  <a:lnTo>
                    <a:pt x="2842" y="3308"/>
                  </a:lnTo>
                  <a:lnTo>
                    <a:pt x="2805" y="3333"/>
                  </a:lnTo>
                  <a:lnTo>
                    <a:pt x="2764" y="3353"/>
                  </a:lnTo>
                  <a:lnTo>
                    <a:pt x="2722" y="3368"/>
                  </a:lnTo>
                  <a:lnTo>
                    <a:pt x="2677" y="3377"/>
                  </a:lnTo>
                  <a:lnTo>
                    <a:pt x="2630" y="3380"/>
                  </a:lnTo>
                  <a:lnTo>
                    <a:pt x="2583" y="3377"/>
                  </a:lnTo>
                  <a:lnTo>
                    <a:pt x="2539" y="3368"/>
                  </a:lnTo>
                  <a:lnTo>
                    <a:pt x="2496" y="3353"/>
                  </a:lnTo>
                  <a:lnTo>
                    <a:pt x="2456" y="3333"/>
                  </a:lnTo>
                  <a:lnTo>
                    <a:pt x="2420" y="3308"/>
                  </a:lnTo>
                  <a:lnTo>
                    <a:pt x="2386" y="3279"/>
                  </a:lnTo>
                  <a:lnTo>
                    <a:pt x="2357" y="3246"/>
                  </a:lnTo>
                  <a:lnTo>
                    <a:pt x="2332" y="3209"/>
                  </a:lnTo>
                  <a:lnTo>
                    <a:pt x="2312" y="3168"/>
                  </a:lnTo>
                  <a:lnTo>
                    <a:pt x="2297" y="3126"/>
                  </a:lnTo>
                  <a:lnTo>
                    <a:pt x="2288" y="3081"/>
                  </a:lnTo>
                  <a:lnTo>
                    <a:pt x="2284" y="3034"/>
                  </a:lnTo>
                  <a:lnTo>
                    <a:pt x="2288" y="2991"/>
                  </a:lnTo>
                  <a:lnTo>
                    <a:pt x="2295" y="2949"/>
                  </a:lnTo>
                  <a:lnTo>
                    <a:pt x="2308" y="2909"/>
                  </a:lnTo>
                  <a:lnTo>
                    <a:pt x="2326" y="2872"/>
                  </a:lnTo>
                  <a:lnTo>
                    <a:pt x="2348" y="2836"/>
                  </a:lnTo>
                  <a:lnTo>
                    <a:pt x="2374" y="2804"/>
                  </a:lnTo>
                  <a:lnTo>
                    <a:pt x="1620" y="2804"/>
                  </a:lnTo>
                  <a:lnTo>
                    <a:pt x="1646" y="2836"/>
                  </a:lnTo>
                  <a:lnTo>
                    <a:pt x="1668" y="2872"/>
                  </a:lnTo>
                  <a:lnTo>
                    <a:pt x="1685" y="2909"/>
                  </a:lnTo>
                  <a:lnTo>
                    <a:pt x="1699" y="2949"/>
                  </a:lnTo>
                  <a:lnTo>
                    <a:pt x="1706" y="2991"/>
                  </a:lnTo>
                  <a:lnTo>
                    <a:pt x="1708" y="3034"/>
                  </a:lnTo>
                  <a:lnTo>
                    <a:pt x="1706" y="3081"/>
                  </a:lnTo>
                  <a:lnTo>
                    <a:pt x="1696" y="3126"/>
                  </a:lnTo>
                  <a:lnTo>
                    <a:pt x="1682" y="3168"/>
                  </a:lnTo>
                  <a:lnTo>
                    <a:pt x="1661" y="3209"/>
                  </a:lnTo>
                  <a:lnTo>
                    <a:pt x="1636" y="3246"/>
                  </a:lnTo>
                  <a:lnTo>
                    <a:pt x="1608" y="3279"/>
                  </a:lnTo>
                  <a:lnTo>
                    <a:pt x="1574" y="3308"/>
                  </a:lnTo>
                  <a:lnTo>
                    <a:pt x="1537" y="3333"/>
                  </a:lnTo>
                  <a:lnTo>
                    <a:pt x="1498" y="3353"/>
                  </a:lnTo>
                  <a:lnTo>
                    <a:pt x="1455" y="3368"/>
                  </a:lnTo>
                  <a:lnTo>
                    <a:pt x="1409" y="3377"/>
                  </a:lnTo>
                  <a:lnTo>
                    <a:pt x="1364" y="3380"/>
                  </a:lnTo>
                  <a:lnTo>
                    <a:pt x="1317" y="3377"/>
                  </a:lnTo>
                  <a:lnTo>
                    <a:pt x="1271" y="3368"/>
                  </a:lnTo>
                  <a:lnTo>
                    <a:pt x="1228" y="3353"/>
                  </a:lnTo>
                  <a:lnTo>
                    <a:pt x="1189" y="3333"/>
                  </a:lnTo>
                  <a:lnTo>
                    <a:pt x="1152" y="3308"/>
                  </a:lnTo>
                  <a:lnTo>
                    <a:pt x="1119" y="3279"/>
                  </a:lnTo>
                  <a:lnTo>
                    <a:pt x="1090" y="3246"/>
                  </a:lnTo>
                  <a:lnTo>
                    <a:pt x="1065" y="3209"/>
                  </a:lnTo>
                  <a:lnTo>
                    <a:pt x="1045" y="3168"/>
                  </a:lnTo>
                  <a:lnTo>
                    <a:pt x="1030" y="3126"/>
                  </a:lnTo>
                  <a:lnTo>
                    <a:pt x="1021" y="3081"/>
                  </a:lnTo>
                  <a:lnTo>
                    <a:pt x="1018" y="3034"/>
                  </a:lnTo>
                  <a:lnTo>
                    <a:pt x="1020" y="2991"/>
                  </a:lnTo>
                  <a:lnTo>
                    <a:pt x="1029" y="2949"/>
                  </a:lnTo>
                  <a:lnTo>
                    <a:pt x="1042" y="2909"/>
                  </a:lnTo>
                  <a:lnTo>
                    <a:pt x="1059" y="2872"/>
                  </a:lnTo>
                  <a:lnTo>
                    <a:pt x="1081" y="2836"/>
                  </a:lnTo>
                  <a:lnTo>
                    <a:pt x="1106" y="2804"/>
                  </a:lnTo>
                  <a:lnTo>
                    <a:pt x="1018" y="2804"/>
                  </a:lnTo>
                  <a:lnTo>
                    <a:pt x="995" y="2801"/>
                  </a:lnTo>
                  <a:lnTo>
                    <a:pt x="973" y="2793"/>
                  </a:lnTo>
                  <a:lnTo>
                    <a:pt x="955" y="2780"/>
                  </a:lnTo>
                  <a:lnTo>
                    <a:pt x="939" y="2764"/>
                  </a:lnTo>
                  <a:lnTo>
                    <a:pt x="928" y="2743"/>
                  </a:lnTo>
                  <a:lnTo>
                    <a:pt x="923" y="2721"/>
                  </a:lnTo>
                  <a:lnTo>
                    <a:pt x="922" y="2698"/>
                  </a:lnTo>
                  <a:lnTo>
                    <a:pt x="927" y="2675"/>
                  </a:lnTo>
                  <a:lnTo>
                    <a:pt x="1100" y="2195"/>
                  </a:lnTo>
                  <a:lnTo>
                    <a:pt x="1109" y="2176"/>
                  </a:lnTo>
                  <a:lnTo>
                    <a:pt x="1124" y="2159"/>
                  </a:lnTo>
                  <a:lnTo>
                    <a:pt x="1140" y="2146"/>
                  </a:lnTo>
                  <a:lnTo>
                    <a:pt x="1159" y="2137"/>
                  </a:lnTo>
                  <a:lnTo>
                    <a:pt x="562" y="415"/>
                  </a:lnTo>
                  <a:lnTo>
                    <a:pt x="73" y="223"/>
                  </a:lnTo>
                  <a:lnTo>
                    <a:pt x="52" y="212"/>
                  </a:lnTo>
                  <a:lnTo>
                    <a:pt x="35" y="199"/>
                  </a:lnTo>
                  <a:lnTo>
                    <a:pt x="21" y="181"/>
                  </a:lnTo>
                  <a:lnTo>
                    <a:pt x="10" y="162"/>
                  </a:lnTo>
                  <a:lnTo>
                    <a:pt x="3" y="141"/>
                  </a:lnTo>
                  <a:lnTo>
                    <a:pt x="0" y="119"/>
                  </a:lnTo>
                  <a:lnTo>
                    <a:pt x="2" y="96"/>
                  </a:lnTo>
                  <a:lnTo>
                    <a:pt x="8" y="73"/>
                  </a:lnTo>
                  <a:lnTo>
                    <a:pt x="19" y="53"/>
                  </a:lnTo>
                  <a:lnTo>
                    <a:pt x="33" y="35"/>
                  </a:lnTo>
                  <a:lnTo>
                    <a:pt x="50" y="21"/>
                  </a:lnTo>
                  <a:lnTo>
                    <a:pt x="69" y="10"/>
                  </a:lnTo>
                  <a:lnTo>
                    <a:pt x="91" y="4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 flipH="1">
            <a:off x="1707254" y="528604"/>
            <a:ext cx="3413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Your title</a:t>
            </a:r>
            <a:endParaRPr lang="ko-KR" altLang="en-US" sz="36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6499205" y="2187922"/>
            <a:ext cx="2578356" cy="559677"/>
            <a:chOff x="6088124" y="2163225"/>
            <a:chExt cx="2578356" cy="644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2" name="그룹 41"/>
            <p:cNvGrpSpPr/>
            <p:nvPr/>
          </p:nvGrpSpPr>
          <p:grpSpPr>
            <a:xfrm>
              <a:off x="6088124" y="2163225"/>
              <a:ext cx="2578356" cy="644950"/>
              <a:chOff x="6096000" y="3098800"/>
              <a:chExt cx="1356360" cy="681864"/>
            </a:xfrm>
          </p:grpSpPr>
          <p:sp>
            <p:nvSpPr>
              <p:cNvPr id="44" name="오각형 43"/>
              <p:cNvSpPr/>
              <p:nvPr/>
            </p:nvSpPr>
            <p:spPr>
              <a:xfrm>
                <a:off x="6096000" y="3098800"/>
                <a:ext cx="1066800" cy="681864"/>
              </a:xfrm>
              <a:prstGeom prst="homePlate">
                <a:avLst>
                  <a:gd name="adj" fmla="val 0"/>
                </a:avLst>
              </a:prstGeom>
              <a:solidFill>
                <a:srgbClr val="84CDC2"/>
              </a:solidFill>
              <a:ln>
                <a:solidFill>
                  <a:srgbClr val="84CD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갈매기형 수장 44"/>
              <p:cNvSpPr/>
              <p:nvPr/>
            </p:nvSpPr>
            <p:spPr>
              <a:xfrm flipH="1">
                <a:off x="6873240" y="3098800"/>
                <a:ext cx="579120" cy="681864"/>
              </a:xfrm>
              <a:prstGeom prst="chevron">
                <a:avLst/>
              </a:prstGeom>
              <a:solidFill>
                <a:srgbClr val="84CDC2"/>
              </a:solidFill>
              <a:ln>
                <a:solidFill>
                  <a:srgbClr val="84CD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6421551" y="2220032"/>
              <a:ext cx="716863" cy="5320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Text</a:t>
              </a:r>
              <a:endParaRPr lang="ko-KR" altLang="en-US" sz="2400" spc="-15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6406363" y="2918377"/>
            <a:ext cx="451022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텍스트를 입력하세요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 - - - - - - - - - - - - - - - - - - - - - - - - - - - - - - - - - - - - - - - - </a:t>
            </a:r>
            <a:r>
              <a:rPr lang="ko-KR" altLang="en-US" spc="-150" dirty="0" err="1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</a:t>
            </a:r>
            <a:r>
              <a:rPr lang="ko-KR" altLang="en-US" spc="-150" dirty="0" err="1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- - - - - - - - - - - - - - - - - - - - - - - - - - - - - - - - - - - - - - - - - - - - - - - - - - - - - - - - - - - - - - - - - - - - </a:t>
            </a:r>
            <a:r>
              <a:rPr lang="ko-KR" altLang="en-US" spc="-150" dirty="0" err="1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</a:t>
            </a:r>
            <a:r>
              <a:rPr lang="ko-KR" altLang="en-US" spc="-150" dirty="0" err="1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- - - - - - - - - - - - - - - - - - - - - - - - - - - - - - - - - - - - - - - - - - - - - - - - - - - - - - - - - - - - - - - - - - - - </a:t>
            </a:r>
            <a:r>
              <a:rPr lang="ko-KR" altLang="en-US" spc="-150" dirty="0" err="1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</a:t>
            </a:r>
            <a:r>
              <a:rPr lang="ko-KR" altLang="en-US" spc="-150" dirty="0" err="1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- - - - - - - - - - - - - - - - - - - - - - - - - - - - - - - - - - - - - - - - - - - - - - - - - - - - - - - - - - - - - - - </a:t>
            </a:r>
            <a:endParaRPr lang="ko-KR" altLang="en-US" spc="-150" dirty="0">
              <a:solidFill>
                <a:schemeClr val="bg2">
                  <a:lumMod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0" name="한쪽 모서리가 잘린 사각형 42"/>
          <p:cNvSpPr/>
          <p:nvPr/>
        </p:nvSpPr>
        <p:spPr>
          <a:xfrm>
            <a:off x="1124655" y="2467761"/>
            <a:ext cx="4514484" cy="3285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18" y="2687276"/>
            <a:ext cx="4313497" cy="2494323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890719" y="2169370"/>
            <a:ext cx="2578356" cy="562551"/>
            <a:chOff x="794764" y="2169370"/>
            <a:chExt cx="2578356" cy="5625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3" name="그룹 52"/>
            <p:cNvGrpSpPr/>
            <p:nvPr/>
          </p:nvGrpSpPr>
          <p:grpSpPr>
            <a:xfrm>
              <a:off x="794764" y="2169370"/>
              <a:ext cx="2578356" cy="562551"/>
              <a:chOff x="6096000" y="3098800"/>
              <a:chExt cx="1356360" cy="681864"/>
            </a:xfrm>
          </p:grpSpPr>
          <p:sp>
            <p:nvSpPr>
              <p:cNvPr id="55" name="오각형 54"/>
              <p:cNvSpPr/>
              <p:nvPr/>
            </p:nvSpPr>
            <p:spPr>
              <a:xfrm>
                <a:off x="6096000" y="3098800"/>
                <a:ext cx="1066800" cy="681864"/>
              </a:xfrm>
              <a:prstGeom prst="homePlate">
                <a:avLst>
                  <a:gd name="adj" fmla="val 0"/>
                </a:avLst>
              </a:prstGeom>
              <a:solidFill>
                <a:srgbClr val="84CDC2"/>
              </a:solidFill>
              <a:ln>
                <a:solidFill>
                  <a:srgbClr val="84CD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갈매기형 수장 55"/>
              <p:cNvSpPr/>
              <p:nvPr/>
            </p:nvSpPr>
            <p:spPr>
              <a:xfrm flipH="1">
                <a:off x="6873240" y="3098800"/>
                <a:ext cx="579120" cy="681864"/>
              </a:xfrm>
              <a:prstGeom prst="chevron">
                <a:avLst/>
              </a:prstGeom>
              <a:solidFill>
                <a:srgbClr val="84CDC2"/>
              </a:solidFill>
              <a:ln>
                <a:solidFill>
                  <a:srgbClr val="84CD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1132898" y="2221540"/>
              <a:ext cx="1616148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Image title</a:t>
              </a:r>
              <a:endParaRPr lang="ko-KR" altLang="en-US" sz="2600" spc="-15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14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265714" cy="68580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solidFill>
              <a:schemeClr val="bg1">
                <a:lumMod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-9333" y="1498130"/>
            <a:ext cx="7181060" cy="1758253"/>
            <a:chOff x="-9333" y="1498130"/>
            <a:chExt cx="7181060" cy="1758253"/>
          </a:xfrm>
        </p:grpSpPr>
        <p:sp>
          <p:nvSpPr>
            <p:cNvPr id="4" name="직사각형 3"/>
            <p:cNvSpPr/>
            <p:nvPr/>
          </p:nvSpPr>
          <p:spPr>
            <a:xfrm>
              <a:off x="-9333" y="1498130"/>
              <a:ext cx="6550091" cy="1758253"/>
            </a:xfrm>
            <a:prstGeom prst="rect">
              <a:avLst/>
            </a:prstGeom>
            <a:solidFill>
              <a:srgbClr val="FFE6C1">
                <a:alpha val="75000"/>
              </a:srgbClr>
            </a:solidFill>
            <a:ln>
              <a:solidFill>
                <a:srgbClr val="FFE6C1">
                  <a:alpha val="7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 useBgFill="1">
          <p:nvSpPr>
            <p:cNvPr id="5" name="직각 삼각형 4"/>
            <p:cNvSpPr/>
            <p:nvPr/>
          </p:nvSpPr>
          <p:spPr>
            <a:xfrm rot="2700000">
              <a:off x="5928455" y="1764952"/>
              <a:ext cx="1243272" cy="124327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79880" y="2001867"/>
            <a:ext cx="5546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</a:t>
            </a:r>
            <a:endParaRPr lang="ko-KR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32182" y="2023313"/>
            <a:ext cx="3850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YOUR TITLE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546369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9069970" y="548972"/>
            <a:ext cx="2357746" cy="768848"/>
            <a:chOff x="6202681" y="278719"/>
            <a:chExt cx="2357746" cy="768848"/>
          </a:xfrm>
        </p:grpSpPr>
        <p:sp>
          <p:nvSpPr>
            <p:cNvPr id="4" name="TextBox 3"/>
            <p:cNvSpPr txBox="1"/>
            <p:nvPr/>
          </p:nvSpPr>
          <p:spPr>
            <a:xfrm>
              <a:off x="6202681" y="739790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Your Title Here !!!!!!!!!!</a:t>
              </a: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266717" y="278719"/>
              <a:ext cx="2247989" cy="386373"/>
              <a:chOff x="3279677" y="3047013"/>
              <a:chExt cx="5566128" cy="956678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3279677" y="3047013"/>
                <a:ext cx="5566128" cy="956678"/>
                <a:chOff x="3279677" y="3047013"/>
                <a:chExt cx="5566128" cy="956678"/>
              </a:xfrm>
            </p:grpSpPr>
            <p:grpSp>
              <p:nvGrpSpPr>
                <p:cNvPr id="15" name="그룹 14"/>
                <p:cNvGrpSpPr/>
                <p:nvPr/>
              </p:nvGrpSpPr>
              <p:grpSpPr>
                <a:xfrm>
                  <a:off x="3279677" y="3047013"/>
                  <a:ext cx="5566128" cy="956678"/>
                  <a:chOff x="3279677" y="3047013"/>
                  <a:chExt cx="5566128" cy="956678"/>
                </a:xfrm>
              </p:grpSpPr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3279677" y="3047013"/>
                    <a:ext cx="5566128" cy="956678"/>
                    <a:chOff x="3279677" y="3047013"/>
                    <a:chExt cx="5566128" cy="956678"/>
                  </a:xfrm>
                </p:grpSpPr>
                <p:grpSp>
                  <p:nvGrpSpPr>
                    <p:cNvPr id="28" name="그룹 27"/>
                    <p:cNvGrpSpPr/>
                    <p:nvPr/>
                  </p:nvGrpSpPr>
                  <p:grpSpPr>
                    <a:xfrm>
                      <a:off x="3279677" y="3047013"/>
                      <a:ext cx="5566128" cy="956678"/>
                      <a:chOff x="3279677" y="3047013"/>
                      <a:chExt cx="5566128" cy="956678"/>
                    </a:xfrm>
                  </p:grpSpPr>
                  <p:grpSp>
                    <p:nvGrpSpPr>
                      <p:cNvPr id="30" name="그룹 29"/>
                      <p:cNvGrpSpPr/>
                      <p:nvPr/>
                    </p:nvGrpSpPr>
                    <p:grpSpPr>
                      <a:xfrm>
                        <a:off x="3279677" y="3047013"/>
                        <a:ext cx="5566128" cy="956678"/>
                        <a:chOff x="3703320" y="3535680"/>
                        <a:chExt cx="3901440" cy="670560"/>
                      </a:xfrm>
                    </p:grpSpPr>
                    <p:sp>
                      <p:nvSpPr>
                        <p:cNvPr id="32" name="직사각형 31"/>
                        <p:cNvSpPr/>
                        <p:nvPr/>
                      </p:nvSpPr>
                      <p:spPr>
                        <a:xfrm>
                          <a:off x="370332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565A"/>
                        </a:solidFill>
                        <a:ln>
                          <a:solidFill>
                            <a:srgbClr val="FF565A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3" name="직사각형 32"/>
                        <p:cNvSpPr/>
                        <p:nvPr/>
                      </p:nvSpPr>
                      <p:spPr>
                        <a:xfrm>
                          <a:off x="451104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8878"/>
                        </a:solidFill>
                        <a:ln>
                          <a:solidFill>
                            <a:srgbClr val="FF887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4" name="직사각형 33"/>
                        <p:cNvSpPr/>
                        <p:nvPr/>
                      </p:nvSpPr>
                      <p:spPr>
                        <a:xfrm>
                          <a:off x="531876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B89B"/>
                        </a:solidFill>
                        <a:ln>
                          <a:solidFill>
                            <a:srgbClr val="FFB89B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5" name="직사각형 34"/>
                        <p:cNvSpPr/>
                        <p:nvPr/>
                      </p:nvSpPr>
                      <p:spPr>
                        <a:xfrm>
                          <a:off x="612648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E6C1"/>
                        </a:solidFill>
                        <a:ln>
                          <a:solidFill>
                            <a:srgbClr val="FFE6C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6" name="직사각형 35"/>
                        <p:cNvSpPr/>
                        <p:nvPr/>
                      </p:nvSpPr>
                      <p:spPr>
                        <a:xfrm>
                          <a:off x="693420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84CDC2"/>
                        </a:solidFill>
                        <a:ln>
                          <a:solidFill>
                            <a:srgbClr val="84CDC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31" name="Freeform 6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3415372" y="3177833"/>
                        <a:ext cx="685288" cy="695038"/>
                      </a:xfrm>
                      <a:custGeom>
                        <a:avLst/>
                        <a:gdLst>
                          <a:gd name="T0" fmla="*/ 651 w 3938"/>
                          <a:gd name="T1" fmla="*/ 2980 h 3989"/>
                          <a:gd name="T2" fmla="*/ 1140 w 3938"/>
                          <a:gd name="T3" fmla="*/ 3510 h 3989"/>
                          <a:gd name="T4" fmla="*/ 1628 w 3938"/>
                          <a:gd name="T5" fmla="*/ 3561 h 3989"/>
                          <a:gd name="T6" fmla="*/ 1174 w 3938"/>
                          <a:gd name="T7" fmla="*/ 2873 h 3989"/>
                          <a:gd name="T8" fmla="*/ 2354 w 3938"/>
                          <a:gd name="T9" fmla="*/ 3497 h 3989"/>
                          <a:gd name="T10" fmla="*/ 2700 w 3938"/>
                          <a:gd name="T11" fmla="*/ 3562 h 3989"/>
                          <a:gd name="T12" fmla="*/ 3330 w 3938"/>
                          <a:gd name="T13" fmla="*/ 2984 h 3989"/>
                          <a:gd name="T14" fmla="*/ 2763 w 3938"/>
                          <a:gd name="T15" fmla="*/ 2859 h 3989"/>
                          <a:gd name="T16" fmla="*/ 1358 w 3938"/>
                          <a:gd name="T17" fmla="*/ 3027 h 3989"/>
                          <a:gd name="T18" fmla="*/ 1783 w 3938"/>
                          <a:gd name="T19" fmla="*/ 3606 h 3989"/>
                          <a:gd name="T20" fmla="*/ 2036 w 3938"/>
                          <a:gd name="T21" fmla="*/ 3726 h 3989"/>
                          <a:gd name="T22" fmla="*/ 2433 w 3938"/>
                          <a:gd name="T23" fmla="*/ 3245 h 3989"/>
                          <a:gd name="T24" fmla="*/ 2259 w 3938"/>
                          <a:gd name="T25" fmla="*/ 2828 h 3989"/>
                          <a:gd name="T26" fmla="*/ 2801 w 3938"/>
                          <a:gd name="T27" fmla="*/ 2777 h 3989"/>
                          <a:gd name="T28" fmla="*/ 3377 w 3938"/>
                          <a:gd name="T29" fmla="*/ 2910 h 3989"/>
                          <a:gd name="T30" fmla="*/ 3673 w 3938"/>
                          <a:gd name="T31" fmla="*/ 2146 h 3989"/>
                          <a:gd name="T32" fmla="*/ 2537 w 3938"/>
                          <a:gd name="T33" fmla="*/ 2752 h 3989"/>
                          <a:gd name="T34" fmla="*/ 2892 w 3938"/>
                          <a:gd name="T35" fmla="*/ 2038 h 3989"/>
                          <a:gd name="T36" fmla="*/ 1229 w 3938"/>
                          <a:gd name="T37" fmla="*/ 2779 h 3989"/>
                          <a:gd name="T38" fmla="*/ 1039 w 3938"/>
                          <a:gd name="T39" fmla="*/ 2038 h 3989"/>
                          <a:gd name="T40" fmla="*/ 479 w 3938"/>
                          <a:gd name="T41" fmla="*/ 2844 h 3989"/>
                          <a:gd name="T42" fmla="*/ 959 w 3938"/>
                          <a:gd name="T43" fmla="*/ 2816 h 3989"/>
                          <a:gd name="T44" fmla="*/ 952 w 3938"/>
                          <a:gd name="T45" fmla="*/ 2038 h 3989"/>
                          <a:gd name="T46" fmla="*/ 2011 w 3938"/>
                          <a:gd name="T47" fmla="*/ 1260 h 3989"/>
                          <a:gd name="T48" fmla="*/ 2712 w 3938"/>
                          <a:gd name="T49" fmla="*/ 1232 h 3989"/>
                          <a:gd name="T50" fmla="*/ 1926 w 3938"/>
                          <a:gd name="T51" fmla="*/ 1952 h 3989"/>
                          <a:gd name="T52" fmla="*/ 3415 w 3938"/>
                          <a:gd name="T53" fmla="*/ 1071 h 3989"/>
                          <a:gd name="T54" fmla="*/ 2897 w 3938"/>
                          <a:gd name="T55" fmla="*/ 1210 h 3989"/>
                          <a:gd name="T56" fmla="*/ 3679 w 3938"/>
                          <a:gd name="T57" fmla="*/ 1952 h 3989"/>
                          <a:gd name="T58" fmla="*/ 3415 w 3938"/>
                          <a:gd name="T59" fmla="*/ 1071 h 3989"/>
                          <a:gd name="T60" fmla="*/ 266 w 3938"/>
                          <a:gd name="T61" fmla="*/ 1844 h 3989"/>
                          <a:gd name="T62" fmla="*/ 1131 w 3938"/>
                          <a:gd name="T63" fmla="*/ 1209 h 3989"/>
                          <a:gd name="T64" fmla="*/ 559 w 3938"/>
                          <a:gd name="T65" fmla="*/ 1079 h 3989"/>
                          <a:gd name="T66" fmla="*/ 1044 w 3938"/>
                          <a:gd name="T67" fmla="*/ 538 h 3989"/>
                          <a:gd name="T68" fmla="*/ 686 w 3938"/>
                          <a:gd name="T69" fmla="*/ 1030 h 3989"/>
                          <a:gd name="T70" fmla="*/ 1264 w 3938"/>
                          <a:gd name="T71" fmla="*/ 947 h 3989"/>
                          <a:gd name="T72" fmla="*/ 1722 w 3938"/>
                          <a:gd name="T73" fmla="*/ 321 h 3989"/>
                          <a:gd name="T74" fmla="*/ 2515 w 3938"/>
                          <a:gd name="T75" fmla="*/ 708 h 3989"/>
                          <a:gd name="T76" fmla="*/ 3090 w 3938"/>
                          <a:gd name="T77" fmla="*/ 1088 h 3989"/>
                          <a:gd name="T78" fmla="*/ 3170 w 3938"/>
                          <a:gd name="T79" fmla="*/ 763 h 3989"/>
                          <a:gd name="T80" fmla="*/ 2374 w 3938"/>
                          <a:gd name="T81" fmla="*/ 311 h 3989"/>
                          <a:gd name="T82" fmla="*/ 2581 w 3938"/>
                          <a:gd name="T83" fmla="*/ 1158 h 3989"/>
                          <a:gd name="T84" fmla="*/ 2287 w 3938"/>
                          <a:gd name="T85" fmla="*/ 551 h 3989"/>
                          <a:gd name="T86" fmla="*/ 1894 w 3938"/>
                          <a:gd name="T87" fmla="*/ 265 h 3989"/>
                          <a:gd name="T88" fmla="*/ 1498 w 3938"/>
                          <a:gd name="T89" fmla="*/ 743 h 3989"/>
                          <a:gd name="T90" fmla="*/ 1676 w 3938"/>
                          <a:gd name="T91" fmla="*/ 1165 h 3989"/>
                          <a:gd name="T92" fmla="*/ 2454 w 3938"/>
                          <a:gd name="T93" fmla="*/ 61 h 3989"/>
                          <a:gd name="T94" fmla="*/ 3361 w 3938"/>
                          <a:gd name="T95" fmla="*/ 586 h 3989"/>
                          <a:gd name="T96" fmla="*/ 3877 w 3938"/>
                          <a:gd name="T97" fmla="*/ 1505 h 3989"/>
                          <a:gd name="T98" fmla="*/ 3845 w 3938"/>
                          <a:gd name="T99" fmla="*/ 2602 h 3989"/>
                          <a:gd name="T100" fmla="*/ 3276 w 3938"/>
                          <a:gd name="T101" fmla="*/ 3486 h 3989"/>
                          <a:gd name="T102" fmla="*/ 2335 w 3938"/>
                          <a:gd name="T103" fmla="*/ 3954 h 3989"/>
                          <a:gd name="T104" fmla="*/ 1258 w 3938"/>
                          <a:gd name="T105" fmla="*/ 3856 h 3989"/>
                          <a:gd name="T106" fmla="*/ 423 w 3938"/>
                          <a:gd name="T107" fmla="*/ 3229 h 3989"/>
                          <a:gd name="T108" fmla="*/ 16 w 3938"/>
                          <a:gd name="T109" fmla="*/ 2245 h 3989"/>
                          <a:gd name="T110" fmla="*/ 180 w 3938"/>
                          <a:gd name="T111" fmla="*/ 1165 h 3989"/>
                          <a:gd name="T112" fmla="*/ 845 w 3938"/>
                          <a:gd name="T113" fmla="*/ 359 h 3989"/>
                          <a:gd name="T114" fmla="*/ 1845 w 3938"/>
                          <a:gd name="T115" fmla="*/ 5 h 39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</a:cxnLst>
                        <a:rect l="0" t="0" r="r" b="b"/>
                        <a:pathLst>
                          <a:path w="3938" h="3989">
                            <a:moveTo>
                              <a:pt x="1174" y="2873"/>
                            </a:moveTo>
                            <a:lnTo>
                              <a:pt x="1083" y="2885"/>
                            </a:lnTo>
                            <a:lnTo>
                              <a:pt x="1001" y="2898"/>
                            </a:lnTo>
                            <a:lnTo>
                              <a:pt x="925" y="2912"/>
                            </a:lnTo>
                            <a:lnTo>
                              <a:pt x="858" y="2925"/>
                            </a:lnTo>
                            <a:lnTo>
                              <a:pt x="796" y="2939"/>
                            </a:lnTo>
                            <a:lnTo>
                              <a:pt x="742" y="2953"/>
                            </a:lnTo>
                            <a:lnTo>
                              <a:pt x="692" y="2967"/>
                            </a:lnTo>
                            <a:lnTo>
                              <a:pt x="651" y="2980"/>
                            </a:lnTo>
                            <a:lnTo>
                              <a:pt x="614" y="2994"/>
                            </a:lnTo>
                            <a:lnTo>
                              <a:pt x="582" y="3007"/>
                            </a:lnTo>
                            <a:lnTo>
                              <a:pt x="647" y="3093"/>
                            </a:lnTo>
                            <a:lnTo>
                              <a:pt x="718" y="3175"/>
                            </a:lnTo>
                            <a:lnTo>
                              <a:pt x="793" y="3253"/>
                            </a:lnTo>
                            <a:lnTo>
                              <a:pt x="874" y="3325"/>
                            </a:lnTo>
                            <a:lnTo>
                              <a:pt x="959" y="3392"/>
                            </a:lnTo>
                            <a:lnTo>
                              <a:pt x="1047" y="3454"/>
                            </a:lnTo>
                            <a:lnTo>
                              <a:pt x="1140" y="3510"/>
                            </a:lnTo>
                            <a:lnTo>
                              <a:pt x="1236" y="3561"/>
                            </a:lnTo>
                            <a:lnTo>
                              <a:pt x="1336" y="3605"/>
                            </a:lnTo>
                            <a:lnTo>
                              <a:pt x="1439" y="3642"/>
                            </a:lnTo>
                            <a:lnTo>
                              <a:pt x="1544" y="3673"/>
                            </a:lnTo>
                            <a:lnTo>
                              <a:pt x="1653" y="3698"/>
                            </a:lnTo>
                            <a:lnTo>
                              <a:pt x="1765" y="3716"/>
                            </a:lnTo>
                            <a:lnTo>
                              <a:pt x="1722" y="3668"/>
                            </a:lnTo>
                            <a:lnTo>
                              <a:pt x="1676" y="3617"/>
                            </a:lnTo>
                            <a:lnTo>
                              <a:pt x="1628" y="3561"/>
                            </a:lnTo>
                            <a:lnTo>
                              <a:pt x="1577" y="3500"/>
                            </a:lnTo>
                            <a:lnTo>
                              <a:pt x="1527" y="3435"/>
                            </a:lnTo>
                            <a:lnTo>
                              <a:pt x="1474" y="3365"/>
                            </a:lnTo>
                            <a:lnTo>
                              <a:pt x="1422" y="3291"/>
                            </a:lnTo>
                            <a:lnTo>
                              <a:pt x="1370" y="3215"/>
                            </a:lnTo>
                            <a:lnTo>
                              <a:pt x="1319" y="3134"/>
                            </a:lnTo>
                            <a:lnTo>
                              <a:pt x="1268" y="3050"/>
                            </a:lnTo>
                            <a:lnTo>
                              <a:pt x="1220" y="2963"/>
                            </a:lnTo>
                            <a:lnTo>
                              <a:pt x="1174" y="2873"/>
                            </a:lnTo>
                            <a:close/>
                            <a:moveTo>
                              <a:pt x="2763" y="2859"/>
                            </a:moveTo>
                            <a:lnTo>
                              <a:pt x="2716" y="2952"/>
                            </a:lnTo>
                            <a:lnTo>
                              <a:pt x="2668" y="3040"/>
                            </a:lnTo>
                            <a:lnTo>
                              <a:pt x="2618" y="3125"/>
                            </a:lnTo>
                            <a:lnTo>
                              <a:pt x="2565" y="3208"/>
                            </a:lnTo>
                            <a:lnTo>
                              <a:pt x="2512" y="3286"/>
                            </a:lnTo>
                            <a:lnTo>
                              <a:pt x="2459" y="3361"/>
                            </a:lnTo>
                            <a:lnTo>
                              <a:pt x="2406" y="3431"/>
                            </a:lnTo>
                            <a:lnTo>
                              <a:pt x="2354" y="3497"/>
                            </a:lnTo>
                            <a:lnTo>
                              <a:pt x="2303" y="3560"/>
                            </a:lnTo>
                            <a:lnTo>
                              <a:pt x="2254" y="3617"/>
                            </a:lnTo>
                            <a:lnTo>
                              <a:pt x="2208" y="3670"/>
                            </a:lnTo>
                            <a:lnTo>
                              <a:pt x="2164" y="3717"/>
                            </a:lnTo>
                            <a:lnTo>
                              <a:pt x="2277" y="3701"/>
                            </a:lnTo>
                            <a:lnTo>
                              <a:pt x="2387" y="3676"/>
                            </a:lnTo>
                            <a:lnTo>
                              <a:pt x="2494" y="3645"/>
                            </a:lnTo>
                            <a:lnTo>
                              <a:pt x="2599" y="3606"/>
                            </a:lnTo>
                            <a:lnTo>
                              <a:pt x="2700" y="3562"/>
                            </a:lnTo>
                            <a:lnTo>
                              <a:pt x="2798" y="3511"/>
                            </a:lnTo>
                            <a:lnTo>
                              <a:pt x="2892" y="3454"/>
                            </a:lnTo>
                            <a:lnTo>
                              <a:pt x="2982" y="3391"/>
                            </a:lnTo>
                            <a:lnTo>
                              <a:pt x="3067" y="3322"/>
                            </a:lnTo>
                            <a:lnTo>
                              <a:pt x="3149" y="3249"/>
                            </a:lnTo>
                            <a:lnTo>
                              <a:pt x="3225" y="3170"/>
                            </a:lnTo>
                            <a:lnTo>
                              <a:pt x="3297" y="3086"/>
                            </a:lnTo>
                            <a:lnTo>
                              <a:pt x="3362" y="2998"/>
                            </a:lnTo>
                            <a:lnTo>
                              <a:pt x="3330" y="2984"/>
                            </a:lnTo>
                            <a:lnTo>
                              <a:pt x="3293" y="2970"/>
                            </a:lnTo>
                            <a:lnTo>
                              <a:pt x="3250" y="2955"/>
                            </a:lnTo>
                            <a:lnTo>
                              <a:pt x="3201" y="2940"/>
                            </a:lnTo>
                            <a:lnTo>
                              <a:pt x="3145" y="2925"/>
                            </a:lnTo>
                            <a:lnTo>
                              <a:pt x="3083" y="2910"/>
                            </a:lnTo>
                            <a:lnTo>
                              <a:pt x="3014" y="2897"/>
                            </a:lnTo>
                            <a:lnTo>
                              <a:pt x="2938" y="2883"/>
                            </a:lnTo>
                            <a:lnTo>
                              <a:pt x="2854" y="2870"/>
                            </a:lnTo>
                            <a:lnTo>
                              <a:pt x="2763" y="2859"/>
                            </a:lnTo>
                            <a:close/>
                            <a:moveTo>
                              <a:pt x="1926" y="2827"/>
                            </a:moveTo>
                            <a:lnTo>
                              <a:pt x="1799" y="2829"/>
                            </a:lnTo>
                            <a:lnTo>
                              <a:pt x="1678" y="2834"/>
                            </a:lnTo>
                            <a:lnTo>
                              <a:pt x="1565" y="2839"/>
                            </a:lnTo>
                            <a:lnTo>
                              <a:pt x="1459" y="2847"/>
                            </a:lnTo>
                            <a:lnTo>
                              <a:pt x="1360" y="2854"/>
                            </a:lnTo>
                            <a:lnTo>
                              <a:pt x="1268" y="2863"/>
                            </a:lnTo>
                            <a:lnTo>
                              <a:pt x="1312" y="2947"/>
                            </a:lnTo>
                            <a:lnTo>
                              <a:pt x="1358" y="3027"/>
                            </a:lnTo>
                            <a:lnTo>
                              <a:pt x="1405" y="3105"/>
                            </a:lnTo>
                            <a:lnTo>
                              <a:pt x="1453" y="3180"/>
                            </a:lnTo>
                            <a:lnTo>
                              <a:pt x="1502" y="3251"/>
                            </a:lnTo>
                            <a:lnTo>
                              <a:pt x="1551" y="3320"/>
                            </a:lnTo>
                            <a:lnTo>
                              <a:pt x="1600" y="3385"/>
                            </a:lnTo>
                            <a:lnTo>
                              <a:pt x="1648" y="3446"/>
                            </a:lnTo>
                            <a:lnTo>
                              <a:pt x="1694" y="3503"/>
                            </a:lnTo>
                            <a:lnTo>
                              <a:pt x="1740" y="3556"/>
                            </a:lnTo>
                            <a:lnTo>
                              <a:pt x="1783" y="3606"/>
                            </a:lnTo>
                            <a:lnTo>
                              <a:pt x="1823" y="3650"/>
                            </a:lnTo>
                            <a:lnTo>
                              <a:pt x="1861" y="3689"/>
                            </a:lnTo>
                            <a:lnTo>
                              <a:pt x="1894" y="3726"/>
                            </a:lnTo>
                            <a:lnTo>
                              <a:pt x="1926" y="3727"/>
                            </a:lnTo>
                            <a:lnTo>
                              <a:pt x="1926" y="2827"/>
                            </a:lnTo>
                            <a:close/>
                            <a:moveTo>
                              <a:pt x="2139" y="2826"/>
                            </a:moveTo>
                            <a:lnTo>
                              <a:pt x="2011" y="2826"/>
                            </a:lnTo>
                            <a:lnTo>
                              <a:pt x="2011" y="3727"/>
                            </a:lnTo>
                            <a:lnTo>
                              <a:pt x="2036" y="3726"/>
                            </a:lnTo>
                            <a:lnTo>
                              <a:pt x="2069" y="3689"/>
                            </a:lnTo>
                            <a:lnTo>
                              <a:pt x="2107" y="3650"/>
                            </a:lnTo>
                            <a:lnTo>
                              <a:pt x="2148" y="3605"/>
                            </a:lnTo>
                            <a:lnTo>
                              <a:pt x="2192" y="3555"/>
                            </a:lnTo>
                            <a:lnTo>
                              <a:pt x="2238" y="3501"/>
                            </a:lnTo>
                            <a:lnTo>
                              <a:pt x="2285" y="3442"/>
                            </a:lnTo>
                            <a:lnTo>
                              <a:pt x="2334" y="3380"/>
                            </a:lnTo>
                            <a:lnTo>
                              <a:pt x="2383" y="3314"/>
                            </a:lnTo>
                            <a:lnTo>
                              <a:pt x="2433" y="3245"/>
                            </a:lnTo>
                            <a:lnTo>
                              <a:pt x="2482" y="3171"/>
                            </a:lnTo>
                            <a:lnTo>
                              <a:pt x="2531" y="3095"/>
                            </a:lnTo>
                            <a:lnTo>
                              <a:pt x="2579" y="3017"/>
                            </a:lnTo>
                            <a:lnTo>
                              <a:pt x="2625" y="2934"/>
                            </a:lnTo>
                            <a:lnTo>
                              <a:pt x="2669" y="2849"/>
                            </a:lnTo>
                            <a:lnTo>
                              <a:pt x="2577" y="2842"/>
                            </a:lnTo>
                            <a:lnTo>
                              <a:pt x="2477" y="2836"/>
                            </a:lnTo>
                            <a:lnTo>
                              <a:pt x="2372" y="2831"/>
                            </a:lnTo>
                            <a:lnTo>
                              <a:pt x="2259" y="2828"/>
                            </a:lnTo>
                            <a:lnTo>
                              <a:pt x="2139" y="2826"/>
                            </a:lnTo>
                            <a:close/>
                            <a:moveTo>
                              <a:pt x="2977" y="2038"/>
                            </a:moveTo>
                            <a:lnTo>
                              <a:pt x="2970" y="2149"/>
                            </a:lnTo>
                            <a:lnTo>
                              <a:pt x="2957" y="2259"/>
                            </a:lnTo>
                            <a:lnTo>
                              <a:pt x="2936" y="2366"/>
                            </a:lnTo>
                            <a:lnTo>
                              <a:pt x="2910" y="2472"/>
                            </a:lnTo>
                            <a:lnTo>
                              <a:pt x="2878" y="2576"/>
                            </a:lnTo>
                            <a:lnTo>
                              <a:pt x="2842" y="2677"/>
                            </a:lnTo>
                            <a:lnTo>
                              <a:pt x="2801" y="2777"/>
                            </a:lnTo>
                            <a:lnTo>
                              <a:pt x="2892" y="2788"/>
                            </a:lnTo>
                            <a:lnTo>
                              <a:pt x="2976" y="2802"/>
                            </a:lnTo>
                            <a:lnTo>
                              <a:pt x="3054" y="2816"/>
                            </a:lnTo>
                            <a:lnTo>
                              <a:pt x="3123" y="2832"/>
                            </a:lnTo>
                            <a:lnTo>
                              <a:pt x="3187" y="2847"/>
                            </a:lnTo>
                            <a:lnTo>
                              <a:pt x="3244" y="2863"/>
                            </a:lnTo>
                            <a:lnTo>
                              <a:pt x="3293" y="2879"/>
                            </a:lnTo>
                            <a:lnTo>
                              <a:pt x="3339" y="2894"/>
                            </a:lnTo>
                            <a:lnTo>
                              <a:pt x="3377" y="2910"/>
                            </a:lnTo>
                            <a:lnTo>
                              <a:pt x="3411" y="2925"/>
                            </a:lnTo>
                            <a:lnTo>
                              <a:pt x="3463" y="2838"/>
                            </a:lnTo>
                            <a:lnTo>
                              <a:pt x="3510" y="2747"/>
                            </a:lnTo>
                            <a:lnTo>
                              <a:pt x="3551" y="2653"/>
                            </a:lnTo>
                            <a:lnTo>
                              <a:pt x="3588" y="2557"/>
                            </a:lnTo>
                            <a:lnTo>
                              <a:pt x="3617" y="2457"/>
                            </a:lnTo>
                            <a:lnTo>
                              <a:pt x="3642" y="2356"/>
                            </a:lnTo>
                            <a:lnTo>
                              <a:pt x="3660" y="2252"/>
                            </a:lnTo>
                            <a:lnTo>
                              <a:pt x="3673" y="2146"/>
                            </a:lnTo>
                            <a:lnTo>
                              <a:pt x="3679" y="2038"/>
                            </a:lnTo>
                            <a:lnTo>
                              <a:pt x="2977" y="2038"/>
                            </a:lnTo>
                            <a:close/>
                            <a:moveTo>
                              <a:pt x="2011" y="2038"/>
                            </a:moveTo>
                            <a:lnTo>
                              <a:pt x="2011" y="2739"/>
                            </a:lnTo>
                            <a:lnTo>
                              <a:pt x="2128" y="2739"/>
                            </a:lnTo>
                            <a:lnTo>
                              <a:pt x="2239" y="2741"/>
                            </a:lnTo>
                            <a:lnTo>
                              <a:pt x="2344" y="2743"/>
                            </a:lnTo>
                            <a:lnTo>
                              <a:pt x="2444" y="2747"/>
                            </a:lnTo>
                            <a:lnTo>
                              <a:pt x="2537" y="2752"/>
                            </a:lnTo>
                            <a:lnTo>
                              <a:pt x="2626" y="2759"/>
                            </a:lnTo>
                            <a:lnTo>
                              <a:pt x="2709" y="2767"/>
                            </a:lnTo>
                            <a:lnTo>
                              <a:pt x="2751" y="2668"/>
                            </a:lnTo>
                            <a:lnTo>
                              <a:pt x="2789" y="2568"/>
                            </a:lnTo>
                            <a:lnTo>
                              <a:pt x="2822" y="2466"/>
                            </a:lnTo>
                            <a:lnTo>
                              <a:pt x="2849" y="2361"/>
                            </a:lnTo>
                            <a:lnTo>
                              <a:pt x="2870" y="2255"/>
                            </a:lnTo>
                            <a:lnTo>
                              <a:pt x="2885" y="2148"/>
                            </a:lnTo>
                            <a:lnTo>
                              <a:pt x="2892" y="2038"/>
                            </a:lnTo>
                            <a:lnTo>
                              <a:pt x="2011" y="2038"/>
                            </a:lnTo>
                            <a:close/>
                            <a:moveTo>
                              <a:pt x="1039" y="2038"/>
                            </a:moveTo>
                            <a:lnTo>
                              <a:pt x="1046" y="2149"/>
                            </a:lnTo>
                            <a:lnTo>
                              <a:pt x="1062" y="2259"/>
                            </a:lnTo>
                            <a:lnTo>
                              <a:pt x="1083" y="2367"/>
                            </a:lnTo>
                            <a:lnTo>
                              <a:pt x="1111" y="2473"/>
                            </a:lnTo>
                            <a:lnTo>
                              <a:pt x="1146" y="2577"/>
                            </a:lnTo>
                            <a:lnTo>
                              <a:pt x="1184" y="2679"/>
                            </a:lnTo>
                            <a:lnTo>
                              <a:pt x="1229" y="2779"/>
                            </a:lnTo>
                            <a:lnTo>
                              <a:pt x="1311" y="2771"/>
                            </a:lnTo>
                            <a:lnTo>
                              <a:pt x="1400" y="2763"/>
                            </a:lnTo>
                            <a:lnTo>
                              <a:pt x="1494" y="2757"/>
                            </a:lnTo>
                            <a:lnTo>
                              <a:pt x="1592" y="2751"/>
                            </a:lnTo>
                            <a:lnTo>
                              <a:pt x="1698" y="2747"/>
                            </a:lnTo>
                            <a:lnTo>
                              <a:pt x="1809" y="2743"/>
                            </a:lnTo>
                            <a:lnTo>
                              <a:pt x="1926" y="2741"/>
                            </a:lnTo>
                            <a:lnTo>
                              <a:pt x="1926" y="2038"/>
                            </a:lnTo>
                            <a:lnTo>
                              <a:pt x="1039" y="2038"/>
                            </a:lnTo>
                            <a:close/>
                            <a:moveTo>
                              <a:pt x="260" y="2038"/>
                            </a:moveTo>
                            <a:lnTo>
                              <a:pt x="266" y="2148"/>
                            </a:lnTo>
                            <a:lnTo>
                              <a:pt x="278" y="2254"/>
                            </a:lnTo>
                            <a:lnTo>
                              <a:pt x="297" y="2359"/>
                            </a:lnTo>
                            <a:lnTo>
                              <a:pt x="321" y="2461"/>
                            </a:lnTo>
                            <a:lnTo>
                              <a:pt x="352" y="2561"/>
                            </a:lnTo>
                            <a:lnTo>
                              <a:pt x="389" y="2658"/>
                            </a:lnTo>
                            <a:lnTo>
                              <a:pt x="431" y="2753"/>
                            </a:lnTo>
                            <a:lnTo>
                              <a:pt x="479" y="2844"/>
                            </a:lnTo>
                            <a:lnTo>
                              <a:pt x="531" y="2933"/>
                            </a:lnTo>
                            <a:lnTo>
                              <a:pt x="564" y="2918"/>
                            </a:lnTo>
                            <a:lnTo>
                              <a:pt x="602" y="2904"/>
                            </a:lnTo>
                            <a:lnTo>
                              <a:pt x="646" y="2889"/>
                            </a:lnTo>
                            <a:lnTo>
                              <a:pt x="695" y="2874"/>
                            </a:lnTo>
                            <a:lnTo>
                              <a:pt x="752" y="2859"/>
                            </a:lnTo>
                            <a:lnTo>
                              <a:pt x="813" y="2844"/>
                            </a:lnTo>
                            <a:lnTo>
                              <a:pt x="882" y="2829"/>
                            </a:lnTo>
                            <a:lnTo>
                              <a:pt x="959" y="2816"/>
                            </a:lnTo>
                            <a:lnTo>
                              <a:pt x="1044" y="2803"/>
                            </a:lnTo>
                            <a:lnTo>
                              <a:pt x="1135" y="2791"/>
                            </a:lnTo>
                            <a:lnTo>
                              <a:pt x="1093" y="2689"/>
                            </a:lnTo>
                            <a:lnTo>
                              <a:pt x="1055" y="2586"/>
                            </a:lnTo>
                            <a:lnTo>
                              <a:pt x="1023" y="2481"/>
                            </a:lnTo>
                            <a:lnTo>
                              <a:pt x="996" y="2372"/>
                            </a:lnTo>
                            <a:lnTo>
                              <a:pt x="973" y="2262"/>
                            </a:lnTo>
                            <a:lnTo>
                              <a:pt x="960" y="2151"/>
                            </a:lnTo>
                            <a:lnTo>
                              <a:pt x="952" y="2038"/>
                            </a:lnTo>
                            <a:lnTo>
                              <a:pt x="260" y="2038"/>
                            </a:lnTo>
                            <a:close/>
                            <a:moveTo>
                              <a:pt x="2712" y="1232"/>
                            </a:moveTo>
                            <a:lnTo>
                              <a:pt x="2623" y="1240"/>
                            </a:lnTo>
                            <a:lnTo>
                              <a:pt x="2528" y="1247"/>
                            </a:lnTo>
                            <a:lnTo>
                              <a:pt x="2425" y="1252"/>
                            </a:lnTo>
                            <a:lnTo>
                              <a:pt x="2318" y="1256"/>
                            </a:lnTo>
                            <a:lnTo>
                              <a:pt x="2202" y="1260"/>
                            </a:lnTo>
                            <a:lnTo>
                              <a:pt x="2081" y="1260"/>
                            </a:lnTo>
                            <a:lnTo>
                              <a:pt x="2011" y="1260"/>
                            </a:lnTo>
                            <a:lnTo>
                              <a:pt x="2011" y="1952"/>
                            </a:lnTo>
                            <a:lnTo>
                              <a:pt x="2891" y="1952"/>
                            </a:lnTo>
                            <a:lnTo>
                              <a:pt x="2885" y="1844"/>
                            </a:lnTo>
                            <a:lnTo>
                              <a:pt x="2870" y="1738"/>
                            </a:lnTo>
                            <a:lnTo>
                              <a:pt x="2849" y="1633"/>
                            </a:lnTo>
                            <a:lnTo>
                              <a:pt x="2823" y="1530"/>
                            </a:lnTo>
                            <a:lnTo>
                              <a:pt x="2791" y="1428"/>
                            </a:lnTo>
                            <a:lnTo>
                              <a:pt x="2753" y="1329"/>
                            </a:lnTo>
                            <a:lnTo>
                              <a:pt x="2712" y="1232"/>
                            </a:lnTo>
                            <a:close/>
                            <a:moveTo>
                              <a:pt x="1224" y="1219"/>
                            </a:moveTo>
                            <a:lnTo>
                              <a:pt x="1182" y="1317"/>
                            </a:lnTo>
                            <a:lnTo>
                              <a:pt x="1144" y="1419"/>
                            </a:lnTo>
                            <a:lnTo>
                              <a:pt x="1110" y="1522"/>
                            </a:lnTo>
                            <a:lnTo>
                              <a:pt x="1082" y="1627"/>
                            </a:lnTo>
                            <a:lnTo>
                              <a:pt x="1061" y="1733"/>
                            </a:lnTo>
                            <a:lnTo>
                              <a:pt x="1046" y="1842"/>
                            </a:lnTo>
                            <a:lnTo>
                              <a:pt x="1039" y="1952"/>
                            </a:lnTo>
                            <a:lnTo>
                              <a:pt x="1926" y="1952"/>
                            </a:lnTo>
                            <a:lnTo>
                              <a:pt x="1926" y="1259"/>
                            </a:lnTo>
                            <a:lnTo>
                              <a:pt x="1808" y="1256"/>
                            </a:lnTo>
                            <a:lnTo>
                              <a:pt x="1697" y="1252"/>
                            </a:lnTo>
                            <a:lnTo>
                              <a:pt x="1591" y="1247"/>
                            </a:lnTo>
                            <a:lnTo>
                              <a:pt x="1491" y="1242"/>
                            </a:lnTo>
                            <a:lnTo>
                              <a:pt x="1396" y="1235"/>
                            </a:lnTo>
                            <a:lnTo>
                              <a:pt x="1307" y="1227"/>
                            </a:lnTo>
                            <a:lnTo>
                              <a:pt x="1224" y="1219"/>
                            </a:lnTo>
                            <a:close/>
                            <a:moveTo>
                              <a:pt x="3415" y="1071"/>
                            </a:moveTo>
                            <a:lnTo>
                              <a:pt x="3382" y="1086"/>
                            </a:lnTo>
                            <a:lnTo>
                              <a:pt x="3342" y="1103"/>
                            </a:lnTo>
                            <a:lnTo>
                              <a:pt x="3298" y="1118"/>
                            </a:lnTo>
                            <a:lnTo>
                              <a:pt x="3249" y="1134"/>
                            </a:lnTo>
                            <a:lnTo>
                              <a:pt x="3192" y="1150"/>
                            </a:lnTo>
                            <a:lnTo>
                              <a:pt x="3129" y="1166"/>
                            </a:lnTo>
                            <a:lnTo>
                              <a:pt x="3059" y="1181"/>
                            </a:lnTo>
                            <a:lnTo>
                              <a:pt x="2981" y="1196"/>
                            </a:lnTo>
                            <a:lnTo>
                              <a:pt x="2897" y="1210"/>
                            </a:lnTo>
                            <a:lnTo>
                              <a:pt x="2805" y="1222"/>
                            </a:lnTo>
                            <a:lnTo>
                              <a:pt x="2844" y="1320"/>
                            </a:lnTo>
                            <a:lnTo>
                              <a:pt x="2880" y="1420"/>
                            </a:lnTo>
                            <a:lnTo>
                              <a:pt x="2911" y="1523"/>
                            </a:lnTo>
                            <a:lnTo>
                              <a:pt x="2937" y="1627"/>
                            </a:lnTo>
                            <a:lnTo>
                              <a:pt x="2957" y="1734"/>
                            </a:lnTo>
                            <a:lnTo>
                              <a:pt x="2970" y="1842"/>
                            </a:lnTo>
                            <a:lnTo>
                              <a:pt x="2977" y="1952"/>
                            </a:lnTo>
                            <a:lnTo>
                              <a:pt x="3679" y="1952"/>
                            </a:lnTo>
                            <a:lnTo>
                              <a:pt x="3673" y="1844"/>
                            </a:lnTo>
                            <a:lnTo>
                              <a:pt x="3660" y="1739"/>
                            </a:lnTo>
                            <a:lnTo>
                              <a:pt x="3643" y="1637"/>
                            </a:lnTo>
                            <a:lnTo>
                              <a:pt x="3618" y="1536"/>
                            </a:lnTo>
                            <a:lnTo>
                              <a:pt x="3589" y="1437"/>
                            </a:lnTo>
                            <a:lnTo>
                              <a:pt x="3553" y="1341"/>
                            </a:lnTo>
                            <a:lnTo>
                              <a:pt x="3512" y="1249"/>
                            </a:lnTo>
                            <a:lnTo>
                              <a:pt x="3467" y="1158"/>
                            </a:lnTo>
                            <a:lnTo>
                              <a:pt x="3415" y="1071"/>
                            </a:lnTo>
                            <a:close/>
                            <a:moveTo>
                              <a:pt x="527" y="1065"/>
                            </a:moveTo>
                            <a:lnTo>
                              <a:pt x="476" y="1153"/>
                            </a:lnTo>
                            <a:lnTo>
                              <a:pt x="429" y="1242"/>
                            </a:lnTo>
                            <a:lnTo>
                              <a:pt x="387" y="1337"/>
                            </a:lnTo>
                            <a:lnTo>
                              <a:pt x="351" y="1433"/>
                            </a:lnTo>
                            <a:lnTo>
                              <a:pt x="320" y="1532"/>
                            </a:lnTo>
                            <a:lnTo>
                              <a:pt x="296" y="1634"/>
                            </a:lnTo>
                            <a:lnTo>
                              <a:pt x="277" y="1738"/>
                            </a:lnTo>
                            <a:lnTo>
                              <a:pt x="266" y="1844"/>
                            </a:lnTo>
                            <a:lnTo>
                              <a:pt x="260" y="1952"/>
                            </a:lnTo>
                            <a:lnTo>
                              <a:pt x="952" y="1952"/>
                            </a:lnTo>
                            <a:lnTo>
                              <a:pt x="960" y="1839"/>
                            </a:lnTo>
                            <a:lnTo>
                              <a:pt x="973" y="1729"/>
                            </a:lnTo>
                            <a:lnTo>
                              <a:pt x="994" y="1621"/>
                            </a:lnTo>
                            <a:lnTo>
                              <a:pt x="1022" y="1515"/>
                            </a:lnTo>
                            <a:lnTo>
                              <a:pt x="1054" y="1410"/>
                            </a:lnTo>
                            <a:lnTo>
                              <a:pt x="1091" y="1309"/>
                            </a:lnTo>
                            <a:lnTo>
                              <a:pt x="1131" y="1209"/>
                            </a:lnTo>
                            <a:lnTo>
                              <a:pt x="1039" y="1196"/>
                            </a:lnTo>
                            <a:lnTo>
                              <a:pt x="955" y="1183"/>
                            </a:lnTo>
                            <a:lnTo>
                              <a:pt x="877" y="1169"/>
                            </a:lnTo>
                            <a:lnTo>
                              <a:pt x="808" y="1154"/>
                            </a:lnTo>
                            <a:lnTo>
                              <a:pt x="745" y="1139"/>
                            </a:lnTo>
                            <a:lnTo>
                              <a:pt x="690" y="1124"/>
                            </a:lnTo>
                            <a:lnTo>
                              <a:pt x="641" y="1108"/>
                            </a:lnTo>
                            <a:lnTo>
                              <a:pt x="598" y="1093"/>
                            </a:lnTo>
                            <a:lnTo>
                              <a:pt x="559" y="1079"/>
                            </a:lnTo>
                            <a:lnTo>
                              <a:pt x="527" y="1065"/>
                            </a:lnTo>
                            <a:close/>
                            <a:moveTo>
                              <a:pt x="1765" y="275"/>
                            </a:moveTo>
                            <a:lnTo>
                              <a:pt x="1653" y="291"/>
                            </a:lnTo>
                            <a:lnTo>
                              <a:pt x="1543" y="316"/>
                            </a:lnTo>
                            <a:lnTo>
                              <a:pt x="1437" y="349"/>
                            </a:lnTo>
                            <a:lnTo>
                              <a:pt x="1333" y="386"/>
                            </a:lnTo>
                            <a:lnTo>
                              <a:pt x="1233" y="431"/>
                            </a:lnTo>
                            <a:lnTo>
                              <a:pt x="1136" y="482"/>
                            </a:lnTo>
                            <a:lnTo>
                              <a:pt x="1044" y="538"/>
                            </a:lnTo>
                            <a:lnTo>
                              <a:pt x="954" y="601"/>
                            </a:lnTo>
                            <a:lnTo>
                              <a:pt x="869" y="669"/>
                            </a:lnTo>
                            <a:lnTo>
                              <a:pt x="789" y="742"/>
                            </a:lnTo>
                            <a:lnTo>
                              <a:pt x="713" y="820"/>
                            </a:lnTo>
                            <a:lnTo>
                              <a:pt x="642" y="903"/>
                            </a:lnTo>
                            <a:lnTo>
                              <a:pt x="577" y="990"/>
                            </a:lnTo>
                            <a:lnTo>
                              <a:pt x="607" y="1003"/>
                            </a:lnTo>
                            <a:lnTo>
                              <a:pt x="644" y="1016"/>
                            </a:lnTo>
                            <a:lnTo>
                              <a:pt x="686" y="1030"/>
                            </a:lnTo>
                            <a:lnTo>
                              <a:pt x="736" y="1044"/>
                            </a:lnTo>
                            <a:lnTo>
                              <a:pt x="790" y="1059"/>
                            </a:lnTo>
                            <a:lnTo>
                              <a:pt x="851" y="1073"/>
                            </a:lnTo>
                            <a:lnTo>
                              <a:pt x="919" y="1086"/>
                            </a:lnTo>
                            <a:lnTo>
                              <a:pt x="996" y="1100"/>
                            </a:lnTo>
                            <a:lnTo>
                              <a:pt x="1078" y="1113"/>
                            </a:lnTo>
                            <a:lnTo>
                              <a:pt x="1171" y="1125"/>
                            </a:lnTo>
                            <a:lnTo>
                              <a:pt x="1216" y="1034"/>
                            </a:lnTo>
                            <a:lnTo>
                              <a:pt x="1264" y="947"/>
                            </a:lnTo>
                            <a:lnTo>
                              <a:pt x="1315" y="862"/>
                            </a:lnTo>
                            <a:lnTo>
                              <a:pt x="1367" y="781"/>
                            </a:lnTo>
                            <a:lnTo>
                              <a:pt x="1420" y="702"/>
                            </a:lnTo>
                            <a:lnTo>
                              <a:pt x="1471" y="628"/>
                            </a:lnTo>
                            <a:lnTo>
                              <a:pt x="1524" y="558"/>
                            </a:lnTo>
                            <a:lnTo>
                              <a:pt x="1576" y="492"/>
                            </a:lnTo>
                            <a:lnTo>
                              <a:pt x="1627" y="431"/>
                            </a:lnTo>
                            <a:lnTo>
                              <a:pt x="1675" y="374"/>
                            </a:lnTo>
                            <a:lnTo>
                              <a:pt x="1722" y="321"/>
                            </a:lnTo>
                            <a:lnTo>
                              <a:pt x="1765" y="275"/>
                            </a:lnTo>
                            <a:close/>
                            <a:moveTo>
                              <a:pt x="2164" y="274"/>
                            </a:moveTo>
                            <a:lnTo>
                              <a:pt x="2208" y="321"/>
                            </a:lnTo>
                            <a:lnTo>
                              <a:pt x="2255" y="374"/>
                            </a:lnTo>
                            <a:lnTo>
                              <a:pt x="2305" y="432"/>
                            </a:lnTo>
                            <a:lnTo>
                              <a:pt x="2355" y="495"/>
                            </a:lnTo>
                            <a:lnTo>
                              <a:pt x="2408" y="562"/>
                            </a:lnTo>
                            <a:lnTo>
                              <a:pt x="2461" y="633"/>
                            </a:lnTo>
                            <a:lnTo>
                              <a:pt x="2515" y="708"/>
                            </a:lnTo>
                            <a:lnTo>
                              <a:pt x="2568" y="788"/>
                            </a:lnTo>
                            <a:lnTo>
                              <a:pt x="2620" y="870"/>
                            </a:lnTo>
                            <a:lnTo>
                              <a:pt x="2672" y="958"/>
                            </a:lnTo>
                            <a:lnTo>
                              <a:pt x="2720" y="1046"/>
                            </a:lnTo>
                            <a:lnTo>
                              <a:pt x="2767" y="1140"/>
                            </a:lnTo>
                            <a:lnTo>
                              <a:pt x="2859" y="1128"/>
                            </a:lnTo>
                            <a:lnTo>
                              <a:pt x="2944" y="1115"/>
                            </a:lnTo>
                            <a:lnTo>
                              <a:pt x="3021" y="1101"/>
                            </a:lnTo>
                            <a:lnTo>
                              <a:pt x="3090" y="1088"/>
                            </a:lnTo>
                            <a:lnTo>
                              <a:pt x="3151" y="1073"/>
                            </a:lnTo>
                            <a:lnTo>
                              <a:pt x="3207" y="1058"/>
                            </a:lnTo>
                            <a:lnTo>
                              <a:pt x="3256" y="1041"/>
                            </a:lnTo>
                            <a:lnTo>
                              <a:pt x="3299" y="1026"/>
                            </a:lnTo>
                            <a:lnTo>
                              <a:pt x="3336" y="1013"/>
                            </a:lnTo>
                            <a:lnTo>
                              <a:pt x="3368" y="999"/>
                            </a:lnTo>
                            <a:lnTo>
                              <a:pt x="3307" y="915"/>
                            </a:lnTo>
                            <a:lnTo>
                              <a:pt x="3240" y="837"/>
                            </a:lnTo>
                            <a:lnTo>
                              <a:pt x="3170" y="763"/>
                            </a:lnTo>
                            <a:lnTo>
                              <a:pt x="3096" y="692"/>
                            </a:lnTo>
                            <a:lnTo>
                              <a:pt x="3017" y="627"/>
                            </a:lnTo>
                            <a:lnTo>
                              <a:pt x="2936" y="566"/>
                            </a:lnTo>
                            <a:lnTo>
                              <a:pt x="2849" y="510"/>
                            </a:lnTo>
                            <a:lnTo>
                              <a:pt x="2761" y="458"/>
                            </a:lnTo>
                            <a:lnTo>
                              <a:pt x="2668" y="413"/>
                            </a:lnTo>
                            <a:lnTo>
                              <a:pt x="2572" y="374"/>
                            </a:lnTo>
                            <a:lnTo>
                              <a:pt x="2473" y="339"/>
                            </a:lnTo>
                            <a:lnTo>
                              <a:pt x="2374" y="311"/>
                            </a:lnTo>
                            <a:lnTo>
                              <a:pt x="2270" y="289"/>
                            </a:lnTo>
                            <a:lnTo>
                              <a:pt x="2164" y="274"/>
                            </a:lnTo>
                            <a:close/>
                            <a:moveTo>
                              <a:pt x="2011" y="264"/>
                            </a:moveTo>
                            <a:lnTo>
                              <a:pt x="2011" y="1173"/>
                            </a:lnTo>
                            <a:lnTo>
                              <a:pt x="2141" y="1174"/>
                            </a:lnTo>
                            <a:lnTo>
                              <a:pt x="2261" y="1171"/>
                            </a:lnTo>
                            <a:lnTo>
                              <a:pt x="2375" y="1168"/>
                            </a:lnTo>
                            <a:lnTo>
                              <a:pt x="2481" y="1164"/>
                            </a:lnTo>
                            <a:lnTo>
                              <a:pt x="2581" y="1158"/>
                            </a:lnTo>
                            <a:lnTo>
                              <a:pt x="2673" y="1149"/>
                            </a:lnTo>
                            <a:lnTo>
                              <a:pt x="2630" y="1064"/>
                            </a:lnTo>
                            <a:lnTo>
                              <a:pt x="2583" y="982"/>
                            </a:lnTo>
                            <a:lnTo>
                              <a:pt x="2535" y="902"/>
                            </a:lnTo>
                            <a:lnTo>
                              <a:pt x="2486" y="824"/>
                            </a:lnTo>
                            <a:lnTo>
                              <a:pt x="2436" y="751"/>
                            </a:lnTo>
                            <a:lnTo>
                              <a:pt x="2386" y="681"/>
                            </a:lnTo>
                            <a:lnTo>
                              <a:pt x="2337" y="613"/>
                            </a:lnTo>
                            <a:lnTo>
                              <a:pt x="2287" y="551"/>
                            </a:lnTo>
                            <a:lnTo>
                              <a:pt x="2239" y="492"/>
                            </a:lnTo>
                            <a:lnTo>
                              <a:pt x="2194" y="437"/>
                            </a:lnTo>
                            <a:lnTo>
                              <a:pt x="2149" y="387"/>
                            </a:lnTo>
                            <a:lnTo>
                              <a:pt x="2109" y="341"/>
                            </a:lnTo>
                            <a:lnTo>
                              <a:pt x="2070" y="300"/>
                            </a:lnTo>
                            <a:lnTo>
                              <a:pt x="2036" y="264"/>
                            </a:lnTo>
                            <a:lnTo>
                              <a:pt x="2011" y="264"/>
                            </a:lnTo>
                            <a:close/>
                            <a:moveTo>
                              <a:pt x="1926" y="264"/>
                            </a:moveTo>
                            <a:lnTo>
                              <a:pt x="1894" y="265"/>
                            </a:lnTo>
                            <a:lnTo>
                              <a:pt x="1861" y="300"/>
                            </a:lnTo>
                            <a:lnTo>
                              <a:pt x="1823" y="341"/>
                            </a:lnTo>
                            <a:lnTo>
                              <a:pt x="1782" y="386"/>
                            </a:lnTo>
                            <a:lnTo>
                              <a:pt x="1739" y="435"/>
                            </a:lnTo>
                            <a:lnTo>
                              <a:pt x="1693" y="488"/>
                            </a:lnTo>
                            <a:lnTo>
                              <a:pt x="1646" y="547"/>
                            </a:lnTo>
                            <a:lnTo>
                              <a:pt x="1597" y="608"/>
                            </a:lnTo>
                            <a:lnTo>
                              <a:pt x="1549" y="674"/>
                            </a:lnTo>
                            <a:lnTo>
                              <a:pt x="1498" y="743"/>
                            </a:lnTo>
                            <a:lnTo>
                              <a:pt x="1449" y="815"/>
                            </a:lnTo>
                            <a:lnTo>
                              <a:pt x="1401" y="892"/>
                            </a:lnTo>
                            <a:lnTo>
                              <a:pt x="1353" y="970"/>
                            </a:lnTo>
                            <a:lnTo>
                              <a:pt x="1307" y="1051"/>
                            </a:lnTo>
                            <a:lnTo>
                              <a:pt x="1263" y="1136"/>
                            </a:lnTo>
                            <a:lnTo>
                              <a:pt x="1357" y="1145"/>
                            </a:lnTo>
                            <a:lnTo>
                              <a:pt x="1457" y="1153"/>
                            </a:lnTo>
                            <a:lnTo>
                              <a:pt x="1563" y="1159"/>
                            </a:lnTo>
                            <a:lnTo>
                              <a:pt x="1676" y="1165"/>
                            </a:lnTo>
                            <a:lnTo>
                              <a:pt x="1798" y="1169"/>
                            </a:lnTo>
                            <a:lnTo>
                              <a:pt x="1926" y="1173"/>
                            </a:lnTo>
                            <a:lnTo>
                              <a:pt x="1926" y="264"/>
                            </a:lnTo>
                            <a:close/>
                            <a:moveTo>
                              <a:pt x="1969" y="0"/>
                            </a:moveTo>
                            <a:lnTo>
                              <a:pt x="1969" y="0"/>
                            </a:lnTo>
                            <a:lnTo>
                              <a:pt x="2094" y="5"/>
                            </a:lnTo>
                            <a:lnTo>
                              <a:pt x="2216" y="16"/>
                            </a:lnTo>
                            <a:lnTo>
                              <a:pt x="2335" y="35"/>
                            </a:lnTo>
                            <a:lnTo>
                              <a:pt x="2454" y="61"/>
                            </a:lnTo>
                            <a:lnTo>
                              <a:pt x="2568" y="95"/>
                            </a:lnTo>
                            <a:lnTo>
                              <a:pt x="2680" y="135"/>
                            </a:lnTo>
                            <a:lnTo>
                              <a:pt x="2789" y="181"/>
                            </a:lnTo>
                            <a:lnTo>
                              <a:pt x="2894" y="235"/>
                            </a:lnTo>
                            <a:lnTo>
                              <a:pt x="2996" y="294"/>
                            </a:lnTo>
                            <a:lnTo>
                              <a:pt x="3093" y="359"/>
                            </a:lnTo>
                            <a:lnTo>
                              <a:pt x="3187" y="428"/>
                            </a:lnTo>
                            <a:lnTo>
                              <a:pt x="3276" y="505"/>
                            </a:lnTo>
                            <a:lnTo>
                              <a:pt x="3361" y="586"/>
                            </a:lnTo>
                            <a:lnTo>
                              <a:pt x="3441" y="671"/>
                            </a:lnTo>
                            <a:lnTo>
                              <a:pt x="3515" y="762"/>
                            </a:lnTo>
                            <a:lnTo>
                              <a:pt x="3585" y="857"/>
                            </a:lnTo>
                            <a:lnTo>
                              <a:pt x="3649" y="955"/>
                            </a:lnTo>
                            <a:lnTo>
                              <a:pt x="3707" y="1058"/>
                            </a:lnTo>
                            <a:lnTo>
                              <a:pt x="3759" y="1165"/>
                            </a:lnTo>
                            <a:lnTo>
                              <a:pt x="3806" y="1275"/>
                            </a:lnTo>
                            <a:lnTo>
                              <a:pt x="3845" y="1389"/>
                            </a:lnTo>
                            <a:lnTo>
                              <a:pt x="3877" y="1505"/>
                            </a:lnTo>
                            <a:lnTo>
                              <a:pt x="3903" y="1623"/>
                            </a:lnTo>
                            <a:lnTo>
                              <a:pt x="3923" y="1746"/>
                            </a:lnTo>
                            <a:lnTo>
                              <a:pt x="3934" y="1869"/>
                            </a:lnTo>
                            <a:lnTo>
                              <a:pt x="3938" y="1995"/>
                            </a:lnTo>
                            <a:lnTo>
                              <a:pt x="3934" y="2121"/>
                            </a:lnTo>
                            <a:lnTo>
                              <a:pt x="3923" y="2245"/>
                            </a:lnTo>
                            <a:lnTo>
                              <a:pt x="3903" y="2366"/>
                            </a:lnTo>
                            <a:lnTo>
                              <a:pt x="3877" y="2486"/>
                            </a:lnTo>
                            <a:lnTo>
                              <a:pt x="3845" y="2602"/>
                            </a:lnTo>
                            <a:lnTo>
                              <a:pt x="3806" y="2716"/>
                            </a:lnTo>
                            <a:lnTo>
                              <a:pt x="3759" y="2826"/>
                            </a:lnTo>
                            <a:lnTo>
                              <a:pt x="3707" y="2932"/>
                            </a:lnTo>
                            <a:lnTo>
                              <a:pt x="3649" y="3035"/>
                            </a:lnTo>
                            <a:lnTo>
                              <a:pt x="3585" y="3134"/>
                            </a:lnTo>
                            <a:lnTo>
                              <a:pt x="3515" y="3229"/>
                            </a:lnTo>
                            <a:lnTo>
                              <a:pt x="3441" y="3319"/>
                            </a:lnTo>
                            <a:lnTo>
                              <a:pt x="3361" y="3405"/>
                            </a:lnTo>
                            <a:lnTo>
                              <a:pt x="3276" y="3486"/>
                            </a:lnTo>
                            <a:lnTo>
                              <a:pt x="3187" y="3561"/>
                            </a:lnTo>
                            <a:lnTo>
                              <a:pt x="3093" y="3632"/>
                            </a:lnTo>
                            <a:lnTo>
                              <a:pt x="2996" y="3697"/>
                            </a:lnTo>
                            <a:lnTo>
                              <a:pt x="2894" y="3756"/>
                            </a:lnTo>
                            <a:lnTo>
                              <a:pt x="2789" y="3808"/>
                            </a:lnTo>
                            <a:lnTo>
                              <a:pt x="2680" y="3856"/>
                            </a:lnTo>
                            <a:lnTo>
                              <a:pt x="2568" y="3895"/>
                            </a:lnTo>
                            <a:lnTo>
                              <a:pt x="2454" y="3928"/>
                            </a:lnTo>
                            <a:lnTo>
                              <a:pt x="2335" y="3954"/>
                            </a:lnTo>
                            <a:lnTo>
                              <a:pt x="2216" y="3974"/>
                            </a:lnTo>
                            <a:lnTo>
                              <a:pt x="2094" y="3985"/>
                            </a:lnTo>
                            <a:lnTo>
                              <a:pt x="1969" y="3989"/>
                            </a:lnTo>
                            <a:lnTo>
                              <a:pt x="1845" y="3985"/>
                            </a:lnTo>
                            <a:lnTo>
                              <a:pt x="1723" y="3974"/>
                            </a:lnTo>
                            <a:lnTo>
                              <a:pt x="1602" y="3954"/>
                            </a:lnTo>
                            <a:lnTo>
                              <a:pt x="1485" y="3928"/>
                            </a:lnTo>
                            <a:lnTo>
                              <a:pt x="1370" y="3895"/>
                            </a:lnTo>
                            <a:lnTo>
                              <a:pt x="1258" y="3856"/>
                            </a:lnTo>
                            <a:lnTo>
                              <a:pt x="1150" y="3808"/>
                            </a:lnTo>
                            <a:lnTo>
                              <a:pt x="1044" y="3756"/>
                            </a:lnTo>
                            <a:lnTo>
                              <a:pt x="943" y="3697"/>
                            </a:lnTo>
                            <a:lnTo>
                              <a:pt x="845" y="3632"/>
                            </a:lnTo>
                            <a:lnTo>
                              <a:pt x="752" y="3561"/>
                            </a:lnTo>
                            <a:lnTo>
                              <a:pt x="662" y="3486"/>
                            </a:lnTo>
                            <a:lnTo>
                              <a:pt x="578" y="3405"/>
                            </a:lnTo>
                            <a:lnTo>
                              <a:pt x="498" y="3319"/>
                            </a:lnTo>
                            <a:lnTo>
                              <a:pt x="423" y="3229"/>
                            </a:lnTo>
                            <a:lnTo>
                              <a:pt x="353" y="3134"/>
                            </a:lnTo>
                            <a:lnTo>
                              <a:pt x="289" y="3035"/>
                            </a:lnTo>
                            <a:lnTo>
                              <a:pt x="231" y="2932"/>
                            </a:lnTo>
                            <a:lnTo>
                              <a:pt x="178" y="2826"/>
                            </a:lnTo>
                            <a:lnTo>
                              <a:pt x="133" y="2716"/>
                            </a:lnTo>
                            <a:lnTo>
                              <a:pt x="93" y="2602"/>
                            </a:lnTo>
                            <a:lnTo>
                              <a:pt x="60" y="2486"/>
                            </a:lnTo>
                            <a:lnTo>
                              <a:pt x="34" y="2366"/>
                            </a:lnTo>
                            <a:lnTo>
                              <a:pt x="16" y="2245"/>
                            </a:lnTo>
                            <a:lnTo>
                              <a:pt x="5" y="2121"/>
                            </a:lnTo>
                            <a:lnTo>
                              <a:pt x="0" y="1995"/>
                            </a:lnTo>
                            <a:lnTo>
                              <a:pt x="5" y="1869"/>
                            </a:lnTo>
                            <a:lnTo>
                              <a:pt x="16" y="1746"/>
                            </a:lnTo>
                            <a:lnTo>
                              <a:pt x="34" y="1623"/>
                            </a:lnTo>
                            <a:lnTo>
                              <a:pt x="60" y="1505"/>
                            </a:lnTo>
                            <a:lnTo>
                              <a:pt x="93" y="1389"/>
                            </a:lnTo>
                            <a:lnTo>
                              <a:pt x="133" y="1275"/>
                            </a:lnTo>
                            <a:lnTo>
                              <a:pt x="180" y="1165"/>
                            </a:lnTo>
                            <a:lnTo>
                              <a:pt x="231" y="1058"/>
                            </a:lnTo>
                            <a:lnTo>
                              <a:pt x="289" y="955"/>
                            </a:lnTo>
                            <a:lnTo>
                              <a:pt x="353" y="857"/>
                            </a:lnTo>
                            <a:lnTo>
                              <a:pt x="423" y="762"/>
                            </a:lnTo>
                            <a:lnTo>
                              <a:pt x="498" y="671"/>
                            </a:lnTo>
                            <a:lnTo>
                              <a:pt x="578" y="586"/>
                            </a:lnTo>
                            <a:lnTo>
                              <a:pt x="663" y="505"/>
                            </a:lnTo>
                            <a:lnTo>
                              <a:pt x="752" y="428"/>
                            </a:lnTo>
                            <a:lnTo>
                              <a:pt x="845" y="359"/>
                            </a:lnTo>
                            <a:lnTo>
                              <a:pt x="943" y="294"/>
                            </a:lnTo>
                            <a:lnTo>
                              <a:pt x="1045" y="235"/>
                            </a:lnTo>
                            <a:lnTo>
                              <a:pt x="1150" y="181"/>
                            </a:lnTo>
                            <a:lnTo>
                              <a:pt x="1258" y="135"/>
                            </a:lnTo>
                            <a:lnTo>
                              <a:pt x="1370" y="95"/>
                            </a:lnTo>
                            <a:lnTo>
                              <a:pt x="1485" y="61"/>
                            </a:lnTo>
                            <a:lnTo>
                              <a:pt x="1602" y="35"/>
                            </a:lnTo>
                            <a:lnTo>
                              <a:pt x="1723" y="16"/>
                            </a:lnTo>
                            <a:lnTo>
                              <a:pt x="1845" y="5"/>
                            </a:lnTo>
                            <a:lnTo>
                              <a:pt x="1969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0">
                        <a:solidFill>
                          <a:schemeClr val="bg1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29" name="Freeform 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68378" y="3178071"/>
                      <a:ext cx="684000" cy="694800"/>
                    </a:xfrm>
                    <a:custGeom>
                      <a:avLst/>
                      <a:gdLst>
                        <a:gd name="T0" fmla="*/ 2319 w 3259"/>
                        <a:gd name="T1" fmla="*/ 2118 h 3338"/>
                        <a:gd name="T2" fmla="*/ 1028 w 3259"/>
                        <a:gd name="T3" fmla="*/ 809 h 3338"/>
                        <a:gd name="T4" fmla="*/ 1285 w 3259"/>
                        <a:gd name="T5" fmla="*/ 1018 h 3338"/>
                        <a:gd name="T6" fmla="*/ 1336 w 3259"/>
                        <a:gd name="T7" fmla="*/ 1045 h 3338"/>
                        <a:gd name="T8" fmla="*/ 1535 w 3259"/>
                        <a:gd name="T9" fmla="*/ 1237 h 3338"/>
                        <a:gd name="T10" fmla="*/ 1580 w 3259"/>
                        <a:gd name="T11" fmla="*/ 1267 h 3338"/>
                        <a:gd name="T12" fmla="*/ 1642 w 3259"/>
                        <a:gd name="T13" fmla="*/ 1450 h 3338"/>
                        <a:gd name="T14" fmla="*/ 2013 w 3259"/>
                        <a:gd name="T15" fmla="*/ 1446 h 3338"/>
                        <a:gd name="T16" fmla="*/ 2036 w 3259"/>
                        <a:gd name="T17" fmla="*/ 1497 h 3338"/>
                        <a:gd name="T18" fmla="*/ 1619 w 3259"/>
                        <a:gd name="T19" fmla="*/ 1527 h 3338"/>
                        <a:gd name="T20" fmla="*/ 1535 w 3259"/>
                        <a:gd name="T21" fmla="*/ 1376 h 3338"/>
                        <a:gd name="T22" fmla="*/ 1428 w 3259"/>
                        <a:gd name="T23" fmla="*/ 1521 h 3338"/>
                        <a:gd name="T24" fmla="*/ 1293 w 3259"/>
                        <a:gd name="T25" fmla="*/ 1178 h 3338"/>
                        <a:gd name="T26" fmla="*/ 1138 w 3259"/>
                        <a:gd name="T27" fmla="*/ 1525 h 3338"/>
                        <a:gd name="T28" fmla="*/ 1094 w 3259"/>
                        <a:gd name="T29" fmla="*/ 1496 h 3338"/>
                        <a:gd name="T30" fmla="*/ 834 w 3259"/>
                        <a:gd name="T31" fmla="*/ 1516 h 3338"/>
                        <a:gd name="T32" fmla="*/ 784 w 3259"/>
                        <a:gd name="T33" fmla="*/ 1499 h 3338"/>
                        <a:gd name="T34" fmla="*/ 600 w 3259"/>
                        <a:gd name="T35" fmla="*/ 1524 h 3338"/>
                        <a:gd name="T36" fmla="*/ 407 w 3259"/>
                        <a:gd name="T37" fmla="*/ 1509 h 3338"/>
                        <a:gd name="T38" fmla="*/ 414 w 3259"/>
                        <a:gd name="T39" fmla="*/ 1453 h 3338"/>
                        <a:gd name="T40" fmla="*/ 566 w 3259"/>
                        <a:gd name="T41" fmla="*/ 1428 h 3338"/>
                        <a:gd name="T42" fmla="*/ 676 w 3259"/>
                        <a:gd name="T43" fmla="*/ 1179 h 3338"/>
                        <a:gd name="T44" fmla="*/ 726 w 3259"/>
                        <a:gd name="T45" fmla="*/ 1195 h 3338"/>
                        <a:gd name="T46" fmla="*/ 972 w 3259"/>
                        <a:gd name="T47" fmla="*/ 782 h 3338"/>
                        <a:gd name="T48" fmla="*/ 1075 w 3259"/>
                        <a:gd name="T49" fmla="*/ 322 h 3338"/>
                        <a:gd name="T50" fmla="*/ 741 w 3259"/>
                        <a:gd name="T51" fmla="*/ 448 h 3338"/>
                        <a:gd name="T52" fmla="*/ 484 w 3259"/>
                        <a:gd name="T53" fmla="*/ 688 h 3338"/>
                        <a:gd name="T54" fmla="*/ 333 w 3259"/>
                        <a:gd name="T55" fmla="*/ 1011 h 3338"/>
                        <a:gd name="T56" fmla="*/ 319 w 3259"/>
                        <a:gd name="T57" fmla="*/ 1383 h 3338"/>
                        <a:gd name="T58" fmla="*/ 444 w 3259"/>
                        <a:gd name="T59" fmla="*/ 1720 h 3338"/>
                        <a:gd name="T60" fmla="*/ 682 w 3259"/>
                        <a:gd name="T61" fmla="*/ 1979 h 3338"/>
                        <a:gd name="T62" fmla="*/ 1004 w 3259"/>
                        <a:gd name="T63" fmla="*/ 2131 h 3338"/>
                        <a:gd name="T64" fmla="*/ 1372 w 3259"/>
                        <a:gd name="T65" fmla="*/ 2146 h 3338"/>
                        <a:gd name="T66" fmla="*/ 1706 w 3259"/>
                        <a:gd name="T67" fmla="*/ 2019 h 3338"/>
                        <a:gd name="T68" fmla="*/ 1963 w 3259"/>
                        <a:gd name="T69" fmla="*/ 1779 h 3338"/>
                        <a:gd name="T70" fmla="*/ 2113 w 3259"/>
                        <a:gd name="T71" fmla="*/ 1455 h 3338"/>
                        <a:gd name="T72" fmla="*/ 2128 w 3259"/>
                        <a:gd name="T73" fmla="*/ 1084 h 3338"/>
                        <a:gd name="T74" fmla="*/ 2002 w 3259"/>
                        <a:gd name="T75" fmla="*/ 747 h 3338"/>
                        <a:gd name="T76" fmla="*/ 1765 w 3259"/>
                        <a:gd name="T77" fmla="*/ 489 h 3338"/>
                        <a:gd name="T78" fmla="*/ 1444 w 3259"/>
                        <a:gd name="T79" fmla="*/ 337 h 3338"/>
                        <a:gd name="T80" fmla="*/ 1224 w 3259"/>
                        <a:gd name="T81" fmla="*/ 0 h 3338"/>
                        <a:gd name="T82" fmla="*/ 1660 w 3259"/>
                        <a:gd name="T83" fmla="*/ 81 h 3338"/>
                        <a:gd name="T84" fmla="*/ 2026 w 3259"/>
                        <a:gd name="T85" fmla="*/ 303 h 3338"/>
                        <a:gd name="T86" fmla="*/ 2295 w 3259"/>
                        <a:gd name="T87" fmla="*/ 636 h 3338"/>
                        <a:gd name="T88" fmla="*/ 2434 w 3259"/>
                        <a:gd name="T89" fmla="*/ 1051 h 3338"/>
                        <a:gd name="T90" fmla="*/ 2418 w 3259"/>
                        <a:gd name="T91" fmla="*/ 1503 h 3338"/>
                        <a:gd name="T92" fmla="*/ 2250 w 3259"/>
                        <a:gd name="T93" fmla="*/ 1905 h 3338"/>
                        <a:gd name="T94" fmla="*/ 1959 w 3259"/>
                        <a:gd name="T95" fmla="*/ 2218 h 3338"/>
                        <a:gd name="T96" fmla="*/ 1577 w 3259"/>
                        <a:gd name="T97" fmla="*/ 2415 h 3338"/>
                        <a:gd name="T98" fmla="*/ 1133 w 3259"/>
                        <a:gd name="T99" fmla="*/ 2463 h 3338"/>
                        <a:gd name="T100" fmla="*/ 708 w 3259"/>
                        <a:gd name="T101" fmla="*/ 2353 h 3338"/>
                        <a:gd name="T102" fmla="*/ 358 w 3259"/>
                        <a:gd name="T103" fmla="*/ 2105 h 3338"/>
                        <a:gd name="T104" fmla="*/ 113 w 3259"/>
                        <a:gd name="T105" fmla="*/ 1753 h 3338"/>
                        <a:gd name="T106" fmla="*/ 3 w 3259"/>
                        <a:gd name="T107" fmla="*/ 1325 h 3338"/>
                        <a:gd name="T108" fmla="*/ 51 w 3259"/>
                        <a:gd name="T109" fmla="*/ 877 h 3338"/>
                        <a:gd name="T110" fmla="*/ 246 w 3259"/>
                        <a:gd name="T111" fmla="*/ 492 h 3338"/>
                        <a:gd name="T112" fmla="*/ 557 w 3259"/>
                        <a:gd name="T113" fmla="*/ 199 h 3338"/>
                        <a:gd name="T114" fmla="*/ 956 w 3259"/>
                        <a:gd name="T115" fmla="*/ 30 h 33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3259" h="3338">
                          <a:moveTo>
                            <a:pt x="2319" y="2118"/>
                          </a:moveTo>
                          <a:lnTo>
                            <a:pt x="3259" y="3065"/>
                          </a:lnTo>
                          <a:lnTo>
                            <a:pt x="2988" y="3338"/>
                          </a:lnTo>
                          <a:lnTo>
                            <a:pt x="2047" y="2391"/>
                          </a:lnTo>
                          <a:lnTo>
                            <a:pt x="2319" y="2118"/>
                          </a:lnTo>
                          <a:close/>
                          <a:moveTo>
                            <a:pt x="995" y="779"/>
                          </a:moveTo>
                          <a:lnTo>
                            <a:pt x="1006" y="782"/>
                          </a:lnTo>
                          <a:lnTo>
                            <a:pt x="1015" y="787"/>
                          </a:lnTo>
                          <a:lnTo>
                            <a:pt x="1023" y="796"/>
                          </a:lnTo>
                          <a:lnTo>
                            <a:pt x="1028" y="809"/>
                          </a:lnTo>
                          <a:lnTo>
                            <a:pt x="1144" y="1344"/>
                          </a:lnTo>
                          <a:lnTo>
                            <a:pt x="1257" y="1045"/>
                          </a:lnTo>
                          <a:lnTo>
                            <a:pt x="1265" y="1032"/>
                          </a:lnTo>
                          <a:lnTo>
                            <a:pt x="1274" y="1024"/>
                          </a:lnTo>
                          <a:lnTo>
                            <a:pt x="1285" y="1018"/>
                          </a:lnTo>
                          <a:lnTo>
                            <a:pt x="1297" y="1016"/>
                          </a:lnTo>
                          <a:lnTo>
                            <a:pt x="1309" y="1018"/>
                          </a:lnTo>
                          <a:lnTo>
                            <a:pt x="1320" y="1023"/>
                          </a:lnTo>
                          <a:lnTo>
                            <a:pt x="1329" y="1032"/>
                          </a:lnTo>
                          <a:lnTo>
                            <a:pt x="1336" y="1045"/>
                          </a:lnTo>
                          <a:lnTo>
                            <a:pt x="1442" y="1378"/>
                          </a:lnTo>
                          <a:lnTo>
                            <a:pt x="1507" y="1257"/>
                          </a:lnTo>
                          <a:lnTo>
                            <a:pt x="1514" y="1247"/>
                          </a:lnTo>
                          <a:lnTo>
                            <a:pt x="1524" y="1241"/>
                          </a:lnTo>
                          <a:lnTo>
                            <a:pt x="1535" y="1237"/>
                          </a:lnTo>
                          <a:lnTo>
                            <a:pt x="1546" y="1237"/>
                          </a:lnTo>
                          <a:lnTo>
                            <a:pt x="1557" y="1242"/>
                          </a:lnTo>
                          <a:lnTo>
                            <a:pt x="1566" y="1248"/>
                          </a:lnTo>
                          <a:lnTo>
                            <a:pt x="1575" y="1256"/>
                          </a:lnTo>
                          <a:lnTo>
                            <a:pt x="1580" y="1267"/>
                          </a:lnTo>
                          <a:lnTo>
                            <a:pt x="1634" y="1409"/>
                          </a:lnTo>
                          <a:lnTo>
                            <a:pt x="1638" y="1423"/>
                          </a:lnTo>
                          <a:lnTo>
                            <a:pt x="1641" y="1434"/>
                          </a:lnTo>
                          <a:lnTo>
                            <a:pt x="1642" y="1443"/>
                          </a:lnTo>
                          <a:lnTo>
                            <a:pt x="1642" y="1450"/>
                          </a:lnTo>
                          <a:lnTo>
                            <a:pt x="1648" y="1446"/>
                          </a:lnTo>
                          <a:lnTo>
                            <a:pt x="1658" y="1445"/>
                          </a:lnTo>
                          <a:lnTo>
                            <a:pt x="1670" y="1444"/>
                          </a:lnTo>
                          <a:lnTo>
                            <a:pt x="1998" y="1444"/>
                          </a:lnTo>
                          <a:lnTo>
                            <a:pt x="2013" y="1446"/>
                          </a:lnTo>
                          <a:lnTo>
                            <a:pt x="2023" y="1453"/>
                          </a:lnTo>
                          <a:lnTo>
                            <a:pt x="2032" y="1462"/>
                          </a:lnTo>
                          <a:lnTo>
                            <a:pt x="2036" y="1473"/>
                          </a:lnTo>
                          <a:lnTo>
                            <a:pt x="2038" y="1486"/>
                          </a:lnTo>
                          <a:lnTo>
                            <a:pt x="2036" y="1497"/>
                          </a:lnTo>
                          <a:lnTo>
                            <a:pt x="2032" y="1509"/>
                          </a:lnTo>
                          <a:lnTo>
                            <a:pt x="2023" y="1517"/>
                          </a:lnTo>
                          <a:lnTo>
                            <a:pt x="2013" y="1524"/>
                          </a:lnTo>
                          <a:lnTo>
                            <a:pt x="1998" y="1527"/>
                          </a:lnTo>
                          <a:lnTo>
                            <a:pt x="1619" y="1527"/>
                          </a:lnTo>
                          <a:lnTo>
                            <a:pt x="1605" y="1524"/>
                          </a:lnTo>
                          <a:lnTo>
                            <a:pt x="1595" y="1517"/>
                          </a:lnTo>
                          <a:lnTo>
                            <a:pt x="1585" y="1508"/>
                          </a:lnTo>
                          <a:lnTo>
                            <a:pt x="1579" y="1496"/>
                          </a:lnTo>
                          <a:lnTo>
                            <a:pt x="1535" y="1376"/>
                          </a:lnTo>
                          <a:lnTo>
                            <a:pt x="1467" y="1502"/>
                          </a:lnTo>
                          <a:lnTo>
                            <a:pt x="1460" y="1512"/>
                          </a:lnTo>
                          <a:lnTo>
                            <a:pt x="1450" y="1518"/>
                          </a:lnTo>
                          <a:lnTo>
                            <a:pt x="1440" y="1521"/>
                          </a:lnTo>
                          <a:lnTo>
                            <a:pt x="1428" y="1521"/>
                          </a:lnTo>
                          <a:lnTo>
                            <a:pt x="1417" y="1518"/>
                          </a:lnTo>
                          <a:lnTo>
                            <a:pt x="1407" y="1512"/>
                          </a:lnTo>
                          <a:lnTo>
                            <a:pt x="1399" y="1503"/>
                          </a:lnTo>
                          <a:lnTo>
                            <a:pt x="1394" y="1492"/>
                          </a:lnTo>
                          <a:lnTo>
                            <a:pt x="1293" y="1178"/>
                          </a:lnTo>
                          <a:lnTo>
                            <a:pt x="1173" y="1496"/>
                          </a:lnTo>
                          <a:lnTo>
                            <a:pt x="1166" y="1507"/>
                          </a:lnTo>
                          <a:lnTo>
                            <a:pt x="1159" y="1515"/>
                          </a:lnTo>
                          <a:lnTo>
                            <a:pt x="1148" y="1521"/>
                          </a:lnTo>
                          <a:lnTo>
                            <a:pt x="1138" y="1525"/>
                          </a:lnTo>
                          <a:lnTo>
                            <a:pt x="1126" y="1526"/>
                          </a:lnTo>
                          <a:lnTo>
                            <a:pt x="1116" y="1522"/>
                          </a:lnTo>
                          <a:lnTo>
                            <a:pt x="1106" y="1517"/>
                          </a:lnTo>
                          <a:lnTo>
                            <a:pt x="1099" y="1509"/>
                          </a:lnTo>
                          <a:lnTo>
                            <a:pt x="1094" y="1496"/>
                          </a:lnTo>
                          <a:lnTo>
                            <a:pt x="986" y="993"/>
                          </a:lnTo>
                          <a:lnTo>
                            <a:pt x="857" y="1490"/>
                          </a:lnTo>
                          <a:lnTo>
                            <a:pt x="853" y="1501"/>
                          </a:lnTo>
                          <a:lnTo>
                            <a:pt x="845" y="1510"/>
                          </a:lnTo>
                          <a:lnTo>
                            <a:pt x="834" y="1516"/>
                          </a:lnTo>
                          <a:lnTo>
                            <a:pt x="824" y="1519"/>
                          </a:lnTo>
                          <a:lnTo>
                            <a:pt x="812" y="1519"/>
                          </a:lnTo>
                          <a:lnTo>
                            <a:pt x="801" y="1516"/>
                          </a:lnTo>
                          <a:lnTo>
                            <a:pt x="791" y="1510"/>
                          </a:lnTo>
                          <a:lnTo>
                            <a:pt x="784" y="1499"/>
                          </a:lnTo>
                          <a:lnTo>
                            <a:pt x="696" y="1317"/>
                          </a:lnTo>
                          <a:lnTo>
                            <a:pt x="627" y="1496"/>
                          </a:lnTo>
                          <a:lnTo>
                            <a:pt x="620" y="1508"/>
                          </a:lnTo>
                          <a:lnTo>
                            <a:pt x="611" y="1517"/>
                          </a:lnTo>
                          <a:lnTo>
                            <a:pt x="600" y="1524"/>
                          </a:lnTo>
                          <a:lnTo>
                            <a:pt x="587" y="1527"/>
                          </a:lnTo>
                          <a:lnTo>
                            <a:pt x="439" y="1527"/>
                          </a:lnTo>
                          <a:lnTo>
                            <a:pt x="425" y="1524"/>
                          </a:lnTo>
                          <a:lnTo>
                            <a:pt x="414" y="1517"/>
                          </a:lnTo>
                          <a:lnTo>
                            <a:pt x="407" y="1509"/>
                          </a:lnTo>
                          <a:lnTo>
                            <a:pt x="401" y="1497"/>
                          </a:lnTo>
                          <a:lnTo>
                            <a:pt x="400" y="1486"/>
                          </a:lnTo>
                          <a:lnTo>
                            <a:pt x="401" y="1473"/>
                          </a:lnTo>
                          <a:lnTo>
                            <a:pt x="407" y="1462"/>
                          </a:lnTo>
                          <a:lnTo>
                            <a:pt x="414" y="1453"/>
                          </a:lnTo>
                          <a:lnTo>
                            <a:pt x="425" y="1446"/>
                          </a:lnTo>
                          <a:lnTo>
                            <a:pt x="439" y="1444"/>
                          </a:lnTo>
                          <a:lnTo>
                            <a:pt x="558" y="1444"/>
                          </a:lnTo>
                          <a:lnTo>
                            <a:pt x="562" y="1438"/>
                          </a:lnTo>
                          <a:lnTo>
                            <a:pt x="566" y="1428"/>
                          </a:lnTo>
                          <a:lnTo>
                            <a:pt x="570" y="1416"/>
                          </a:lnTo>
                          <a:lnTo>
                            <a:pt x="652" y="1205"/>
                          </a:lnTo>
                          <a:lnTo>
                            <a:pt x="658" y="1194"/>
                          </a:lnTo>
                          <a:lnTo>
                            <a:pt x="666" y="1186"/>
                          </a:lnTo>
                          <a:lnTo>
                            <a:pt x="676" y="1179"/>
                          </a:lnTo>
                          <a:lnTo>
                            <a:pt x="687" y="1176"/>
                          </a:lnTo>
                          <a:lnTo>
                            <a:pt x="698" y="1175"/>
                          </a:lnTo>
                          <a:lnTo>
                            <a:pt x="709" y="1177"/>
                          </a:lnTo>
                          <a:lnTo>
                            <a:pt x="719" y="1185"/>
                          </a:lnTo>
                          <a:lnTo>
                            <a:pt x="726" y="1195"/>
                          </a:lnTo>
                          <a:lnTo>
                            <a:pt x="807" y="1362"/>
                          </a:lnTo>
                          <a:lnTo>
                            <a:pt x="949" y="809"/>
                          </a:lnTo>
                          <a:lnTo>
                            <a:pt x="955" y="797"/>
                          </a:lnTo>
                          <a:lnTo>
                            <a:pt x="963" y="789"/>
                          </a:lnTo>
                          <a:lnTo>
                            <a:pt x="972" y="782"/>
                          </a:lnTo>
                          <a:lnTo>
                            <a:pt x="984" y="779"/>
                          </a:lnTo>
                          <a:lnTo>
                            <a:pt x="995" y="779"/>
                          </a:lnTo>
                          <a:close/>
                          <a:moveTo>
                            <a:pt x="1224" y="310"/>
                          </a:moveTo>
                          <a:lnTo>
                            <a:pt x="1148" y="312"/>
                          </a:lnTo>
                          <a:lnTo>
                            <a:pt x="1075" y="322"/>
                          </a:lnTo>
                          <a:lnTo>
                            <a:pt x="1004" y="337"/>
                          </a:lnTo>
                          <a:lnTo>
                            <a:pt x="934" y="357"/>
                          </a:lnTo>
                          <a:lnTo>
                            <a:pt x="868" y="382"/>
                          </a:lnTo>
                          <a:lnTo>
                            <a:pt x="803" y="413"/>
                          </a:lnTo>
                          <a:lnTo>
                            <a:pt x="741" y="448"/>
                          </a:lnTo>
                          <a:lnTo>
                            <a:pt x="682" y="489"/>
                          </a:lnTo>
                          <a:lnTo>
                            <a:pt x="628" y="532"/>
                          </a:lnTo>
                          <a:lnTo>
                            <a:pt x="575" y="580"/>
                          </a:lnTo>
                          <a:lnTo>
                            <a:pt x="528" y="632"/>
                          </a:lnTo>
                          <a:lnTo>
                            <a:pt x="484" y="688"/>
                          </a:lnTo>
                          <a:lnTo>
                            <a:pt x="444" y="747"/>
                          </a:lnTo>
                          <a:lnTo>
                            <a:pt x="410" y="810"/>
                          </a:lnTo>
                          <a:lnTo>
                            <a:pt x="379" y="874"/>
                          </a:lnTo>
                          <a:lnTo>
                            <a:pt x="354" y="942"/>
                          </a:lnTo>
                          <a:lnTo>
                            <a:pt x="333" y="1011"/>
                          </a:lnTo>
                          <a:lnTo>
                            <a:pt x="319" y="1084"/>
                          </a:lnTo>
                          <a:lnTo>
                            <a:pt x="310" y="1158"/>
                          </a:lnTo>
                          <a:lnTo>
                            <a:pt x="307" y="1233"/>
                          </a:lnTo>
                          <a:lnTo>
                            <a:pt x="310" y="1309"/>
                          </a:lnTo>
                          <a:lnTo>
                            <a:pt x="319" y="1383"/>
                          </a:lnTo>
                          <a:lnTo>
                            <a:pt x="333" y="1455"/>
                          </a:lnTo>
                          <a:lnTo>
                            <a:pt x="354" y="1526"/>
                          </a:lnTo>
                          <a:lnTo>
                            <a:pt x="379" y="1592"/>
                          </a:lnTo>
                          <a:lnTo>
                            <a:pt x="410" y="1658"/>
                          </a:lnTo>
                          <a:lnTo>
                            <a:pt x="444" y="1720"/>
                          </a:lnTo>
                          <a:lnTo>
                            <a:pt x="484" y="1779"/>
                          </a:lnTo>
                          <a:lnTo>
                            <a:pt x="528" y="1834"/>
                          </a:lnTo>
                          <a:lnTo>
                            <a:pt x="575" y="1887"/>
                          </a:lnTo>
                          <a:lnTo>
                            <a:pt x="628" y="1934"/>
                          </a:lnTo>
                          <a:lnTo>
                            <a:pt x="682" y="1979"/>
                          </a:lnTo>
                          <a:lnTo>
                            <a:pt x="741" y="2019"/>
                          </a:lnTo>
                          <a:lnTo>
                            <a:pt x="803" y="2054"/>
                          </a:lnTo>
                          <a:lnTo>
                            <a:pt x="868" y="2084"/>
                          </a:lnTo>
                          <a:lnTo>
                            <a:pt x="934" y="2110"/>
                          </a:lnTo>
                          <a:lnTo>
                            <a:pt x="1004" y="2131"/>
                          </a:lnTo>
                          <a:lnTo>
                            <a:pt x="1075" y="2146"/>
                          </a:lnTo>
                          <a:lnTo>
                            <a:pt x="1148" y="2154"/>
                          </a:lnTo>
                          <a:lnTo>
                            <a:pt x="1224" y="2157"/>
                          </a:lnTo>
                          <a:lnTo>
                            <a:pt x="1298" y="2154"/>
                          </a:lnTo>
                          <a:lnTo>
                            <a:pt x="1372" y="2146"/>
                          </a:lnTo>
                          <a:lnTo>
                            <a:pt x="1444" y="2131"/>
                          </a:lnTo>
                          <a:lnTo>
                            <a:pt x="1513" y="2110"/>
                          </a:lnTo>
                          <a:lnTo>
                            <a:pt x="1580" y="2084"/>
                          </a:lnTo>
                          <a:lnTo>
                            <a:pt x="1644" y="2054"/>
                          </a:lnTo>
                          <a:lnTo>
                            <a:pt x="1706" y="2019"/>
                          </a:lnTo>
                          <a:lnTo>
                            <a:pt x="1765" y="1979"/>
                          </a:lnTo>
                          <a:lnTo>
                            <a:pt x="1820" y="1934"/>
                          </a:lnTo>
                          <a:lnTo>
                            <a:pt x="1871" y="1887"/>
                          </a:lnTo>
                          <a:lnTo>
                            <a:pt x="1920" y="1834"/>
                          </a:lnTo>
                          <a:lnTo>
                            <a:pt x="1963" y="1779"/>
                          </a:lnTo>
                          <a:lnTo>
                            <a:pt x="2002" y="1720"/>
                          </a:lnTo>
                          <a:lnTo>
                            <a:pt x="2038" y="1658"/>
                          </a:lnTo>
                          <a:lnTo>
                            <a:pt x="2068" y="1592"/>
                          </a:lnTo>
                          <a:lnTo>
                            <a:pt x="2094" y="1526"/>
                          </a:lnTo>
                          <a:lnTo>
                            <a:pt x="2113" y="1455"/>
                          </a:lnTo>
                          <a:lnTo>
                            <a:pt x="2128" y="1383"/>
                          </a:lnTo>
                          <a:lnTo>
                            <a:pt x="2138" y="1309"/>
                          </a:lnTo>
                          <a:lnTo>
                            <a:pt x="2140" y="1233"/>
                          </a:lnTo>
                          <a:lnTo>
                            <a:pt x="2138" y="1158"/>
                          </a:lnTo>
                          <a:lnTo>
                            <a:pt x="2128" y="1084"/>
                          </a:lnTo>
                          <a:lnTo>
                            <a:pt x="2113" y="1011"/>
                          </a:lnTo>
                          <a:lnTo>
                            <a:pt x="2094" y="942"/>
                          </a:lnTo>
                          <a:lnTo>
                            <a:pt x="2068" y="874"/>
                          </a:lnTo>
                          <a:lnTo>
                            <a:pt x="2038" y="810"/>
                          </a:lnTo>
                          <a:lnTo>
                            <a:pt x="2002" y="747"/>
                          </a:lnTo>
                          <a:lnTo>
                            <a:pt x="1963" y="688"/>
                          </a:lnTo>
                          <a:lnTo>
                            <a:pt x="1920" y="632"/>
                          </a:lnTo>
                          <a:lnTo>
                            <a:pt x="1871" y="580"/>
                          </a:lnTo>
                          <a:lnTo>
                            <a:pt x="1820" y="532"/>
                          </a:lnTo>
                          <a:lnTo>
                            <a:pt x="1765" y="489"/>
                          </a:lnTo>
                          <a:lnTo>
                            <a:pt x="1706" y="448"/>
                          </a:lnTo>
                          <a:lnTo>
                            <a:pt x="1644" y="413"/>
                          </a:lnTo>
                          <a:lnTo>
                            <a:pt x="1580" y="382"/>
                          </a:lnTo>
                          <a:lnTo>
                            <a:pt x="1513" y="357"/>
                          </a:lnTo>
                          <a:lnTo>
                            <a:pt x="1444" y="337"/>
                          </a:lnTo>
                          <a:lnTo>
                            <a:pt x="1372" y="322"/>
                          </a:lnTo>
                          <a:lnTo>
                            <a:pt x="1298" y="312"/>
                          </a:lnTo>
                          <a:lnTo>
                            <a:pt x="1224" y="310"/>
                          </a:lnTo>
                          <a:close/>
                          <a:moveTo>
                            <a:pt x="1224" y="0"/>
                          </a:moveTo>
                          <a:lnTo>
                            <a:pt x="1224" y="0"/>
                          </a:lnTo>
                          <a:lnTo>
                            <a:pt x="1315" y="4"/>
                          </a:lnTo>
                          <a:lnTo>
                            <a:pt x="1404" y="13"/>
                          </a:lnTo>
                          <a:lnTo>
                            <a:pt x="1491" y="30"/>
                          </a:lnTo>
                          <a:lnTo>
                            <a:pt x="1577" y="52"/>
                          </a:lnTo>
                          <a:lnTo>
                            <a:pt x="1660" y="81"/>
                          </a:lnTo>
                          <a:lnTo>
                            <a:pt x="1739" y="115"/>
                          </a:lnTo>
                          <a:lnTo>
                            <a:pt x="1816" y="154"/>
                          </a:lnTo>
                          <a:lnTo>
                            <a:pt x="1889" y="199"/>
                          </a:lnTo>
                          <a:lnTo>
                            <a:pt x="1959" y="249"/>
                          </a:lnTo>
                          <a:lnTo>
                            <a:pt x="2026" y="303"/>
                          </a:lnTo>
                          <a:lnTo>
                            <a:pt x="2088" y="362"/>
                          </a:lnTo>
                          <a:lnTo>
                            <a:pt x="2147" y="424"/>
                          </a:lnTo>
                          <a:lnTo>
                            <a:pt x="2200" y="492"/>
                          </a:lnTo>
                          <a:lnTo>
                            <a:pt x="2250" y="563"/>
                          </a:lnTo>
                          <a:lnTo>
                            <a:pt x="2295" y="636"/>
                          </a:lnTo>
                          <a:lnTo>
                            <a:pt x="2333" y="714"/>
                          </a:lnTo>
                          <a:lnTo>
                            <a:pt x="2367" y="795"/>
                          </a:lnTo>
                          <a:lnTo>
                            <a:pt x="2395" y="877"/>
                          </a:lnTo>
                          <a:lnTo>
                            <a:pt x="2418" y="964"/>
                          </a:lnTo>
                          <a:lnTo>
                            <a:pt x="2434" y="1051"/>
                          </a:lnTo>
                          <a:lnTo>
                            <a:pt x="2444" y="1141"/>
                          </a:lnTo>
                          <a:lnTo>
                            <a:pt x="2448" y="1233"/>
                          </a:lnTo>
                          <a:lnTo>
                            <a:pt x="2444" y="1325"/>
                          </a:lnTo>
                          <a:lnTo>
                            <a:pt x="2434" y="1416"/>
                          </a:lnTo>
                          <a:lnTo>
                            <a:pt x="2418" y="1503"/>
                          </a:lnTo>
                          <a:lnTo>
                            <a:pt x="2395" y="1589"/>
                          </a:lnTo>
                          <a:lnTo>
                            <a:pt x="2367" y="1672"/>
                          </a:lnTo>
                          <a:lnTo>
                            <a:pt x="2333" y="1753"/>
                          </a:lnTo>
                          <a:lnTo>
                            <a:pt x="2295" y="1831"/>
                          </a:lnTo>
                          <a:lnTo>
                            <a:pt x="2250" y="1905"/>
                          </a:lnTo>
                          <a:lnTo>
                            <a:pt x="2200" y="1976"/>
                          </a:lnTo>
                          <a:lnTo>
                            <a:pt x="2147" y="2042"/>
                          </a:lnTo>
                          <a:lnTo>
                            <a:pt x="2088" y="2105"/>
                          </a:lnTo>
                          <a:lnTo>
                            <a:pt x="2026" y="2165"/>
                          </a:lnTo>
                          <a:lnTo>
                            <a:pt x="1959" y="2218"/>
                          </a:lnTo>
                          <a:lnTo>
                            <a:pt x="1889" y="2268"/>
                          </a:lnTo>
                          <a:lnTo>
                            <a:pt x="1816" y="2312"/>
                          </a:lnTo>
                          <a:lnTo>
                            <a:pt x="1739" y="2353"/>
                          </a:lnTo>
                          <a:lnTo>
                            <a:pt x="1660" y="2386"/>
                          </a:lnTo>
                          <a:lnTo>
                            <a:pt x="1577" y="2415"/>
                          </a:lnTo>
                          <a:lnTo>
                            <a:pt x="1491" y="2437"/>
                          </a:lnTo>
                          <a:lnTo>
                            <a:pt x="1404" y="2454"/>
                          </a:lnTo>
                          <a:lnTo>
                            <a:pt x="1315" y="2463"/>
                          </a:lnTo>
                          <a:lnTo>
                            <a:pt x="1224" y="2467"/>
                          </a:lnTo>
                          <a:lnTo>
                            <a:pt x="1133" y="2463"/>
                          </a:lnTo>
                          <a:lnTo>
                            <a:pt x="1043" y="2454"/>
                          </a:lnTo>
                          <a:lnTo>
                            <a:pt x="956" y="2437"/>
                          </a:lnTo>
                          <a:lnTo>
                            <a:pt x="871" y="2415"/>
                          </a:lnTo>
                          <a:lnTo>
                            <a:pt x="788" y="2386"/>
                          </a:lnTo>
                          <a:lnTo>
                            <a:pt x="708" y="2353"/>
                          </a:lnTo>
                          <a:lnTo>
                            <a:pt x="632" y="2312"/>
                          </a:lnTo>
                          <a:lnTo>
                            <a:pt x="557" y="2268"/>
                          </a:lnTo>
                          <a:lnTo>
                            <a:pt x="487" y="2218"/>
                          </a:lnTo>
                          <a:lnTo>
                            <a:pt x="421" y="2165"/>
                          </a:lnTo>
                          <a:lnTo>
                            <a:pt x="358" y="2105"/>
                          </a:lnTo>
                          <a:lnTo>
                            <a:pt x="301" y="2042"/>
                          </a:lnTo>
                          <a:lnTo>
                            <a:pt x="246" y="1976"/>
                          </a:lnTo>
                          <a:lnTo>
                            <a:pt x="197" y="1905"/>
                          </a:lnTo>
                          <a:lnTo>
                            <a:pt x="153" y="1831"/>
                          </a:lnTo>
                          <a:lnTo>
                            <a:pt x="113" y="1753"/>
                          </a:lnTo>
                          <a:lnTo>
                            <a:pt x="80" y="1672"/>
                          </a:lnTo>
                          <a:lnTo>
                            <a:pt x="51" y="1589"/>
                          </a:lnTo>
                          <a:lnTo>
                            <a:pt x="29" y="1503"/>
                          </a:lnTo>
                          <a:lnTo>
                            <a:pt x="13" y="1416"/>
                          </a:lnTo>
                          <a:lnTo>
                            <a:pt x="3" y="1325"/>
                          </a:lnTo>
                          <a:lnTo>
                            <a:pt x="0" y="1233"/>
                          </a:lnTo>
                          <a:lnTo>
                            <a:pt x="3" y="1141"/>
                          </a:lnTo>
                          <a:lnTo>
                            <a:pt x="13" y="1051"/>
                          </a:lnTo>
                          <a:lnTo>
                            <a:pt x="29" y="964"/>
                          </a:lnTo>
                          <a:lnTo>
                            <a:pt x="51" y="877"/>
                          </a:lnTo>
                          <a:lnTo>
                            <a:pt x="80" y="795"/>
                          </a:lnTo>
                          <a:lnTo>
                            <a:pt x="113" y="714"/>
                          </a:lnTo>
                          <a:lnTo>
                            <a:pt x="153" y="636"/>
                          </a:lnTo>
                          <a:lnTo>
                            <a:pt x="197" y="563"/>
                          </a:lnTo>
                          <a:lnTo>
                            <a:pt x="246" y="492"/>
                          </a:lnTo>
                          <a:lnTo>
                            <a:pt x="301" y="424"/>
                          </a:lnTo>
                          <a:lnTo>
                            <a:pt x="358" y="362"/>
                          </a:lnTo>
                          <a:lnTo>
                            <a:pt x="421" y="303"/>
                          </a:lnTo>
                          <a:lnTo>
                            <a:pt x="487" y="249"/>
                          </a:lnTo>
                          <a:lnTo>
                            <a:pt x="557" y="199"/>
                          </a:lnTo>
                          <a:lnTo>
                            <a:pt x="632" y="154"/>
                          </a:lnTo>
                          <a:lnTo>
                            <a:pt x="708" y="115"/>
                          </a:lnTo>
                          <a:lnTo>
                            <a:pt x="788" y="81"/>
                          </a:lnTo>
                          <a:lnTo>
                            <a:pt x="871" y="52"/>
                          </a:lnTo>
                          <a:lnTo>
                            <a:pt x="956" y="30"/>
                          </a:lnTo>
                          <a:lnTo>
                            <a:pt x="1043" y="13"/>
                          </a:lnTo>
                          <a:lnTo>
                            <a:pt x="1133" y="4"/>
                          </a:lnTo>
                          <a:lnTo>
                            <a:pt x="1224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8" name="Group 1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873103" y="3196556"/>
                    <a:ext cx="684000" cy="676315"/>
                    <a:chOff x="543" y="2449"/>
                    <a:chExt cx="890" cy="880"/>
                  </a:xfrm>
                  <a:solidFill>
                    <a:schemeClr val="bg1"/>
                  </a:solidFill>
                </p:grpSpPr>
                <p:sp>
                  <p:nvSpPr>
                    <p:cNvPr id="19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857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543" y="2449"/>
                      <a:ext cx="826" cy="816"/>
                    </a:xfrm>
                    <a:custGeom>
                      <a:avLst/>
                      <a:gdLst>
                        <a:gd name="T0" fmla="*/ 413 w 3302"/>
                        <a:gd name="T1" fmla="*/ 0 h 3264"/>
                        <a:gd name="T2" fmla="*/ 2890 w 3302"/>
                        <a:gd name="T3" fmla="*/ 0 h 3264"/>
                        <a:gd name="T4" fmla="*/ 2941 w 3302"/>
                        <a:gd name="T5" fmla="*/ 3 h 3264"/>
                        <a:gd name="T6" fmla="*/ 2992 w 3302"/>
                        <a:gd name="T7" fmla="*/ 12 h 3264"/>
                        <a:gd name="T8" fmla="*/ 3039 w 3302"/>
                        <a:gd name="T9" fmla="*/ 27 h 3264"/>
                        <a:gd name="T10" fmla="*/ 3083 w 3302"/>
                        <a:gd name="T11" fmla="*/ 48 h 3264"/>
                        <a:gd name="T12" fmla="*/ 3126 w 3302"/>
                        <a:gd name="T13" fmla="*/ 73 h 3264"/>
                        <a:gd name="T14" fmla="*/ 3164 w 3302"/>
                        <a:gd name="T15" fmla="*/ 103 h 3264"/>
                        <a:gd name="T16" fmla="*/ 3198 w 3302"/>
                        <a:gd name="T17" fmla="*/ 137 h 3264"/>
                        <a:gd name="T18" fmla="*/ 3228 w 3302"/>
                        <a:gd name="T19" fmla="*/ 175 h 3264"/>
                        <a:gd name="T20" fmla="*/ 3254 w 3302"/>
                        <a:gd name="T21" fmla="*/ 216 h 3264"/>
                        <a:gd name="T22" fmla="*/ 3275 w 3302"/>
                        <a:gd name="T23" fmla="*/ 261 h 3264"/>
                        <a:gd name="T24" fmla="*/ 3290 w 3302"/>
                        <a:gd name="T25" fmla="*/ 307 h 3264"/>
                        <a:gd name="T26" fmla="*/ 3299 w 3302"/>
                        <a:gd name="T27" fmla="*/ 357 h 3264"/>
                        <a:gd name="T28" fmla="*/ 3302 w 3302"/>
                        <a:gd name="T29" fmla="*/ 408 h 3264"/>
                        <a:gd name="T30" fmla="*/ 3302 w 3302"/>
                        <a:gd name="T31" fmla="*/ 1658 h 3264"/>
                        <a:gd name="T32" fmla="*/ 3258 w 3302"/>
                        <a:gd name="T33" fmla="*/ 1650 h 3264"/>
                        <a:gd name="T34" fmla="*/ 3212 w 3302"/>
                        <a:gd name="T35" fmla="*/ 1648 h 3264"/>
                        <a:gd name="T36" fmla="*/ 3164 w 3302"/>
                        <a:gd name="T37" fmla="*/ 1650 h 3264"/>
                        <a:gd name="T38" fmla="*/ 3117 w 3302"/>
                        <a:gd name="T39" fmla="*/ 1659 h 3264"/>
                        <a:gd name="T40" fmla="*/ 3071 w 3302"/>
                        <a:gd name="T41" fmla="*/ 1673 h 3264"/>
                        <a:gd name="T42" fmla="*/ 3027 w 3302"/>
                        <a:gd name="T43" fmla="*/ 1691 h 3264"/>
                        <a:gd name="T44" fmla="*/ 3027 w 3302"/>
                        <a:gd name="T45" fmla="*/ 544 h 3264"/>
                        <a:gd name="T46" fmla="*/ 275 w 3302"/>
                        <a:gd name="T47" fmla="*/ 544 h 3264"/>
                        <a:gd name="T48" fmla="*/ 275 w 3302"/>
                        <a:gd name="T49" fmla="*/ 2856 h 3264"/>
                        <a:gd name="T50" fmla="*/ 279 w 3302"/>
                        <a:gd name="T51" fmla="*/ 2883 h 3264"/>
                        <a:gd name="T52" fmla="*/ 287 w 3302"/>
                        <a:gd name="T53" fmla="*/ 2909 h 3264"/>
                        <a:gd name="T54" fmla="*/ 299 w 3302"/>
                        <a:gd name="T55" fmla="*/ 2932 h 3264"/>
                        <a:gd name="T56" fmla="*/ 315 w 3302"/>
                        <a:gd name="T57" fmla="*/ 2952 h 3264"/>
                        <a:gd name="T58" fmla="*/ 336 w 3302"/>
                        <a:gd name="T59" fmla="*/ 2969 h 3264"/>
                        <a:gd name="T60" fmla="*/ 359 w 3302"/>
                        <a:gd name="T61" fmla="*/ 2982 h 3264"/>
                        <a:gd name="T62" fmla="*/ 385 w 3302"/>
                        <a:gd name="T63" fmla="*/ 2990 h 3264"/>
                        <a:gd name="T64" fmla="*/ 413 w 3302"/>
                        <a:gd name="T65" fmla="*/ 2992 h 3264"/>
                        <a:gd name="T66" fmla="*/ 1790 w 3302"/>
                        <a:gd name="T67" fmla="*/ 2992 h 3264"/>
                        <a:gd name="T68" fmla="*/ 1710 w 3302"/>
                        <a:gd name="T69" fmla="*/ 3264 h 3264"/>
                        <a:gd name="T70" fmla="*/ 413 w 3302"/>
                        <a:gd name="T71" fmla="*/ 3264 h 3264"/>
                        <a:gd name="T72" fmla="*/ 361 w 3302"/>
                        <a:gd name="T73" fmla="*/ 3261 h 3264"/>
                        <a:gd name="T74" fmla="*/ 311 w 3302"/>
                        <a:gd name="T75" fmla="*/ 3252 h 3264"/>
                        <a:gd name="T76" fmla="*/ 264 w 3302"/>
                        <a:gd name="T77" fmla="*/ 3237 h 3264"/>
                        <a:gd name="T78" fmla="*/ 219 w 3302"/>
                        <a:gd name="T79" fmla="*/ 3216 h 3264"/>
                        <a:gd name="T80" fmla="*/ 177 w 3302"/>
                        <a:gd name="T81" fmla="*/ 3190 h 3264"/>
                        <a:gd name="T82" fmla="*/ 139 w 3302"/>
                        <a:gd name="T83" fmla="*/ 3161 h 3264"/>
                        <a:gd name="T84" fmla="*/ 104 w 3302"/>
                        <a:gd name="T85" fmla="*/ 3127 h 3264"/>
                        <a:gd name="T86" fmla="*/ 73 w 3302"/>
                        <a:gd name="T87" fmla="*/ 3089 h 3264"/>
                        <a:gd name="T88" fmla="*/ 48 w 3302"/>
                        <a:gd name="T89" fmla="*/ 3048 h 3264"/>
                        <a:gd name="T90" fmla="*/ 28 w 3302"/>
                        <a:gd name="T91" fmla="*/ 3003 h 3264"/>
                        <a:gd name="T92" fmla="*/ 13 w 3302"/>
                        <a:gd name="T93" fmla="*/ 2957 h 3264"/>
                        <a:gd name="T94" fmla="*/ 3 w 3302"/>
                        <a:gd name="T95" fmla="*/ 2907 h 3264"/>
                        <a:gd name="T96" fmla="*/ 0 w 3302"/>
                        <a:gd name="T97" fmla="*/ 2856 h 3264"/>
                        <a:gd name="T98" fmla="*/ 0 w 3302"/>
                        <a:gd name="T99" fmla="*/ 408 h 3264"/>
                        <a:gd name="T100" fmla="*/ 3 w 3302"/>
                        <a:gd name="T101" fmla="*/ 357 h 3264"/>
                        <a:gd name="T102" fmla="*/ 13 w 3302"/>
                        <a:gd name="T103" fmla="*/ 307 h 3264"/>
                        <a:gd name="T104" fmla="*/ 28 w 3302"/>
                        <a:gd name="T105" fmla="*/ 261 h 3264"/>
                        <a:gd name="T106" fmla="*/ 48 w 3302"/>
                        <a:gd name="T107" fmla="*/ 216 h 3264"/>
                        <a:gd name="T108" fmla="*/ 73 w 3302"/>
                        <a:gd name="T109" fmla="*/ 175 h 3264"/>
                        <a:gd name="T110" fmla="*/ 104 w 3302"/>
                        <a:gd name="T111" fmla="*/ 137 h 3264"/>
                        <a:gd name="T112" fmla="*/ 139 w 3302"/>
                        <a:gd name="T113" fmla="*/ 103 h 3264"/>
                        <a:gd name="T114" fmla="*/ 177 w 3302"/>
                        <a:gd name="T115" fmla="*/ 73 h 3264"/>
                        <a:gd name="T116" fmla="*/ 219 w 3302"/>
                        <a:gd name="T117" fmla="*/ 48 h 3264"/>
                        <a:gd name="T118" fmla="*/ 264 w 3302"/>
                        <a:gd name="T119" fmla="*/ 27 h 3264"/>
                        <a:gd name="T120" fmla="*/ 311 w 3302"/>
                        <a:gd name="T121" fmla="*/ 12 h 3264"/>
                        <a:gd name="T122" fmla="*/ 361 w 3302"/>
                        <a:gd name="T123" fmla="*/ 3 h 3264"/>
                        <a:gd name="T124" fmla="*/ 413 w 3302"/>
                        <a:gd name="T125" fmla="*/ 0 h 3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3302" h="3264">
                          <a:moveTo>
                            <a:pt x="413" y="0"/>
                          </a:moveTo>
                          <a:lnTo>
                            <a:pt x="2890" y="0"/>
                          </a:lnTo>
                          <a:lnTo>
                            <a:pt x="2941" y="3"/>
                          </a:lnTo>
                          <a:lnTo>
                            <a:pt x="2992" y="12"/>
                          </a:lnTo>
                          <a:lnTo>
                            <a:pt x="3039" y="27"/>
                          </a:lnTo>
                          <a:lnTo>
                            <a:pt x="3083" y="48"/>
                          </a:lnTo>
                          <a:lnTo>
                            <a:pt x="3126" y="73"/>
                          </a:lnTo>
                          <a:lnTo>
                            <a:pt x="3164" y="103"/>
                          </a:lnTo>
                          <a:lnTo>
                            <a:pt x="3198" y="137"/>
                          </a:lnTo>
                          <a:lnTo>
                            <a:pt x="3228" y="175"/>
                          </a:lnTo>
                          <a:lnTo>
                            <a:pt x="3254" y="216"/>
                          </a:lnTo>
                          <a:lnTo>
                            <a:pt x="3275" y="261"/>
                          </a:lnTo>
                          <a:lnTo>
                            <a:pt x="3290" y="307"/>
                          </a:lnTo>
                          <a:lnTo>
                            <a:pt x="3299" y="357"/>
                          </a:lnTo>
                          <a:lnTo>
                            <a:pt x="3302" y="408"/>
                          </a:lnTo>
                          <a:lnTo>
                            <a:pt x="3302" y="1658"/>
                          </a:lnTo>
                          <a:lnTo>
                            <a:pt x="3258" y="1650"/>
                          </a:lnTo>
                          <a:lnTo>
                            <a:pt x="3212" y="1648"/>
                          </a:lnTo>
                          <a:lnTo>
                            <a:pt x="3164" y="1650"/>
                          </a:lnTo>
                          <a:lnTo>
                            <a:pt x="3117" y="1659"/>
                          </a:lnTo>
                          <a:lnTo>
                            <a:pt x="3071" y="1673"/>
                          </a:lnTo>
                          <a:lnTo>
                            <a:pt x="3027" y="1691"/>
                          </a:lnTo>
                          <a:lnTo>
                            <a:pt x="3027" y="544"/>
                          </a:lnTo>
                          <a:lnTo>
                            <a:pt x="275" y="544"/>
                          </a:lnTo>
                          <a:lnTo>
                            <a:pt x="275" y="2856"/>
                          </a:lnTo>
                          <a:lnTo>
                            <a:pt x="279" y="2883"/>
                          </a:lnTo>
                          <a:lnTo>
                            <a:pt x="287" y="2909"/>
                          </a:lnTo>
                          <a:lnTo>
                            <a:pt x="299" y="2932"/>
                          </a:lnTo>
                          <a:lnTo>
                            <a:pt x="315" y="2952"/>
                          </a:lnTo>
                          <a:lnTo>
                            <a:pt x="336" y="2969"/>
                          </a:lnTo>
                          <a:lnTo>
                            <a:pt x="359" y="2982"/>
                          </a:lnTo>
                          <a:lnTo>
                            <a:pt x="385" y="2990"/>
                          </a:lnTo>
                          <a:lnTo>
                            <a:pt x="413" y="2992"/>
                          </a:lnTo>
                          <a:lnTo>
                            <a:pt x="1790" y="2992"/>
                          </a:lnTo>
                          <a:lnTo>
                            <a:pt x="1710" y="3264"/>
                          </a:lnTo>
                          <a:lnTo>
                            <a:pt x="413" y="3264"/>
                          </a:lnTo>
                          <a:lnTo>
                            <a:pt x="361" y="3261"/>
                          </a:lnTo>
                          <a:lnTo>
                            <a:pt x="311" y="3252"/>
                          </a:lnTo>
                          <a:lnTo>
                            <a:pt x="264" y="3237"/>
                          </a:lnTo>
                          <a:lnTo>
                            <a:pt x="219" y="3216"/>
                          </a:lnTo>
                          <a:lnTo>
                            <a:pt x="177" y="3190"/>
                          </a:lnTo>
                          <a:lnTo>
                            <a:pt x="139" y="3161"/>
                          </a:lnTo>
                          <a:lnTo>
                            <a:pt x="104" y="3127"/>
                          </a:lnTo>
                          <a:lnTo>
                            <a:pt x="73" y="3089"/>
                          </a:lnTo>
                          <a:lnTo>
                            <a:pt x="48" y="3048"/>
                          </a:lnTo>
                          <a:lnTo>
                            <a:pt x="28" y="3003"/>
                          </a:lnTo>
                          <a:lnTo>
                            <a:pt x="13" y="2957"/>
                          </a:lnTo>
                          <a:lnTo>
                            <a:pt x="3" y="2907"/>
                          </a:lnTo>
                          <a:lnTo>
                            <a:pt x="0" y="2856"/>
                          </a:lnTo>
                          <a:lnTo>
                            <a:pt x="0" y="408"/>
                          </a:lnTo>
                          <a:lnTo>
                            <a:pt x="3" y="357"/>
                          </a:lnTo>
                          <a:lnTo>
                            <a:pt x="13" y="307"/>
                          </a:lnTo>
                          <a:lnTo>
                            <a:pt x="28" y="261"/>
                          </a:lnTo>
                          <a:lnTo>
                            <a:pt x="48" y="216"/>
                          </a:lnTo>
                          <a:lnTo>
                            <a:pt x="73" y="175"/>
                          </a:lnTo>
                          <a:lnTo>
                            <a:pt x="104" y="137"/>
                          </a:lnTo>
                          <a:lnTo>
                            <a:pt x="139" y="103"/>
                          </a:lnTo>
                          <a:lnTo>
                            <a:pt x="177" y="73"/>
                          </a:lnTo>
                          <a:lnTo>
                            <a:pt x="219" y="48"/>
                          </a:lnTo>
                          <a:lnTo>
                            <a:pt x="264" y="27"/>
                          </a:lnTo>
                          <a:lnTo>
                            <a:pt x="311" y="12"/>
                          </a:lnTo>
                          <a:lnTo>
                            <a:pt x="361" y="3"/>
                          </a:lnTo>
                          <a:lnTo>
                            <a:pt x="413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721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2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853" y="2993"/>
                      <a:ext cx="313" cy="68"/>
                    </a:xfrm>
                    <a:custGeom>
                      <a:avLst/>
                      <a:gdLst>
                        <a:gd name="T0" fmla="*/ 0 w 1254"/>
                        <a:gd name="T1" fmla="*/ 0 h 272"/>
                        <a:gd name="T2" fmla="*/ 1254 w 1254"/>
                        <a:gd name="T3" fmla="*/ 0 h 272"/>
                        <a:gd name="T4" fmla="*/ 976 w 1254"/>
                        <a:gd name="T5" fmla="*/ 272 h 272"/>
                        <a:gd name="T6" fmla="*/ 0 w 1254"/>
                        <a:gd name="T7" fmla="*/ 272 h 272"/>
                        <a:gd name="T8" fmla="*/ 0 w 1254"/>
                        <a:gd name="T9" fmla="*/ 0 h 2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54" h="272">
                          <a:moveTo>
                            <a:pt x="0" y="0"/>
                          </a:moveTo>
                          <a:lnTo>
                            <a:pt x="1254" y="0"/>
                          </a:lnTo>
                          <a:lnTo>
                            <a:pt x="976" y="272"/>
                          </a:lnTo>
                          <a:lnTo>
                            <a:pt x="0" y="27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3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857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721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5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993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6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1276" y="2928"/>
                      <a:ext cx="157" cy="155"/>
                    </a:xfrm>
                    <a:custGeom>
                      <a:avLst/>
                      <a:gdLst>
                        <a:gd name="T0" fmla="*/ 272 w 629"/>
                        <a:gd name="T1" fmla="*/ 0 h 624"/>
                        <a:gd name="T2" fmla="*/ 299 w 629"/>
                        <a:gd name="T3" fmla="*/ 4 h 624"/>
                        <a:gd name="T4" fmla="*/ 327 w 629"/>
                        <a:gd name="T5" fmla="*/ 12 h 624"/>
                        <a:gd name="T6" fmla="*/ 352 w 629"/>
                        <a:gd name="T7" fmla="*/ 25 h 624"/>
                        <a:gd name="T8" fmla="*/ 376 w 629"/>
                        <a:gd name="T9" fmla="*/ 45 h 624"/>
                        <a:gd name="T10" fmla="*/ 585 w 629"/>
                        <a:gd name="T11" fmla="*/ 251 h 624"/>
                        <a:gd name="T12" fmla="*/ 603 w 629"/>
                        <a:gd name="T13" fmla="*/ 274 h 624"/>
                        <a:gd name="T14" fmla="*/ 617 w 629"/>
                        <a:gd name="T15" fmla="*/ 300 h 624"/>
                        <a:gd name="T16" fmla="*/ 625 w 629"/>
                        <a:gd name="T17" fmla="*/ 326 h 624"/>
                        <a:gd name="T18" fmla="*/ 629 w 629"/>
                        <a:gd name="T19" fmla="*/ 354 h 624"/>
                        <a:gd name="T20" fmla="*/ 625 w 629"/>
                        <a:gd name="T21" fmla="*/ 381 h 624"/>
                        <a:gd name="T22" fmla="*/ 617 w 629"/>
                        <a:gd name="T23" fmla="*/ 408 h 624"/>
                        <a:gd name="T24" fmla="*/ 604 w 629"/>
                        <a:gd name="T25" fmla="*/ 435 h 624"/>
                        <a:gd name="T26" fmla="*/ 586 w 629"/>
                        <a:gd name="T27" fmla="*/ 457 h 624"/>
                        <a:gd name="T28" fmla="*/ 418 w 629"/>
                        <a:gd name="T29" fmla="*/ 624 h 624"/>
                        <a:gd name="T30" fmla="*/ 0 w 629"/>
                        <a:gd name="T31" fmla="*/ 210 h 624"/>
                        <a:gd name="T32" fmla="*/ 169 w 629"/>
                        <a:gd name="T33" fmla="*/ 42 h 624"/>
                        <a:gd name="T34" fmla="*/ 192 w 629"/>
                        <a:gd name="T35" fmla="*/ 24 h 624"/>
                        <a:gd name="T36" fmla="*/ 217 w 629"/>
                        <a:gd name="T37" fmla="*/ 12 h 624"/>
                        <a:gd name="T38" fmla="*/ 244 w 629"/>
                        <a:gd name="T39" fmla="*/ 4 h 624"/>
                        <a:gd name="T40" fmla="*/ 272 w 629"/>
                        <a:gd name="T41" fmla="*/ 0 h 6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629" h="624">
                          <a:moveTo>
                            <a:pt x="272" y="0"/>
                          </a:moveTo>
                          <a:lnTo>
                            <a:pt x="299" y="4"/>
                          </a:lnTo>
                          <a:lnTo>
                            <a:pt x="327" y="12"/>
                          </a:lnTo>
                          <a:lnTo>
                            <a:pt x="352" y="25"/>
                          </a:lnTo>
                          <a:lnTo>
                            <a:pt x="376" y="45"/>
                          </a:lnTo>
                          <a:lnTo>
                            <a:pt x="585" y="251"/>
                          </a:lnTo>
                          <a:lnTo>
                            <a:pt x="603" y="274"/>
                          </a:lnTo>
                          <a:lnTo>
                            <a:pt x="617" y="300"/>
                          </a:lnTo>
                          <a:lnTo>
                            <a:pt x="625" y="326"/>
                          </a:lnTo>
                          <a:lnTo>
                            <a:pt x="629" y="354"/>
                          </a:lnTo>
                          <a:lnTo>
                            <a:pt x="625" y="381"/>
                          </a:lnTo>
                          <a:lnTo>
                            <a:pt x="617" y="408"/>
                          </a:lnTo>
                          <a:lnTo>
                            <a:pt x="604" y="435"/>
                          </a:lnTo>
                          <a:lnTo>
                            <a:pt x="586" y="457"/>
                          </a:lnTo>
                          <a:lnTo>
                            <a:pt x="418" y="624"/>
                          </a:lnTo>
                          <a:lnTo>
                            <a:pt x="0" y="210"/>
                          </a:lnTo>
                          <a:lnTo>
                            <a:pt x="169" y="42"/>
                          </a:lnTo>
                          <a:lnTo>
                            <a:pt x="192" y="24"/>
                          </a:lnTo>
                          <a:lnTo>
                            <a:pt x="217" y="12"/>
                          </a:lnTo>
                          <a:lnTo>
                            <a:pt x="244" y="4"/>
                          </a:lnTo>
                          <a:lnTo>
                            <a:pt x="272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7" name="Freeform 2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29" y="3013"/>
                      <a:ext cx="320" cy="316"/>
                    </a:xfrm>
                    <a:custGeom>
                      <a:avLst/>
                      <a:gdLst>
                        <a:gd name="T0" fmla="*/ 260 w 1284"/>
                        <a:gd name="T1" fmla="*/ 754 h 1264"/>
                        <a:gd name="T2" fmla="*/ 177 w 1284"/>
                        <a:gd name="T3" fmla="*/ 1032 h 1264"/>
                        <a:gd name="T4" fmla="*/ 236 w 1284"/>
                        <a:gd name="T5" fmla="*/ 1090 h 1264"/>
                        <a:gd name="T6" fmla="*/ 513 w 1284"/>
                        <a:gd name="T7" fmla="*/ 1009 h 1264"/>
                        <a:gd name="T8" fmla="*/ 471 w 1284"/>
                        <a:gd name="T9" fmla="*/ 796 h 1264"/>
                        <a:gd name="T10" fmla="*/ 260 w 1284"/>
                        <a:gd name="T11" fmla="*/ 754 h 1264"/>
                        <a:gd name="T12" fmla="*/ 848 w 1284"/>
                        <a:gd name="T13" fmla="*/ 0 h 1264"/>
                        <a:gd name="T14" fmla="*/ 1284 w 1284"/>
                        <a:gd name="T15" fmla="*/ 430 h 1264"/>
                        <a:gd name="T16" fmla="*/ 604 w 1284"/>
                        <a:gd name="T17" fmla="*/ 1099 h 1264"/>
                        <a:gd name="T18" fmla="*/ 596 w 1284"/>
                        <a:gd name="T19" fmla="*/ 1107 h 1264"/>
                        <a:gd name="T20" fmla="*/ 586 w 1284"/>
                        <a:gd name="T21" fmla="*/ 1114 h 1264"/>
                        <a:gd name="T22" fmla="*/ 576 w 1284"/>
                        <a:gd name="T23" fmla="*/ 1118 h 1264"/>
                        <a:gd name="T24" fmla="*/ 80 w 1284"/>
                        <a:gd name="T25" fmla="*/ 1262 h 1264"/>
                        <a:gd name="T26" fmla="*/ 74 w 1284"/>
                        <a:gd name="T27" fmla="*/ 1263 h 1264"/>
                        <a:gd name="T28" fmla="*/ 68 w 1284"/>
                        <a:gd name="T29" fmla="*/ 1264 h 1264"/>
                        <a:gd name="T30" fmla="*/ 62 w 1284"/>
                        <a:gd name="T31" fmla="*/ 1264 h 1264"/>
                        <a:gd name="T32" fmla="*/ 46 w 1284"/>
                        <a:gd name="T33" fmla="*/ 1263 h 1264"/>
                        <a:gd name="T34" fmla="*/ 31 w 1284"/>
                        <a:gd name="T35" fmla="*/ 1256 h 1264"/>
                        <a:gd name="T36" fmla="*/ 19 w 1284"/>
                        <a:gd name="T37" fmla="*/ 1247 h 1264"/>
                        <a:gd name="T38" fmla="*/ 8 w 1284"/>
                        <a:gd name="T39" fmla="*/ 1234 h 1264"/>
                        <a:gd name="T40" fmla="*/ 3 w 1284"/>
                        <a:gd name="T41" fmla="*/ 1219 h 1264"/>
                        <a:gd name="T42" fmla="*/ 0 w 1284"/>
                        <a:gd name="T43" fmla="*/ 1203 h 1264"/>
                        <a:gd name="T44" fmla="*/ 3 w 1284"/>
                        <a:gd name="T45" fmla="*/ 1187 h 1264"/>
                        <a:gd name="T46" fmla="*/ 148 w 1284"/>
                        <a:gd name="T47" fmla="*/ 695 h 1264"/>
                        <a:gd name="T48" fmla="*/ 154 w 1284"/>
                        <a:gd name="T49" fmla="*/ 684 h 1264"/>
                        <a:gd name="T50" fmla="*/ 161 w 1284"/>
                        <a:gd name="T51" fmla="*/ 675 h 1264"/>
                        <a:gd name="T52" fmla="*/ 170 w 1284"/>
                        <a:gd name="T53" fmla="*/ 666 h 1264"/>
                        <a:gd name="T54" fmla="*/ 848 w 1284"/>
                        <a:gd name="T55" fmla="*/ 0 h 1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284" h="1264">
                          <a:moveTo>
                            <a:pt x="260" y="754"/>
                          </a:moveTo>
                          <a:lnTo>
                            <a:pt x="177" y="1032"/>
                          </a:lnTo>
                          <a:lnTo>
                            <a:pt x="236" y="1090"/>
                          </a:lnTo>
                          <a:lnTo>
                            <a:pt x="513" y="1009"/>
                          </a:lnTo>
                          <a:lnTo>
                            <a:pt x="471" y="796"/>
                          </a:lnTo>
                          <a:lnTo>
                            <a:pt x="260" y="754"/>
                          </a:lnTo>
                          <a:close/>
                          <a:moveTo>
                            <a:pt x="848" y="0"/>
                          </a:moveTo>
                          <a:lnTo>
                            <a:pt x="1284" y="430"/>
                          </a:lnTo>
                          <a:lnTo>
                            <a:pt x="604" y="1099"/>
                          </a:lnTo>
                          <a:lnTo>
                            <a:pt x="596" y="1107"/>
                          </a:lnTo>
                          <a:lnTo>
                            <a:pt x="586" y="1114"/>
                          </a:lnTo>
                          <a:lnTo>
                            <a:pt x="576" y="1118"/>
                          </a:lnTo>
                          <a:lnTo>
                            <a:pt x="80" y="1262"/>
                          </a:lnTo>
                          <a:lnTo>
                            <a:pt x="74" y="1263"/>
                          </a:lnTo>
                          <a:lnTo>
                            <a:pt x="68" y="1264"/>
                          </a:lnTo>
                          <a:lnTo>
                            <a:pt x="62" y="1264"/>
                          </a:lnTo>
                          <a:lnTo>
                            <a:pt x="46" y="1263"/>
                          </a:lnTo>
                          <a:lnTo>
                            <a:pt x="31" y="1256"/>
                          </a:lnTo>
                          <a:lnTo>
                            <a:pt x="19" y="1247"/>
                          </a:lnTo>
                          <a:lnTo>
                            <a:pt x="8" y="1234"/>
                          </a:lnTo>
                          <a:lnTo>
                            <a:pt x="3" y="1219"/>
                          </a:lnTo>
                          <a:lnTo>
                            <a:pt x="0" y="1203"/>
                          </a:lnTo>
                          <a:lnTo>
                            <a:pt x="3" y="1187"/>
                          </a:lnTo>
                          <a:lnTo>
                            <a:pt x="148" y="695"/>
                          </a:lnTo>
                          <a:lnTo>
                            <a:pt x="154" y="684"/>
                          </a:lnTo>
                          <a:lnTo>
                            <a:pt x="161" y="675"/>
                          </a:lnTo>
                          <a:lnTo>
                            <a:pt x="170" y="666"/>
                          </a:lnTo>
                          <a:lnTo>
                            <a:pt x="848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16" name="Freeform 29"/>
                <p:cNvSpPr>
                  <a:spLocks noEditPoints="1"/>
                </p:cNvSpPr>
                <p:nvPr/>
              </p:nvSpPr>
              <p:spPr bwMode="auto">
                <a:xfrm>
                  <a:off x="5662066" y="3177833"/>
                  <a:ext cx="714478" cy="694800"/>
                </a:xfrm>
                <a:custGeom>
                  <a:avLst/>
                  <a:gdLst>
                    <a:gd name="T0" fmla="*/ 2522 w 3590"/>
                    <a:gd name="T1" fmla="*/ 2926 h 3380"/>
                    <a:gd name="T2" fmla="*/ 2480 w 3590"/>
                    <a:gd name="T3" fmla="*/ 3066 h 3380"/>
                    <a:gd name="T4" fmla="*/ 2570 w 3590"/>
                    <a:gd name="T5" fmla="*/ 3176 h 3380"/>
                    <a:gd name="T6" fmla="*/ 2716 w 3590"/>
                    <a:gd name="T7" fmla="*/ 3162 h 3380"/>
                    <a:gd name="T8" fmla="*/ 2784 w 3590"/>
                    <a:gd name="T9" fmla="*/ 3034 h 3380"/>
                    <a:gd name="T10" fmla="*/ 2716 w 3590"/>
                    <a:gd name="T11" fmla="*/ 2907 h 3380"/>
                    <a:gd name="T12" fmla="*/ 1332 w 3590"/>
                    <a:gd name="T13" fmla="*/ 2884 h 3380"/>
                    <a:gd name="T14" fmla="*/ 1222 w 3590"/>
                    <a:gd name="T15" fmla="*/ 2974 h 3380"/>
                    <a:gd name="T16" fmla="*/ 1236 w 3590"/>
                    <a:gd name="T17" fmla="*/ 3120 h 3380"/>
                    <a:gd name="T18" fmla="*/ 1364 w 3590"/>
                    <a:gd name="T19" fmla="*/ 3188 h 3380"/>
                    <a:gd name="T20" fmla="*/ 1490 w 3590"/>
                    <a:gd name="T21" fmla="*/ 3120 h 3380"/>
                    <a:gd name="T22" fmla="*/ 1504 w 3590"/>
                    <a:gd name="T23" fmla="*/ 2974 h 3380"/>
                    <a:gd name="T24" fmla="*/ 1394 w 3590"/>
                    <a:gd name="T25" fmla="*/ 2884 h 3380"/>
                    <a:gd name="T26" fmla="*/ 2991 w 3590"/>
                    <a:gd name="T27" fmla="*/ 1844 h 3380"/>
                    <a:gd name="T28" fmla="*/ 2416 w 3590"/>
                    <a:gd name="T29" fmla="*/ 1844 h 3380"/>
                    <a:gd name="T30" fmla="*/ 1654 w 3590"/>
                    <a:gd name="T31" fmla="*/ 1844 h 3380"/>
                    <a:gd name="T32" fmla="*/ 3160 w 3590"/>
                    <a:gd name="T33" fmla="*/ 1316 h 3380"/>
                    <a:gd name="T34" fmla="*/ 2416 w 3590"/>
                    <a:gd name="T35" fmla="*/ 1316 h 3380"/>
                    <a:gd name="T36" fmla="*/ 1654 w 3590"/>
                    <a:gd name="T37" fmla="*/ 1316 h 3380"/>
                    <a:gd name="T38" fmla="*/ 3317 w 3590"/>
                    <a:gd name="T39" fmla="*/ 826 h 3380"/>
                    <a:gd name="T40" fmla="*/ 2416 w 3590"/>
                    <a:gd name="T41" fmla="*/ 826 h 3380"/>
                    <a:gd name="T42" fmla="*/ 1654 w 3590"/>
                    <a:gd name="T43" fmla="*/ 826 h 3380"/>
                    <a:gd name="T44" fmla="*/ 695 w 3590"/>
                    <a:gd name="T45" fmla="*/ 220 h 3380"/>
                    <a:gd name="T46" fmla="*/ 868 w 3590"/>
                    <a:gd name="T47" fmla="*/ 597 h 3380"/>
                    <a:gd name="T48" fmla="*/ 3517 w 3590"/>
                    <a:gd name="T49" fmla="*/ 604 h 3380"/>
                    <a:gd name="T50" fmla="*/ 3587 w 3590"/>
                    <a:gd name="T51" fmla="*/ 682 h 3380"/>
                    <a:gd name="T52" fmla="*/ 3095 w 3590"/>
                    <a:gd name="T53" fmla="*/ 2266 h 3380"/>
                    <a:gd name="T54" fmla="*/ 2996 w 3590"/>
                    <a:gd name="T55" fmla="*/ 2324 h 3380"/>
                    <a:gd name="T56" fmla="*/ 2996 w 3590"/>
                    <a:gd name="T57" fmla="*/ 2612 h 3380"/>
                    <a:gd name="T58" fmla="*/ 3082 w 3590"/>
                    <a:gd name="T59" fmla="*/ 2665 h 3380"/>
                    <a:gd name="T60" fmla="*/ 3070 w 3590"/>
                    <a:gd name="T61" fmla="*/ 2768 h 3380"/>
                    <a:gd name="T62" fmla="*/ 2888 w 3590"/>
                    <a:gd name="T63" fmla="*/ 2804 h 3380"/>
                    <a:gd name="T64" fmla="*/ 2973 w 3590"/>
                    <a:gd name="T65" fmla="*/ 2991 h 3380"/>
                    <a:gd name="T66" fmla="*/ 2929 w 3590"/>
                    <a:gd name="T67" fmla="*/ 3209 h 3380"/>
                    <a:gd name="T68" fmla="*/ 2764 w 3590"/>
                    <a:gd name="T69" fmla="*/ 3353 h 3380"/>
                    <a:gd name="T70" fmla="*/ 2539 w 3590"/>
                    <a:gd name="T71" fmla="*/ 3368 h 3380"/>
                    <a:gd name="T72" fmla="*/ 2357 w 3590"/>
                    <a:gd name="T73" fmla="*/ 3246 h 3380"/>
                    <a:gd name="T74" fmla="*/ 2284 w 3590"/>
                    <a:gd name="T75" fmla="*/ 3034 h 3380"/>
                    <a:gd name="T76" fmla="*/ 2348 w 3590"/>
                    <a:gd name="T77" fmla="*/ 2836 h 3380"/>
                    <a:gd name="T78" fmla="*/ 1685 w 3590"/>
                    <a:gd name="T79" fmla="*/ 2909 h 3380"/>
                    <a:gd name="T80" fmla="*/ 1696 w 3590"/>
                    <a:gd name="T81" fmla="*/ 3126 h 3380"/>
                    <a:gd name="T82" fmla="*/ 1574 w 3590"/>
                    <a:gd name="T83" fmla="*/ 3308 h 3380"/>
                    <a:gd name="T84" fmla="*/ 1364 w 3590"/>
                    <a:gd name="T85" fmla="*/ 3380 h 3380"/>
                    <a:gd name="T86" fmla="*/ 1152 w 3590"/>
                    <a:gd name="T87" fmla="*/ 3308 h 3380"/>
                    <a:gd name="T88" fmla="*/ 1030 w 3590"/>
                    <a:gd name="T89" fmla="*/ 3126 h 3380"/>
                    <a:gd name="T90" fmla="*/ 1042 w 3590"/>
                    <a:gd name="T91" fmla="*/ 2909 h 3380"/>
                    <a:gd name="T92" fmla="*/ 995 w 3590"/>
                    <a:gd name="T93" fmla="*/ 2801 h 3380"/>
                    <a:gd name="T94" fmla="*/ 923 w 3590"/>
                    <a:gd name="T95" fmla="*/ 2721 h 3380"/>
                    <a:gd name="T96" fmla="*/ 1124 w 3590"/>
                    <a:gd name="T97" fmla="*/ 2159 h 3380"/>
                    <a:gd name="T98" fmla="*/ 52 w 3590"/>
                    <a:gd name="T99" fmla="*/ 212 h 3380"/>
                    <a:gd name="T100" fmla="*/ 0 w 3590"/>
                    <a:gd name="T101" fmla="*/ 119 h 3380"/>
                    <a:gd name="T102" fmla="*/ 50 w 3590"/>
                    <a:gd name="T103" fmla="*/ 21 h 3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590" h="3380">
                      <a:moveTo>
                        <a:pt x="2630" y="2880"/>
                      </a:moveTo>
                      <a:lnTo>
                        <a:pt x="2600" y="2884"/>
                      </a:lnTo>
                      <a:lnTo>
                        <a:pt x="2570" y="2892"/>
                      </a:lnTo>
                      <a:lnTo>
                        <a:pt x="2545" y="2907"/>
                      </a:lnTo>
                      <a:lnTo>
                        <a:pt x="2522" y="2926"/>
                      </a:lnTo>
                      <a:lnTo>
                        <a:pt x="2504" y="2948"/>
                      </a:lnTo>
                      <a:lnTo>
                        <a:pt x="2489" y="2974"/>
                      </a:lnTo>
                      <a:lnTo>
                        <a:pt x="2480" y="3004"/>
                      </a:lnTo>
                      <a:lnTo>
                        <a:pt x="2476" y="3034"/>
                      </a:lnTo>
                      <a:lnTo>
                        <a:pt x="2480" y="3066"/>
                      </a:lnTo>
                      <a:lnTo>
                        <a:pt x="2489" y="3094"/>
                      </a:lnTo>
                      <a:lnTo>
                        <a:pt x="2504" y="3120"/>
                      </a:lnTo>
                      <a:lnTo>
                        <a:pt x="2522" y="3143"/>
                      </a:lnTo>
                      <a:lnTo>
                        <a:pt x="2545" y="3162"/>
                      </a:lnTo>
                      <a:lnTo>
                        <a:pt x="2570" y="3176"/>
                      </a:lnTo>
                      <a:lnTo>
                        <a:pt x="2600" y="3185"/>
                      </a:lnTo>
                      <a:lnTo>
                        <a:pt x="2630" y="3188"/>
                      </a:lnTo>
                      <a:lnTo>
                        <a:pt x="2662" y="3185"/>
                      </a:lnTo>
                      <a:lnTo>
                        <a:pt x="2690" y="3176"/>
                      </a:lnTo>
                      <a:lnTo>
                        <a:pt x="2716" y="3162"/>
                      </a:lnTo>
                      <a:lnTo>
                        <a:pt x="2739" y="3143"/>
                      </a:lnTo>
                      <a:lnTo>
                        <a:pt x="2758" y="3120"/>
                      </a:lnTo>
                      <a:lnTo>
                        <a:pt x="2772" y="3094"/>
                      </a:lnTo>
                      <a:lnTo>
                        <a:pt x="2781" y="3066"/>
                      </a:lnTo>
                      <a:lnTo>
                        <a:pt x="2784" y="3034"/>
                      </a:lnTo>
                      <a:lnTo>
                        <a:pt x="2781" y="3004"/>
                      </a:lnTo>
                      <a:lnTo>
                        <a:pt x="2772" y="2974"/>
                      </a:lnTo>
                      <a:lnTo>
                        <a:pt x="2758" y="2948"/>
                      </a:lnTo>
                      <a:lnTo>
                        <a:pt x="2739" y="2926"/>
                      </a:lnTo>
                      <a:lnTo>
                        <a:pt x="2716" y="2907"/>
                      </a:lnTo>
                      <a:lnTo>
                        <a:pt x="2690" y="2892"/>
                      </a:lnTo>
                      <a:lnTo>
                        <a:pt x="2662" y="2884"/>
                      </a:lnTo>
                      <a:lnTo>
                        <a:pt x="2630" y="2880"/>
                      </a:lnTo>
                      <a:close/>
                      <a:moveTo>
                        <a:pt x="1364" y="2880"/>
                      </a:moveTo>
                      <a:lnTo>
                        <a:pt x="1332" y="2884"/>
                      </a:lnTo>
                      <a:lnTo>
                        <a:pt x="1304" y="2892"/>
                      </a:lnTo>
                      <a:lnTo>
                        <a:pt x="1277" y="2907"/>
                      </a:lnTo>
                      <a:lnTo>
                        <a:pt x="1255" y="2926"/>
                      </a:lnTo>
                      <a:lnTo>
                        <a:pt x="1236" y="2948"/>
                      </a:lnTo>
                      <a:lnTo>
                        <a:pt x="1222" y="2974"/>
                      </a:lnTo>
                      <a:lnTo>
                        <a:pt x="1213" y="3004"/>
                      </a:lnTo>
                      <a:lnTo>
                        <a:pt x="1210" y="3034"/>
                      </a:lnTo>
                      <a:lnTo>
                        <a:pt x="1213" y="3066"/>
                      </a:lnTo>
                      <a:lnTo>
                        <a:pt x="1222" y="3094"/>
                      </a:lnTo>
                      <a:lnTo>
                        <a:pt x="1236" y="3120"/>
                      </a:lnTo>
                      <a:lnTo>
                        <a:pt x="1255" y="3143"/>
                      </a:lnTo>
                      <a:lnTo>
                        <a:pt x="1277" y="3162"/>
                      </a:lnTo>
                      <a:lnTo>
                        <a:pt x="1304" y="3176"/>
                      </a:lnTo>
                      <a:lnTo>
                        <a:pt x="1332" y="3185"/>
                      </a:lnTo>
                      <a:lnTo>
                        <a:pt x="1364" y="3188"/>
                      </a:lnTo>
                      <a:lnTo>
                        <a:pt x="1394" y="3185"/>
                      </a:lnTo>
                      <a:lnTo>
                        <a:pt x="1423" y="3176"/>
                      </a:lnTo>
                      <a:lnTo>
                        <a:pt x="1449" y="3162"/>
                      </a:lnTo>
                      <a:lnTo>
                        <a:pt x="1472" y="3143"/>
                      </a:lnTo>
                      <a:lnTo>
                        <a:pt x="1490" y="3120"/>
                      </a:lnTo>
                      <a:lnTo>
                        <a:pt x="1504" y="3094"/>
                      </a:lnTo>
                      <a:lnTo>
                        <a:pt x="1514" y="3066"/>
                      </a:lnTo>
                      <a:lnTo>
                        <a:pt x="1516" y="3034"/>
                      </a:lnTo>
                      <a:lnTo>
                        <a:pt x="1514" y="3004"/>
                      </a:lnTo>
                      <a:lnTo>
                        <a:pt x="1504" y="2974"/>
                      </a:lnTo>
                      <a:lnTo>
                        <a:pt x="1490" y="2948"/>
                      </a:lnTo>
                      <a:lnTo>
                        <a:pt x="1472" y="2926"/>
                      </a:lnTo>
                      <a:lnTo>
                        <a:pt x="1449" y="2907"/>
                      </a:lnTo>
                      <a:lnTo>
                        <a:pt x="1423" y="2892"/>
                      </a:lnTo>
                      <a:lnTo>
                        <a:pt x="1394" y="2884"/>
                      </a:lnTo>
                      <a:lnTo>
                        <a:pt x="1364" y="2880"/>
                      </a:lnTo>
                      <a:close/>
                      <a:moveTo>
                        <a:pt x="2647" y="1844"/>
                      </a:moveTo>
                      <a:lnTo>
                        <a:pt x="2647" y="2094"/>
                      </a:lnTo>
                      <a:lnTo>
                        <a:pt x="2912" y="2094"/>
                      </a:lnTo>
                      <a:lnTo>
                        <a:pt x="2991" y="1844"/>
                      </a:lnTo>
                      <a:lnTo>
                        <a:pt x="2647" y="1844"/>
                      </a:lnTo>
                      <a:close/>
                      <a:moveTo>
                        <a:pt x="1885" y="1844"/>
                      </a:moveTo>
                      <a:lnTo>
                        <a:pt x="1885" y="2094"/>
                      </a:lnTo>
                      <a:lnTo>
                        <a:pt x="2416" y="2094"/>
                      </a:lnTo>
                      <a:lnTo>
                        <a:pt x="2416" y="1844"/>
                      </a:lnTo>
                      <a:lnTo>
                        <a:pt x="1885" y="1844"/>
                      </a:lnTo>
                      <a:close/>
                      <a:moveTo>
                        <a:pt x="1301" y="1844"/>
                      </a:moveTo>
                      <a:lnTo>
                        <a:pt x="1388" y="2094"/>
                      </a:lnTo>
                      <a:lnTo>
                        <a:pt x="1654" y="2094"/>
                      </a:lnTo>
                      <a:lnTo>
                        <a:pt x="1654" y="1844"/>
                      </a:lnTo>
                      <a:lnTo>
                        <a:pt x="1301" y="1844"/>
                      </a:lnTo>
                      <a:close/>
                      <a:moveTo>
                        <a:pt x="2647" y="1316"/>
                      </a:moveTo>
                      <a:lnTo>
                        <a:pt x="2647" y="1614"/>
                      </a:lnTo>
                      <a:lnTo>
                        <a:pt x="3065" y="1614"/>
                      </a:lnTo>
                      <a:lnTo>
                        <a:pt x="3160" y="1316"/>
                      </a:lnTo>
                      <a:lnTo>
                        <a:pt x="2647" y="1316"/>
                      </a:lnTo>
                      <a:close/>
                      <a:moveTo>
                        <a:pt x="1885" y="1316"/>
                      </a:moveTo>
                      <a:lnTo>
                        <a:pt x="1885" y="1614"/>
                      </a:lnTo>
                      <a:lnTo>
                        <a:pt x="2416" y="1614"/>
                      </a:lnTo>
                      <a:lnTo>
                        <a:pt x="2416" y="1316"/>
                      </a:lnTo>
                      <a:lnTo>
                        <a:pt x="1885" y="1316"/>
                      </a:lnTo>
                      <a:close/>
                      <a:moveTo>
                        <a:pt x="1118" y="1316"/>
                      </a:moveTo>
                      <a:lnTo>
                        <a:pt x="1221" y="1614"/>
                      </a:lnTo>
                      <a:lnTo>
                        <a:pt x="1654" y="1614"/>
                      </a:lnTo>
                      <a:lnTo>
                        <a:pt x="1654" y="1316"/>
                      </a:lnTo>
                      <a:lnTo>
                        <a:pt x="1118" y="1316"/>
                      </a:lnTo>
                      <a:close/>
                      <a:moveTo>
                        <a:pt x="2647" y="826"/>
                      </a:moveTo>
                      <a:lnTo>
                        <a:pt x="2647" y="1086"/>
                      </a:lnTo>
                      <a:lnTo>
                        <a:pt x="3235" y="1086"/>
                      </a:lnTo>
                      <a:lnTo>
                        <a:pt x="3317" y="826"/>
                      </a:lnTo>
                      <a:lnTo>
                        <a:pt x="2647" y="826"/>
                      </a:lnTo>
                      <a:close/>
                      <a:moveTo>
                        <a:pt x="1885" y="826"/>
                      </a:moveTo>
                      <a:lnTo>
                        <a:pt x="1885" y="1086"/>
                      </a:lnTo>
                      <a:lnTo>
                        <a:pt x="2416" y="1086"/>
                      </a:lnTo>
                      <a:lnTo>
                        <a:pt x="2416" y="826"/>
                      </a:lnTo>
                      <a:lnTo>
                        <a:pt x="1885" y="826"/>
                      </a:lnTo>
                      <a:close/>
                      <a:moveTo>
                        <a:pt x="948" y="826"/>
                      </a:moveTo>
                      <a:lnTo>
                        <a:pt x="1037" y="1086"/>
                      </a:lnTo>
                      <a:lnTo>
                        <a:pt x="1654" y="1086"/>
                      </a:lnTo>
                      <a:lnTo>
                        <a:pt x="1654" y="826"/>
                      </a:lnTo>
                      <a:lnTo>
                        <a:pt x="948" y="826"/>
                      </a:lnTo>
                      <a:close/>
                      <a:moveTo>
                        <a:pt x="112" y="0"/>
                      </a:moveTo>
                      <a:lnTo>
                        <a:pt x="135" y="3"/>
                      </a:lnTo>
                      <a:lnTo>
                        <a:pt x="157" y="9"/>
                      </a:lnTo>
                      <a:lnTo>
                        <a:pt x="695" y="220"/>
                      </a:lnTo>
                      <a:lnTo>
                        <a:pt x="717" y="232"/>
                      </a:lnTo>
                      <a:lnTo>
                        <a:pt x="736" y="247"/>
                      </a:lnTo>
                      <a:lnTo>
                        <a:pt x="751" y="267"/>
                      </a:lnTo>
                      <a:lnTo>
                        <a:pt x="761" y="289"/>
                      </a:lnTo>
                      <a:lnTo>
                        <a:pt x="868" y="597"/>
                      </a:lnTo>
                      <a:lnTo>
                        <a:pt x="876" y="596"/>
                      </a:lnTo>
                      <a:lnTo>
                        <a:pt x="884" y="596"/>
                      </a:lnTo>
                      <a:lnTo>
                        <a:pt x="3476" y="596"/>
                      </a:lnTo>
                      <a:lnTo>
                        <a:pt x="3496" y="598"/>
                      </a:lnTo>
                      <a:lnTo>
                        <a:pt x="3517" y="604"/>
                      </a:lnTo>
                      <a:lnTo>
                        <a:pt x="3537" y="613"/>
                      </a:lnTo>
                      <a:lnTo>
                        <a:pt x="3554" y="627"/>
                      </a:lnTo>
                      <a:lnTo>
                        <a:pt x="3568" y="643"/>
                      </a:lnTo>
                      <a:lnTo>
                        <a:pt x="3579" y="663"/>
                      </a:lnTo>
                      <a:lnTo>
                        <a:pt x="3587" y="682"/>
                      </a:lnTo>
                      <a:lnTo>
                        <a:pt x="3590" y="704"/>
                      </a:lnTo>
                      <a:lnTo>
                        <a:pt x="3589" y="725"/>
                      </a:lnTo>
                      <a:lnTo>
                        <a:pt x="3585" y="747"/>
                      </a:lnTo>
                      <a:lnTo>
                        <a:pt x="3105" y="2244"/>
                      </a:lnTo>
                      <a:lnTo>
                        <a:pt x="3095" y="2266"/>
                      </a:lnTo>
                      <a:lnTo>
                        <a:pt x="3081" y="2286"/>
                      </a:lnTo>
                      <a:lnTo>
                        <a:pt x="3063" y="2302"/>
                      </a:lnTo>
                      <a:lnTo>
                        <a:pt x="3043" y="2314"/>
                      </a:lnTo>
                      <a:lnTo>
                        <a:pt x="3020" y="2322"/>
                      </a:lnTo>
                      <a:lnTo>
                        <a:pt x="2996" y="2324"/>
                      </a:lnTo>
                      <a:lnTo>
                        <a:pt x="1306" y="2324"/>
                      </a:lnTo>
                      <a:lnTo>
                        <a:pt x="1283" y="2322"/>
                      </a:lnTo>
                      <a:lnTo>
                        <a:pt x="1261" y="2315"/>
                      </a:lnTo>
                      <a:lnTo>
                        <a:pt x="1154" y="2612"/>
                      </a:lnTo>
                      <a:lnTo>
                        <a:pt x="2996" y="2612"/>
                      </a:lnTo>
                      <a:lnTo>
                        <a:pt x="3017" y="2614"/>
                      </a:lnTo>
                      <a:lnTo>
                        <a:pt x="3037" y="2622"/>
                      </a:lnTo>
                      <a:lnTo>
                        <a:pt x="3056" y="2633"/>
                      </a:lnTo>
                      <a:lnTo>
                        <a:pt x="3070" y="2648"/>
                      </a:lnTo>
                      <a:lnTo>
                        <a:pt x="3082" y="2665"/>
                      </a:lnTo>
                      <a:lnTo>
                        <a:pt x="3088" y="2686"/>
                      </a:lnTo>
                      <a:lnTo>
                        <a:pt x="3092" y="2708"/>
                      </a:lnTo>
                      <a:lnTo>
                        <a:pt x="3088" y="2730"/>
                      </a:lnTo>
                      <a:lnTo>
                        <a:pt x="3082" y="2751"/>
                      </a:lnTo>
                      <a:lnTo>
                        <a:pt x="3070" y="2768"/>
                      </a:lnTo>
                      <a:lnTo>
                        <a:pt x="3056" y="2783"/>
                      </a:lnTo>
                      <a:lnTo>
                        <a:pt x="3037" y="2794"/>
                      </a:lnTo>
                      <a:lnTo>
                        <a:pt x="3017" y="2802"/>
                      </a:lnTo>
                      <a:lnTo>
                        <a:pt x="2996" y="2804"/>
                      </a:lnTo>
                      <a:lnTo>
                        <a:pt x="2888" y="2804"/>
                      </a:lnTo>
                      <a:lnTo>
                        <a:pt x="2913" y="2836"/>
                      </a:lnTo>
                      <a:lnTo>
                        <a:pt x="2935" y="2872"/>
                      </a:lnTo>
                      <a:lnTo>
                        <a:pt x="2952" y="2909"/>
                      </a:lnTo>
                      <a:lnTo>
                        <a:pt x="2965" y="2949"/>
                      </a:lnTo>
                      <a:lnTo>
                        <a:pt x="2973" y="2991"/>
                      </a:lnTo>
                      <a:lnTo>
                        <a:pt x="2976" y="3034"/>
                      </a:lnTo>
                      <a:lnTo>
                        <a:pt x="2973" y="3081"/>
                      </a:lnTo>
                      <a:lnTo>
                        <a:pt x="2964" y="3126"/>
                      </a:lnTo>
                      <a:lnTo>
                        <a:pt x="2949" y="3168"/>
                      </a:lnTo>
                      <a:lnTo>
                        <a:pt x="2929" y="3209"/>
                      </a:lnTo>
                      <a:lnTo>
                        <a:pt x="2904" y="3246"/>
                      </a:lnTo>
                      <a:lnTo>
                        <a:pt x="2875" y="3279"/>
                      </a:lnTo>
                      <a:lnTo>
                        <a:pt x="2842" y="3308"/>
                      </a:lnTo>
                      <a:lnTo>
                        <a:pt x="2805" y="3333"/>
                      </a:lnTo>
                      <a:lnTo>
                        <a:pt x="2764" y="3353"/>
                      </a:lnTo>
                      <a:lnTo>
                        <a:pt x="2722" y="3368"/>
                      </a:lnTo>
                      <a:lnTo>
                        <a:pt x="2677" y="3377"/>
                      </a:lnTo>
                      <a:lnTo>
                        <a:pt x="2630" y="3380"/>
                      </a:lnTo>
                      <a:lnTo>
                        <a:pt x="2583" y="3377"/>
                      </a:lnTo>
                      <a:lnTo>
                        <a:pt x="2539" y="3368"/>
                      </a:lnTo>
                      <a:lnTo>
                        <a:pt x="2496" y="3353"/>
                      </a:lnTo>
                      <a:lnTo>
                        <a:pt x="2456" y="3333"/>
                      </a:lnTo>
                      <a:lnTo>
                        <a:pt x="2420" y="3308"/>
                      </a:lnTo>
                      <a:lnTo>
                        <a:pt x="2386" y="3279"/>
                      </a:lnTo>
                      <a:lnTo>
                        <a:pt x="2357" y="3246"/>
                      </a:lnTo>
                      <a:lnTo>
                        <a:pt x="2332" y="3209"/>
                      </a:lnTo>
                      <a:lnTo>
                        <a:pt x="2312" y="3168"/>
                      </a:lnTo>
                      <a:lnTo>
                        <a:pt x="2297" y="3126"/>
                      </a:lnTo>
                      <a:lnTo>
                        <a:pt x="2288" y="3081"/>
                      </a:lnTo>
                      <a:lnTo>
                        <a:pt x="2284" y="3034"/>
                      </a:lnTo>
                      <a:lnTo>
                        <a:pt x="2288" y="2991"/>
                      </a:lnTo>
                      <a:lnTo>
                        <a:pt x="2295" y="2949"/>
                      </a:lnTo>
                      <a:lnTo>
                        <a:pt x="2308" y="2909"/>
                      </a:lnTo>
                      <a:lnTo>
                        <a:pt x="2326" y="2872"/>
                      </a:lnTo>
                      <a:lnTo>
                        <a:pt x="2348" y="2836"/>
                      </a:lnTo>
                      <a:lnTo>
                        <a:pt x="2374" y="2804"/>
                      </a:lnTo>
                      <a:lnTo>
                        <a:pt x="1620" y="2804"/>
                      </a:lnTo>
                      <a:lnTo>
                        <a:pt x="1646" y="2836"/>
                      </a:lnTo>
                      <a:lnTo>
                        <a:pt x="1668" y="2872"/>
                      </a:lnTo>
                      <a:lnTo>
                        <a:pt x="1685" y="2909"/>
                      </a:lnTo>
                      <a:lnTo>
                        <a:pt x="1699" y="2949"/>
                      </a:lnTo>
                      <a:lnTo>
                        <a:pt x="1706" y="2991"/>
                      </a:lnTo>
                      <a:lnTo>
                        <a:pt x="1708" y="3034"/>
                      </a:lnTo>
                      <a:lnTo>
                        <a:pt x="1706" y="3081"/>
                      </a:lnTo>
                      <a:lnTo>
                        <a:pt x="1696" y="3126"/>
                      </a:lnTo>
                      <a:lnTo>
                        <a:pt x="1682" y="3168"/>
                      </a:lnTo>
                      <a:lnTo>
                        <a:pt x="1661" y="3209"/>
                      </a:lnTo>
                      <a:lnTo>
                        <a:pt x="1636" y="3246"/>
                      </a:lnTo>
                      <a:lnTo>
                        <a:pt x="1608" y="3279"/>
                      </a:lnTo>
                      <a:lnTo>
                        <a:pt x="1574" y="3308"/>
                      </a:lnTo>
                      <a:lnTo>
                        <a:pt x="1537" y="3333"/>
                      </a:lnTo>
                      <a:lnTo>
                        <a:pt x="1498" y="3353"/>
                      </a:lnTo>
                      <a:lnTo>
                        <a:pt x="1455" y="3368"/>
                      </a:lnTo>
                      <a:lnTo>
                        <a:pt x="1409" y="3377"/>
                      </a:lnTo>
                      <a:lnTo>
                        <a:pt x="1364" y="3380"/>
                      </a:lnTo>
                      <a:lnTo>
                        <a:pt x="1317" y="3377"/>
                      </a:lnTo>
                      <a:lnTo>
                        <a:pt x="1271" y="3368"/>
                      </a:lnTo>
                      <a:lnTo>
                        <a:pt x="1228" y="3353"/>
                      </a:lnTo>
                      <a:lnTo>
                        <a:pt x="1189" y="3333"/>
                      </a:lnTo>
                      <a:lnTo>
                        <a:pt x="1152" y="3308"/>
                      </a:lnTo>
                      <a:lnTo>
                        <a:pt x="1119" y="3279"/>
                      </a:lnTo>
                      <a:lnTo>
                        <a:pt x="1090" y="3246"/>
                      </a:lnTo>
                      <a:lnTo>
                        <a:pt x="1065" y="3209"/>
                      </a:lnTo>
                      <a:lnTo>
                        <a:pt x="1045" y="3168"/>
                      </a:lnTo>
                      <a:lnTo>
                        <a:pt x="1030" y="3126"/>
                      </a:lnTo>
                      <a:lnTo>
                        <a:pt x="1021" y="3081"/>
                      </a:lnTo>
                      <a:lnTo>
                        <a:pt x="1018" y="3034"/>
                      </a:lnTo>
                      <a:lnTo>
                        <a:pt x="1020" y="2991"/>
                      </a:lnTo>
                      <a:lnTo>
                        <a:pt x="1029" y="2949"/>
                      </a:lnTo>
                      <a:lnTo>
                        <a:pt x="1042" y="2909"/>
                      </a:lnTo>
                      <a:lnTo>
                        <a:pt x="1059" y="2872"/>
                      </a:lnTo>
                      <a:lnTo>
                        <a:pt x="1081" y="2836"/>
                      </a:lnTo>
                      <a:lnTo>
                        <a:pt x="1106" y="2804"/>
                      </a:lnTo>
                      <a:lnTo>
                        <a:pt x="1018" y="2804"/>
                      </a:lnTo>
                      <a:lnTo>
                        <a:pt x="995" y="2801"/>
                      </a:lnTo>
                      <a:lnTo>
                        <a:pt x="973" y="2793"/>
                      </a:lnTo>
                      <a:lnTo>
                        <a:pt x="955" y="2780"/>
                      </a:lnTo>
                      <a:lnTo>
                        <a:pt x="939" y="2764"/>
                      </a:lnTo>
                      <a:lnTo>
                        <a:pt x="928" y="2743"/>
                      </a:lnTo>
                      <a:lnTo>
                        <a:pt x="923" y="2721"/>
                      </a:lnTo>
                      <a:lnTo>
                        <a:pt x="922" y="2698"/>
                      </a:lnTo>
                      <a:lnTo>
                        <a:pt x="927" y="2675"/>
                      </a:lnTo>
                      <a:lnTo>
                        <a:pt x="1100" y="2195"/>
                      </a:lnTo>
                      <a:lnTo>
                        <a:pt x="1109" y="2176"/>
                      </a:lnTo>
                      <a:lnTo>
                        <a:pt x="1124" y="2159"/>
                      </a:lnTo>
                      <a:lnTo>
                        <a:pt x="1140" y="2146"/>
                      </a:lnTo>
                      <a:lnTo>
                        <a:pt x="1159" y="2137"/>
                      </a:lnTo>
                      <a:lnTo>
                        <a:pt x="562" y="415"/>
                      </a:lnTo>
                      <a:lnTo>
                        <a:pt x="73" y="223"/>
                      </a:lnTo>
                      <a:lnTo>
                        <a:pt x="52" y="212"/>
                      </a:lnTo>
                      <a:lnTo>
                        <a:pt x="35" y="199"/>
                      </a:lnTo>
                      <a:lnTo>
                        <a:pt x="21" y="181"/>
                      </a:lnTo>
                      <a:lnTo>
                        <a:pt x="10" y="162"/>
                      </a:lnTo>
                      <a:lnTo>
                        <a:pt x="3" y="141"/>
                      </a:lnTo>
                      <a:lnTo>
                        <a:pt x="0" y="119"/>
                      </a:lnTo>
                      <a:lnTo>
                        <a:pt x="2" y="96"/>
                      </a:lnTo>
                      <a:lnTo>
                        <a:pt x="8" y="73"/>
                      </a:lnTo>
                      <a:lnTo>
                        <a:pt x="19" y="53"/>
                      </a:lnTo>
                      <a:lnTo>
                        <a:pt x="33" y="35"/>
                      </a:lnTo>
                      <a:lnTo>
                        <a:pt x="50" y="21"/>
                      </a:lnTo>
                      <a:lnTo>
                        <a:pt x="69" y="10"/>
                      </a:lnTo>
                      <a:lnTo>
                        <a:pt x="91" y="4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" name="Group 4"/>
              <p:cNvGrpSpPr>
                <a:grpSpLocks noChangeAspect="1"/>
              </p:cNvGrpSpPr>
              <p:nvPr/>
            </p:nvGrpSpPr>
            <p:grpSpPr bwMode="auto">
              <a:xfrm>
                <a:off x="8002395" y="3196556"/>
                <a:ext cx="738049" cy="638589"/>
                <a:chOff x="3788" y="3273"/>
                <a:chExt cx="794" cy="687"/>
              </a:xfrm>
              <a:solidFill>
                <a:schemeClr val="bg1"/>
              </a:solidFill>
            </p:grpSpPr>
            <p:sp>
              <p:nvSpPr>
                <p:cNvPr id="8" name="Freeform 6"/>
                <p:cNvSpPr>
                  <a:spLocks/>
                </p:cNvSpPr>
                <p:nvPr/>
              </p:nvSpPr>
              <p:spPr bwMode="auto">
                <a:xfrm>
                  <a:off x="4314" y="3380"/>
                  <a:ext cx="149" cy="150"/>
                </a:xfrm>
                <a:custGeom>
                  <a:avLst/>
                  <a:gdLst>
                    <a:gd name="T0" fmla="*/ 373 w 747"/>
                    <a:gd name="T1" fmla="*/ 0 h 749"/>
                    <a:gd name="T2" fmla="*/ 424 w 747"/>
                    <a:gd name="T3" fmla="*/ 4 h 749"/>
                    <a:gd name="T4" fmla="*/ 472 w 747"/>
                    <a:gd name="T5" fmla="*/ 14 h 749"/>
                    <a:gd name="T6" fmla="*/ 518 w 747"/>
                    <a:gd name="T7" fmla="*/ 29 h 749"/>
                    <a:gd name="T8" fmla="*/ 562 w 747"/>
                    <a:gd name="T9" fmla="*/ 51 h 749"/>
                    <a:gd name="T10" fmla="*/ 602 w 747"/>
                    <a:gd name="T11" fmla="*/ 78 h 749"/>
                    <a:gd name="T12" fmla="*/ 638 w 747"/>
                    <a:gd name="T13" fmla="*/ 109 h 749"/>
                    <a:gd name="T14" fmla="*/ 669 w 747"/>
                    <a:gd name="T15" fmla="*/ 146 h 749"/>
                    <a:gd name="T16" fmla="*/ 696 w 747"/>
                    <a:gd name="T17" fmla="*/ 186 h 749"/>
                    <a:gd name="T18" fmla="*/ 718 w 747"/>
                    <a:gd name="T19" fmla="*/ 229 h 749"/>
                    <a:gd name="T20" fmla="*/ 733 w 747"/>
                    <a:gd name="T21" fmla="*/ 276 h 749"/>
                    <a:gd name="T22" fmla="*/ 744 w 747"/>
                    <a:gd name="T23" fmla="*/ 324 h 749"/>
                    <a:gd name="T24" fmla="*/ 747 w 747"/>
                    <a:gd name="T25" fmla="*/ 375 h 749"/>
                    <a:gd name="T26" fmla="*/ 744 w 747"/>
                    <a:gd name="T27" fmla="*/ 426 h 749"/>
                    <a:gd name="T28" fmla="*/ 733 w 747"/>
                    <a:gd name="T29" fmla="*/ 474 h 749"/>
                    <a:gd name="T30" fmla="*/ 718 w 747"/>
                    <a:gd name="T31" fmla="*/ 520 h 749"/>
                    <a:gd name="T32" fmla="*/ 696 w 747"/>
                    <a:gd name="T33" fmla="*/ 564 h 749"/>
                    <a:gd name="T34" fmla="*/ 669 w 747"/>
                    <a:gd name="T35" fmla="*/ 604 h 749"/>
                    <a:gd name="T36" fmla="*/ 638 w 747"/>
                    <a:gd name="T37" fmla="*/ 640 h 749"/>
                    <a:gd name="T38" fmla="*/ 602 w 747"/>
                    <a:gd name="T39" fmla="*/ 672 h 749"/>
                    <a:gd name="T40" fmla="*/ 562 w 747"/>
                    <a:gd name="T41" fmla="*/ 699 h 749"/>
                    <a:gd name="T42" fmla="*/ 518 w 747"/>
                    <a:gd name="T43" fmla="*/ 720 h 749"/>
                    <a:gd name="T44" fmla="*/ 472 w 747"/>
                    <a:gd name="T45" fmla="*/ 736 h 749"/>
                    <a:gd name="T46" fmla="*/ 424 w 747"/>
                    <a:gd name="T47" fmla="*/ 747 h 749"/>
                    <a:gd name="T48" fmla="*/ 373 w 747"/>
                    <a:gd name="T49" fmla="*/ 749 h 749"/>
                    <a:gd name="T50" fmla="*/ 322 w 747"/>
                    <a:gd name="T51" fmla="*/ 747 h 749"/>
                    <a:gd name="T52" fmla="*/ 274 w 747"/>
                    <a:gd name="T53" fmla="*/ 736 h 749"/>
                    <a:gd name="T54" fmla="*/ 228 w 747"/>
                    <a:gd name="T55" fmla="*/ 720 h 749"/>
                    <a:gd name="T56" fmla="*/ 185 w 747"/>
                    <a:gd name="T57" fmla="*/ 699 h 749"/>
                    <a:gd name="T58" fmla="*/ 145 w 747"/>
                    <a:gd name="T59" fmla="*/ 672 h 749"/>
                    <a:gd name="T60" fmla="*/ 108 w 747"/>
                    <a:gd name="T61" fmla="*/ 640 h 749"/>
                    <a:gd name="T62" fmla="*/ 77 w 747"/>
                    <a:gd name="T63" fmla="*/ 604 h 749"/>
                    <a:gd name="T64" fmla="*/ 50 w 747"/>
                    <a:gd name="T65" fmla="*/ 564 h 749"/>
                    <a:gd name="T66" fmla="*/ 29 w 747"/>
                    <a:gd name="T67" fmla="*/ 520 h 749"/>
                    <a:gd name="T68" fmla="*/ 13 w 747"/>
                    <a:gd name="T69" fmla="*/ 474 h 749"/>
                    <a:gd name="T70" fmla="*/ 3 w 747"/>
                    <a:gd name="T71" fmla="*/ 426 h 749"/>
                    <a:gd name="T72" fmla="*/ 0 w 747"/>
                    <a:gd name="T73" fmla="*/ 375 h 749"/>
                    <a:gd name="T74" fmla="*/ 3 w 747"/>
                    <a:gd name="T75" fmla="*/ 324 h 749"/>
                    <a:gd name="T76" fmla="*/ 13 w 747"/>
                    <a:gd name="T77" fmla="*/ 276 h 749"/>
                    <a:gd name="T78" fmla="*/ 29 w 747"/>
                    <a:gd name="T79" fmla="*/ 229 h 749"/>
                    <a:gd name="T80" fmla="*/ 50 w 747"/>
                    <a:gd name="T81" fmla="*/ 186 h 749"/>
                    <a:gd name="T82" fmla="*/ 77 w 747"/>
                    <a:gd name="T83" fmla="*/ 146 h 749"/>
                    <a:gd name="T84" fmla="*/ 108 w 747"/>
                    <a:gd name="T85" fmla="*/ 109 h 749"/>
                    <a:gd name="T86" fmla="*/ 145 w 747"/>
                    <a:gd name="T87" fmla="*/ 78 h 749"/>
                    <a:gd name="T88" fmla="*/ 185 w 747"/>
                    <a:gd name="T89" fmla="*/ 51 h 749"/>
                    <a:gd name="T90" fmla="*/ 228 w 747"/>
                    <a:gd name="T91" fmla="*/ 29 h 749"/>
                    <a:gd name="T92" fmla="*/ 274 w 747"/>
                    <a:gd name="T93" fmla="*/ 14 h 749"/>
                    <a:gd name="T94" fmla="*/ 322 w 747"/>
                    <a:gd name="T95" fmla="*/ 4 h 749"/>
                    <a:gd name="T96" fmla="*/ 373 w 747"/>
                    <a:gd name="T97" fmla="*/ 0 h 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47" h="749">
                      <a:moveTo>
                        <a:pt x="373" y="0"/>
                      </a:moveTo>
                      <a:lnTo>
                        <a:pt x="424" y="4"/>
                      </a:lnTo>
                      <a:lnTo>
                        <a:pt x="472" y="14"/>
                      </a:lnTo>
                      <a:lnTo>
                        <a:pt x="518" y="29"/>
                      </a:lnTo>
                      <a:lnTo>
                        <a:pt x="562" y="51"/>
                      </a:lnTo>
                      <a:lnTo>
                        <a:pt x="602" y="78"/>
                      </a:lnTo>
                      <a:lnTo>
                        <a:pt x="638" y="109"/>
                      </a:lnTo>
                      <a:lnTo>
                        <a:pt x="669" y="146"/>
                      </a:lnTo>
                      <a:lnTo>
                        <a:pt x="696" y="186"/>
                      </a:lnTo>
                      <a:lnTo>
                        <a:pt x="718" y="229"/>
                      </a:lnTo>
                      <a:lnTo>
                        <a:pt x="733" y="276"/>
                      </a:lnTo>
                      <a:lnTo>
                        <a:pt x="744" y="324"/>
                      </a:lnTo>
                      <a:lnTo>
                        <a:pt x="747" y="375"/>
                      </a:lnTo>
                      <a:lnTo>
                        <a:pt x="744" y="426"/>
                      </a:lnTo>
                      <a:lnTo>
                        <a:pt x="733" y="474"/>
                      </a:lnTo>
                      <a:lnTo>
                        <a:pt x="718" y="520"/>
                      </a:lnTo>
                      <a:lnTo>
                        <a:pt x="696" y="564"/>
                      </a:lnTo>
                      <a:lnTo>
                        <a:pt x="669" y="604"/>
                      </a:lnTo>
                      <a:lnTo>
                        <a:pt x="638" y="640"/>
                      </a:lnTo>
                      <a:lnTo>
                        <a:pt x="602" y="672"/>
                      </a:lnTo>
                      <a:lnTo>
                        <a:pt x="562" y="699"/>
                      </a:lnTo>
                      <a:lnTo>
                        <a:pt x="518" y="720"/>
                      </a:lnTo>
                      <a:lnTo>
                        <a:pt x="472" y="736"/>
                      </a:lnTo>
                      <a:lnTo>
                        <a:pt x="424" y="747"/>
                      </a:lnTo>
                      <a:lnTo>
                        <a:pt x="373" y="749"/>
                      </a:lnTo>
                      <a:lnTo>
                        <a:pt x="322" y="747"/>
                      </a:lnTo>
                      <a:lnTo>
                        <a:pt x="274" y="736"/>
                      </a:lnTo>
                      <a:lnTo>
                        <a:pt x="228" y="720"/>
                      </a:lnTo>
                      <a:lnTo>
                        <a:pt x="185" y="699"/>
                      </a:lnTo>
                      <a:lnTo>
                        <a:pt x="145" y="672"/>
                      </a:lnTo>
                      <a:lnTo>
                        <a:pt x="108" y="640"/>
                      </a:lnTo>
                      <a:lnTo>
                        <a:pt x="77" y="604"/>
                      </a:lnTo>
                      <a:lnTo>
                        <a:pt x="50" y="564"/>
                      </a:lnTo>
                      <a:lnTo>
                        <a:pt x="29" y="520"/>
                      </a:lnTo>
                      <a:lnTo>
                        <a:pt x="13" y="474"/>
                      </a:lnTo>
                      <a:lnTo>
                        <a:pt x="3" y="426"/>
                      </a:lnTo>
                      <a:lnTo>
                        <a:pt x="0" y="375"/>
                      </a:lnTo>
                      <a:lnTo>
                        <a:pt x="3" y="324"/>
                      </a:lnTo>
                      <a:lnTo>
                        <a:pt x="13" y="276"/>
                      </a:lnTo>
                      <a:lnTo>
                        <a:pt x="29" y="229"/>
                      </a:lnTo>
                      <a:lnTo>
                        <a:pt x="50" y="186"/>
                      </a:lnTo>
                      <a:lnTo>
                        <a:pt x="77" y="146"/>
                      </a:lnTo>
                      <a:lnTo>
                        <a:pt x="108" y="109"/>
                      </a:lnTo>
                      <a:lnTo>
                        <a:pt x="145" y="78"/>
                      </a:lnTo>
                      <a:lnTo>
                        <a:pt x="185" y="51"/>
                      </a:lnTo>
                      <a:lnTo>
                        <a:pt x="228" y="29"/>
                      </a:lnTo>
                      <a:lnTo>
                        <a:pt x="274" y="14"/>
                      </a:lnTo>
                      <a:lnTo>
                        <a:pt x="322" y="4"/>
                      </a:lnTo>
                      <a:lnTo>
                        <a:pt x="373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" name="Freeform 7"/>
                <p:cNvSpPr>
                  <a:spLocks/>
                </p:cNvSpPr>
                <p:nvPr/>
              </p:nvSpPr>
              <p:spPr bwMode="auto">
                <a:xfrm>
                  <a:off x="4224" y="3610"/>
                  <a:ext cx="36" cy="98"/>
                </a:xfrm>
                <a:custGeom>
                  <a:avLst/>
                  <a:gdLst>
                    <a:gd name="T0" fmla="*/ 182 w 182"/>
                    <a:gd name="T1" fmla="*/ 0 h 487"/>
                    <a:gd name="T2" fmla="*/ 182 w 182"/>
                    <a:gd name="T3" fmla="*/ 487 h 487"/>
                    <a:gd name="T4" fmla="*/ 0 w 182"/>
                    <a:gd name="T5" fmla="*/ 487 h 487"/>
                    <a:gd name="T6" fmla="*/ 2 w 182"/>
                    <a:gd name="T7" fmla="*/ 452 h 487"/>
                    <a:gd name="T8" fmla="*/ 6 w 182"/>
                    <a:gd name="T9" fmla="*/ 411 h 487"/>
                    <a:gd name="T10" fmla="*/ 10 w 182"/>
                    <a:gd name="T11" fmla="*/ 365 h 487"/>
                    <a:gd name="T12" fmla="*/ 60 w 182"/>
                    <a:gd name="T13" fmla="*/ 365 h 487"/>
                    <a:gd name="T14" fmla="*/ 60 w 182"/>
                    <a:gd name="T15" fmla="*/ 161 h 487"/>
                    <a:gd name="T16" fmla="*/ 78 w 182"/>
                    <a:gd name="T17" fmla="*/ 119 h 487"/>
                    <a:gd name="T18" fmla="*/ 99 w 182"/>
                    <a:gd name="T19" fmla="*/ 79 h 487"/>
                    <a:gd name="T20" fmla="*/ 122 w 182"/>
                    <a:gd name="T21" fmla="*/ 41 h 487"/>
                    <a:gd name="T22" fmla="*/ 150 w 182"/>
                    <a:gd name="T23" fmla="*/ 7 h 487"/>
                    <a:gd name="T24" fmla="*/ 166 w 182"/>
                    <a:gd name="T25" fmla="*/ 5 h 487"/>
                    <a:gd name="T26" fmla="*/ 182 w 182"/>
                    <a:gd name="T27" fmla="*/ 0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2" h="487">
                      <a:moveTo>
                        <a:pt x="182" y="0"/>
                      </a:moveTo>
                      <a:lnTo>
                        <a:pt x="182" y="487"/>
                      </a:lnTo>
                      <a:lnTo>
                        <a:pt x="0" y="487"/>
                      </a:lnTo>
                      <a:lnTo>
                        <a:pt x="2" y="452"/>
                      </a:lnTo>
                      <a:lnTo>
                        <a:pt x="6" y="411"/>
                      </a:lnTo>
                      <a:lnTo>
                        <a:pt x="10" y="365"/>
                      </a:lnTo>
                      <a:lnTo>
                        <a:pt x="60" y="365"/>
                      </a:lnTo>
                      <a:lnTo>
                        <a:pt x="60" y="161"/>
                      </a:lnTo>
                      <a:lnTo>
                        <a:pt x="78" y="119"/>
                      </a:lnTo>
                      <a:lnTo>
                        <a:pt x="99" y="79"/>
                      </a:lnTo>
                      <a:lnTo>
                        <a:pt x="122" y="41"/>
                      </a:lnTo>
                      <a:lnTo>
                        <a:pt x="150" y="7"/>
                      </a:lnTo>
                      <a:lnTo>
                        <a:pt x="166" y="5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" name="Rectangle 8"/>
                <p:cNvSpPr>
                  <a:spLocks noChangeArrowheads="1"/>
                </p:cNvSpPr>
                <p:nvPr/>
              </p:nvSpPr>
              <p:spPr bwMode="auto">
                <a:xfrm>
                  <a:off x="4208" y="3752"/>
                  <a:ext cx="325" cy="208"/>
                </a:xfrm>
                <a:prstGeom prst="rect">
                  <a:avLst/>
                </a:prstGeom>
                <a:grpFill/>
                <a:ln w="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" name="Freeform 9"/>
                <p:cNvSpPr>
                  <a:spLocks noEditPoints="1"/>
                </p:cNvSpPr>
                <p:nvPr/>
              </p:nvSpPr>
              <p:spPr bwMode="auto">
                <a:xfrm>
                  <a:off x="3788" y="3273"/>
                  <a:ext cx="794" cy="686"/>
                </a:xfrm>
                <a:custGeom>
                  <a:avLst/>
                  <a:gdLst>
                    <a:gd name="T0" fmla="*/ 1608 w 3972"/>
                    <a:gd name="T1" fmla="*/ 3056 h 3428"/>
                    <a:gd name="T2" fmla="*/ 1156 w 3972"/>
                    <a:gd name="T3" fmla="*/ 3056 h 3428"/>
                    <a:gd name="T4" fmla="*/ 3417 w 3972"/>
                    <a:gd name="T5" fmla="*/ 2201 h 3428"/>
                    <a:gd name="T6" fmla="*/ 3425 w 3972"/>
                    <a:gd name="T7" fmla="*/ 2007 h 3428"/>
                    <a:gd name="T8" fmla="*/ 3001 w 3972"/>
                    <a:gd name="T9" fmla="*/ 1412 h 3428"/>
                    <a:gd name="T10" fmla="*/ 3093 w 3972"/>
                    <a:gd name="T11" fmla="*/ 2017 h 3428"/>
                    <a:gd name="T12" fmla="*/ 2579 w 3972"/>
                    <a:gd name="T13" fmla="*/ 0 h 3428"/>
                    <a:gd name="T14" fmla="*/ 2401 w 3972"/>
                    <a:gd name="T15" fmla="*/ 1274 h 3428"/>
                    <a:gd name="T16" fmla="*/ 2580 w 3972"/>
                    <a:gd name="T17" fmla="*/ 1390 h 3428"/>
                    <a:gd name="T18" fmla="*/ 2719 w 3972"/>
                    <a:gd name="T19" fmla="*/ 1387 h 3428"/>
                    <a:gd name="T20" fmla="*/ 2867 w 3972"/>
                    <a:gd name="T21" fmla="*/ 1318 h 3428"/>
                    <a:gd name="T22" fmla="*/ 3095 w 3972"/>
                    <a:gd name="T23" fmla="*/ 1304 h 3428"/>
                    <a:gd name="T24" fmla="*/ 3237 w 3972"/>
                    <a:gd name="T25" fmla="*/ 1366 h 3428"/>
                    <a:gd name="T26" fmla="*/ 3317 w 3972"/>
                    <a:gd name="T27" fmla="*/ 1417 h 3428"/>
                    <a:gd name="T28" fmla="*/ 3439 w 3972"/>
                    <a:gd name="T29" fmla="*/ 1508 h 3428"/>
                    <a:gd name="T30" fmla="*/ 3563 w 3972"/>
                    <a:gd name="T31" fmla="*/ 1635 h 3428"/>
                    <a:gd name="T32" fmla="*/ 3666 w 3972"/>
                    <a:gd name="T33" fmla="*/ 1801 h 3428"/>
                    <a:gd name="T34" fmla="*/ 3720 w 3972"/>
                    <a:gd name="T35" fmla="*/ 2012 h 3428"/>
                    <a:gd name="T36" fmla="*/ 3713 w 3972"/>
                    <a:gd name="T37" fmla="*/ 2201 h 3428"/>
                    <a:gd name="T38" fmla="*/ 1916 w 3972"/>
                    <a:gd name="T39" fmla="*/ 2201 h 3428"/>
                    <a:gd name="T40" fmla="*/ 2058 w 3972"/>
                    <a:gd name="T41" fmla="*/ 2103 h 3428"/>
                    <a:gd name="T42" fmla="*/ 2084 w 3972"/>
                    <a:gd name="T43" fmla="*/ 1926 h 3428"/>
                    <a:gd name="T44" fmla="*/ 2151 w 3972"/>
                    <a:gd name="T45" fmla="*/ 1735 h 3428"/>
                    <a:gd name="T46" fmla="*/ 2272 w 3972"/>
                    <a:gd name="T47" fmla="*/ 1573 h 3428"/>
                    <a:gd name="T48" fmla="*/ 2407 w 3972"/>
                    <a:gd name="T49" fmla="*/ 1484 h 3428"/>
                    <a:gd name="T50" fmla="*/ 2470 w 3972"/>
                    <a:gd name="T51" fmla="*/ 1496 h 3428"/>
                    <a:gd name="T52" fmla="*/ 2477 w 3972"/>
                    <a:gd name="T53" fmla="*/ 1560 h 3428"/>
                    <a:gd name="T54" fmla="*/ 2330 w 3972"/>
                    <a:gd name="T55" fmla="*/ 1638 h 3428"/>
                    <a:gd name="T56" fmla="*/ 2226 w 3972"/>
                    <a:gd name="T57" fmla="*/ 1749 h 3428"/>
                    <a:gd name="T58" fmla="*/ 2159 w 3972"/>
                    <a:gd name="T59" fmla="*/ 1931 h 3428"/>
                    <a:gd name="T60" fmla="*/ 2132 w 3972"/>
                    <a:gd name="T61" fmla="*/ 2104 h 3428"/>
                    <a:gd name="T62" fmla="*/ 2620 w 3972"/>
                    <a:gd name="T63" fmla="*/ 2201 h 3428"/>
                    <a:gd name="T64" fmla="*/ 2440 w 3972"/>
                    <a:gd name="T65" fmla="*/ 1649 h 3428"/>
                    <a:gd name="T66" fmla="*/ 2520 w 3972"/>
                    <a:gd name="T67" fmla="*/ 1590 h 3428"/>
                    <a:gd name="T68" fmla="*/ 2526 w 3972"/>
                    <a:gd name="T69" fmla="*/ 1489 h 3428"/>
                    <a:gd name="T70" fmla="*/ 2452 w 3972"/>
                    <a:gd name="T71" fmla="*/ 1429 h 3428"/>
                    <a:gd name="T72" fmla="*/ 2278 w 3972"/>
                    <a:gd name="T73" fmla="*/ 1486 h 3428"/>
                    <a:gd name="T74" fmla="*/ 2238 w 3972"/>
                    <a:gd name="T75" fmla="*/ 1519 h 3428"/>
                    <a:gd name="T76" fmla="*/ 2088 w 3972"/>
                    <a:gd name="T77" fmla="*/ 1362 h 3428"/>
                    <a:gd name="T78" fmla="*/ 1976 w 3972"/>
                    <a:gd name="T79" fmla="*/ 1207 h 3428"/>
                    <a:gd name="T80" fmla="*/ 1903 w 3972"/>
                    <a:gd name="T81" fmla="*/ 1085 h 3428"/>
                    <a:gd name="T82" fmla="*/ 1868 w 3972"/>
                    <a:gd name="T83" fmla="*/ 1010 h 3428"/>
                    <a:gd name="T84" fmla="*/ 1884 w 3972"/>
                    <a:gd name="T85" fmla="*/ 901 h 3428"/>
                    <a:gd name="T86" fmla="*/ 1973 w 3972"/>
                    <a:gd name="T87" fmla="*/ 833 h 3428"/>
                    <a:gd name="T88" fmla="*/ 2082 w 3972"/>
                    <a:gd name="T89" fmla="*/ 849 h 3428"/>
                    <a:gd name="T90" fmla="*/ 2153 w 3972"/>
                    <a:gd name="T91" fmla="*/ 936 h 3428"/>
                    <a:gd name="T92" fmla="*/ 2238 w 3972"/>
                    <a:gd name="T93" fmla="*/ 1076 h 3428"/>
                    <a:gd name="T94" fmla="*/ 2008 w 3972"/>
                    <a:gd name="T95" fmla="*/ 2050 h 3428"/>
                    <a:gd name="T96" fmla="*/ 1325 w 3972"/>
                    <a:gd name="T97" fmla="*/ 2172 h 3428"/>
                    <a:gd name="T98" fmla="*/ 738 w 3972"/>
                    <a:gd name="T99" fmla="*/ 3428 h 3428"/>
                    <a:gd name="T100" fmla="*/ 121 w 3972"/>
                    <a:gd name="T101" fmla="*/ 2172 h 3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972" h="3428">
                      <a:moveTo>
                        <a:pt x="860" y="3056"/>
                      </a:moveTo>
                      <a:lnTo>
                        <a:pt x="860" y="3307"/>
                      </a:lnTo>
                      <a:lnTo>
                        <a:pt x="1608" y="3307"/>
                      </a:lnTo>
                      <a:lnTo>
                        <a:pt x="1608" y="3056"/>
                      </a:lnTo>
                      <a:lnTo>
                        <a:pt x="1325" y="3056"/>
                      </a:lnTo>
                      <a:lnTo>
                        <a:pt x="1325" y="3201"/>
                      </a:lnTo>
                      <a:lnTo>
                        <a:pt x="1156" y="3201"/>
                      </a:lnTo>
                      <a:lnTo>
                        <a:pt x="1156" y="3056"/>
                      </a:lnTo>
                      <a:lnTo>
                        <a:pt x="860" y="3056"/>
                      </a:lnTo>
                      <a:close/>
                      <a:moveTo>
                        <a:pt x="3385" y="1890"/>
                      </a:moveTo>
                      <a:lnTo>
                        <a:pt x="3385" y="2201"/>
                      </a:lnTo>
                      <a:lnTo>
                        <a:pt x="3417" y="2201"/>
                      </a:lnTo>
                      <a:lnTo>
                        <a:pt x="3427" y="2148"/>
                      </a:lnTo>
                      <a:lnTo>
                        <a:pt x="3431" y="2098"/>
                      </a:lnTo>
                      <a:lnTo>
                        <a:pt x="3430" y="2051"/>
                      </a:lnTo>
                      <a:lnTo>
                        <a:pt x="3425" y="2007"/>
                      </a:lnTo>
                      <a:lnTo>
                        <a:pt x="3416" y="1965"/>
                      </a:lnTo>
                      <a:lnTo>
                        <a:pt x="3402" y="1926"/>
                      </a:lnTo>
                      <a:lnTo>
                        <a:pt x="3385" y="1890"/>
                      </a:lnTo>
                      <a:close/>
                      <a:moveTo>
                        <a:pt x="3001" y="1412"/>
                      </a:moveTo>
                      <a:lnTo>
                        <a:pt x="2911" y="2017"/>
                      </a:lnTo>
                      <a:lnTo>
                        <a:pt x="3001" y="2141"/>
                      </a:lnTo>
                      <a:lnTo>
                        <a:pt x="3003" y="2141"/>
                      </a:lnTo>
                      <a:lnTo>
                        <a:pt x="3093" y="2017"/>
                      </a:lnTo>
                      <a:lnTo>
                        <a:pt x="3003" y="1412"/>
                      </a:lnTo>
                      <a:lnTo>
                        <a:pt x="3001" y="1412"/>
                      </a:lnTo>
                      <a:close/>
                      <a:moveTo>
                        <a:pt x="0" y="0"/>
                      </a:moveTo>
                      <a:lnTo>
                        <a:pt x="2579" y="0"/>
                      </a:lnTo>
                      <a:lnTo>
                        <a:pt x="2579" y="196"/>
                      </a:lnTo>
                      <a:lnTo>
                        <a:pt x="2360" y="196"/>
                      </a:lnTo>
                      <a:lnTo>
                        <a:pt x="2360" y="1232"/>
                      </a:lnTo>
                      <a:lnTo>
                        <a:pt x="2401" y="1274"/>
                      </a:lnTo>
                      <a:lnTo>
                        <a:pt x="2444" y="1313"/>
                      </a:lnTo>
                      <a:lnTo>
                        <a:pt x="2488" y="1346"/>
                      </a:lnTo>
                      <a:lnTo>
                        <a:pt x="2534" y="1372"/>
                      </a:lnTo>
                      <a:lnTo>
                        <a:pt x="2580" y="1390"/>
                      </a:lnTo>
                      <a:lnTo>
                        <a:pt x="2615" y="1399"/>
                      </a:lnTo>
                      <a:lnTo>
                        <a:pt x="2650" y="1401"/>
                      </a:lnTo>
                      <a:lnTo>
                        <a:pt x="2685" y="1396"/>
                      </a:lnTo>
                      <a:lnTo>
                        <a:pt x="2719" y="1387"/>
                      </a:lnTo>
                      <a:lnTo>
                        <a:pt x="2753" y="1371"/>
                      </a:lnTo>
                      <a:lnTo>
                        <a:pt x="2782" y="1358"/>
                      </a:lnTo>
                      <a:lnTo>
                        <a:pt x="2823" y="1336"/>
                      </a:lnTo>
                      <a:lnTo>
                        <a:pt x="2867" y="1318"/>
                      </a:lnTo>
                      <a:lnTo>
                        <a:pt x="2911" y="1304"/>
                      </a:lnTo>
                      <a:lnTo>
                        <a:pt x="2911" y="1303"/>
                      </a:lnTo>
                      <a:lnTo>
                        <a:pt x="3002" y="1399"/>
                      </a:lnTo>
                      <a:lnTo>
                        <a:pt x="3095" y="1304"/>
                      </a:lnTo>
                      <a:lnTo>
                        <a:pt x="3141" y="1319"/>
                      </a:lnTo>
                      <a:lnTo>
                        <a:pt x="3186" y="1338"/>
                      </a:lnTo>
                      <a:lnTo>
                        <a:pt x="3229" y="1362"/>
                      </a:lnTo>
                      <a:lnTo>
                        <a:pt x="3237" y="1366"/>
                      </a:lnTo>
                      <a:lnTo>
                        <a:pt x="3244" y="1370"/>
                      </a:lnTo>
                      <a:lnTo>
                        <a:pt x="3266" y="1384"/>
                      </a:lnTo>
                      <a:lnTo>
                        <a:pt x="3290" y="1399"/>
                      </a:lnTo>
                      <a:lnTo>
                        <a:pt x="3317" y="1417"/>
                      </a:lnTo>
                      <a:lnTo>
                        <a:pt x="3346" y="1436"/>
                      </a:lnTo>
                      <a:lnTo>
                        <a:pt x="3376" y="1458"/>
                      </a:lnTo>
                      <a:lnTo>
                        <a:pt x="3407" y="1481"/>
                      </a:lnTo>
                      <a:lnTo>
                        <a:pt x="3439" y="1508"/>
                      </a:lnTo>
                      <a:lnTo>
                        <a:pt x="3470" y="1536"/>
                      </a:lnTo>
                      <a:lnTo>
                        <a:pt x="3503" y="1566"/>
                      </a:lnTo>
                      <a:lnTo>
                        <a:pt x="3533" y="1599"/>
                      </a:lnTo>
                      <a:lnTo>
                        <a:pt x="3563" y="1635"/>
                      </a:lnTo>
                      <a:lnTo>
                        <a:pt x="3592" y="1673"/>
                      </a:lnTo>
                      <a:lnTo>
                        <a:pt x="3619" y="1713"/>
                      </a:lnTo>
                      <a:lnTo>
                        <a:pt x="3644" y="1756"/>
                      </a:lnTo>
                      <a:lnTo>
                        <a:pt x="3666" y="1801"/>
                      </a:lnTo>
                      <a:lnTo>
                        <a:pt x="3685" y="1850"/>
                      </a:lnTo>
                      <a:lnTo>
                        <a:pt x="3701" y="1902"/>
                      </a:lnTo>
                      <a:lnTo>
                        <a:pt x="3713" y="1955"/>
                      </a:lnTo>
                      <a:lnTo>
                        <a:pt x="3720" y="2012"/>
                      </a:lnTo>
                      <a:lnTo>
                        <a:pt x="3723" y="2073"/>
                      </a:lnTo>
                      <a:lnTo>
                        <a:pt x="3720" y="2135"/>
                      </a:lnTo>
                      <a:lnTo>
                        <a:pt x="3713" y="2201"/>
                      </a:lnTo>
                      <a:lnTo>
                        <a:pt x="3713" y="2201"/>
                      </a:lnTo>
                      <a:lnTo>
                        <a:pt x="3972" y="2201"/>
                      </a:lnTo>
                      <a:lnTo>
                        <a:pt x="3972" y="2314"/>
                      </a:lnTo>
                      <a:lnTo>
                        <a:pt x="1916" y="2314"/>
                      </a:lnTo>
                      <a:lnTo>
                        <a:pt x="1916" y="2201"/>
                      </a:lnTo>
                      <a:lnTo>
                        <a:pt x="2052" y="2201"/>
                      </a:lnTo>
                      <a:lnTo>
                        <a:pt x="2053" y="2173"/>
                      </a:lnTo>
                      <a:lnTo>
                        <a:pt x="2054" y="2141"/>
                      </a:lnTo>
                      <a:lnTo>
                        <a:pt x="2058" y="2103"/>
                      </a:lnTo>
                      <a:lnTo>
                        <a:pt x="2062" y="2063"/>
                      </a:lnTo>
                      <a:lnTo>
                        <a:pt x="2068" y="2019"/>
                      </a:lnTo>
                      <a:lnTo>
                        <a:pt x="2075" y="1973"/>
                      </a:lnTo>
                      <a:lnTo>
                        <a:pt x="2084" y="1926"/>
                      </a:lnTo>
                      <a:lnTo>
                        <a:pt x="2097" y="1878"/>
                      </a:lnTo>
                      <a:lnTo>
                        <a:pt x="2111" y="1829"/>
                      </a:lnTo>
                      <a:lnTo>
                        <a:pt x="2129" y="1782"/>
                      </a:lnTo>
                      <a:lnTo>
                        <a:pt x="2151" y="1735"/>
                      </a:lnTo>
                      <a:lnTo>
                        <a:pt x="2175" y="1690"/>
                      </a:lnTo>
                      <a:lnTo>
                        <a:pt x="2203" y="1647"/>
                      </a:lnTo>
                      <a:lnTo>
                        <a:pt x="2236" y="1609"/>
                      </a:lnTo>
                      <a:lnTo>
                        <a:pt x="2272" y="1573"/>
                      </a:lnTo>
                      <a:lnTo>
                        <a:pt x="2277" y="1556"/>
                      </a:lnTo>
                      <a:lnTo>
                        <a:pt x="2288" y="1543"/>
                      </a:lnTo>
                      <a:lnTo>
                        <a:pt x="2302" y="1533"/>
                      </a:lnTo>
                      <a:lnTo>
                        <a:pt x="2407" y="1484"/>
                      </a:lnTo>
                      <a:lnTo>
                        <a:pt x="2423" y="1479"/>
                      </a:lnTo>
                      <a:lnTo>
                        <a:pt x="2440" y="1480"/>
                      </a:lnTo>
                      <a:lnTo>
                        <a:pt x="2457" y="1486"/>
                      </a:lnTo>
                      <a:lnTo>
                        <a:pt x="2470" y="1496"/>
                      </a:lnTo>
                      <a:lnTo>
                        <a:pt x="2480" y="1510"/>
                      </a:lnTo>
                      <a:lnTo>
                        <a:pt x="2485" y="1527"/>
                      </a:lnTo>
                      <a:lnTo>
                        <a:pt x="2483" y="1544"/>
                      </a:lnTo>
                      <a:lnTo>
                        <a:pt x="2477" y="1560"/>
                      </a:lnTo>
                      <a:lnTo>
                        <a:pt x="2468" y="1573"/>
                      </a:lnTo>
                      <a:lnTo>
                        <a:pt x="2453" y="1583"/>
                      </a:lnTo>
                      <a:lnTo>
                        <a:pt x="2348" y="1633"/>
                      </a:lnTo>
                      <a:lnTo>
                        <a:pt x="2330" y="1638"/>
                      </a:lnTo>
                      <a:lnTo>
                        <a:pt x="2311" y="1635"/>
                      </a:lnTo>
                      <a:lnTo>
                        <a:pt x="2279" y="1669"/>
                      </a:lnTo>
                      <a:lnTo>
                        <a:pt x="2250" y="1708"/>
                      </a:lnTo>
                      <a:lnTo>
                        <a:pt x="2226" y="1749"/>
                      </a:lnTo>
                      <a:lnTo>
                        <a:pt x="2204" y="1793"/>
                      </a:lnTo>
                      <a:lnTo>
                        <a:pt x="2186" y="1838"/>
                      </a:lnTo>
                      <a:lnTo>
                        <a:pt x="2172" y="1884"/>
                      </a:lnTo>
                      <a:lnTo>
                        <a:pt x="2159" y="1931"/>
                      </a:lnTo>
                      <a:lnTo>
                        <a:pt x="2149" y="1977"/>
                      </a:lnTo>
                      <a:lnTo>
                        <a:pt x="2141" y="2022"/>
                      </a:lnTo>
                      <a:lnTo>
                        <a:pt x="2135" y="2064"/>
                      </a:lnTo>
                      <a:lnTo>
                        <a:pt x="2132" y="2104"/>
                      </a:lnTo>
                      <a:lnTo>
                        <a:pt x="2128" y="2142"/>
                      </a:lnTo>
                      <a:lnTo>
                        <a:pt x="2127" y="2173"/>
                      </a:lnTo>
                      <a:lnTo>
                        <a:pt x="2126" y="2201"/>
                      </a:lnTo>
                      <a:lnTo>
                        <a:pt x="2620" y="2201"/>
                      </a:lnTo>
                      <a:lnTo>
                        <a:pt x="2620" y="1691"/>
                      </a:lnTo>
                      <a:lnTo>
                        <a:pt x="2556" y="1684"/>
                      </a:lnTo>
                      <a:lnTo>
                        <a:pt x="2493" y="1668"/>
                      </a:lnTo>
                      <a:lnTo>
                        <a:pt x="2440" y="1649"/>
                      </a:lnTo>
                      <a:lnTo>
                        <a:pt x="2474" y="1632"/>
                      </a:lnTo>
                      <a:lnTo>
                        <a:pt x="2492" y="1622"/>
                      </a:lnTo>
                      <a:lnTo>
                        <a:pt x="2508" y="1607"/>
                      </a:lnTo>
                      <a:lnTo>
                        <a:pt x="2520" y="1590"/>
                      </a:lnTo>
                      <a:lnTo>
                        <a:pt x="2529" y="1571"/>
                      </a:lnTo>
                      <a:lnTo>
                        <a:pt x="2535" y="1543"/>
                      </a:lnTo>
                      <a:lnTo>
                        <a:pt x="2534" y="1515"/>
                      </a:lnTo>
                      <a:lnTo>
                        <a:pt x="2526" y="1489"/>
                      </a:lnTo>
                      <a:lnTo>
                        <a:pt x="2512" y="1468"/>
                      </a:lnTo>
                      <a:lnTo>
                        <a:pt x="2496" y="1451"/>
                      </a:lnTo>
                      <a:lnTo>
                        <a:pt x="2475" y="1438"/>
                      </a:lnTo>
                      <a:lnTo>
                        <a:pt x="2452" y="1429"/>
                      </a:lnTo>
                      <a:lnTo>
                        <a:pt x="2428" y="1427"/>
                      </a:lnTo>
                      <a:lnTo>
                        <a:pt x="2405" y="1429"/>
                      </a:lnTo>
                      <a:lnTo>
                        <a:pt x="2382" y="1436"/>
                      </a:lnTo>
                      <a:lnTo>
                        <a:pt x="2278" y="1486"/>
                      </a:lnTo>
                      <a:lnTo>
                        <a:pt x="2262" y="1495"/>
                      </a:lnTo>
                      <a:lnTo>
                        <a:pt x="2249" y="1506"/>
                      </a:lnTo>
                      <a:lnTo>
                        <a:pt x="2238" y="1519"/>
                      </a:lnTo>
                      <a:lnTo>
                        <a:pt x="2238" y="1519"/>
                      </a:lnTo>
                      <a:lnTo>
                        <a:pt x="2197" y="1481"/>
                      </a:lnTo>
                      <a:lnTo>
                        <a:pt x="2158" y="1442"/>
                      </a:lnTo>
                      <a:lnTo>
                        <a:pt x="2122" y="1404"/>
                      </a:lnTo>
                      <a:lnTo>
                        <a:pt x="2088" y="1362"/>
                      </a:lnTo>
                      <a:lnTo>
                        <a:pt x="2057" y="1322"/>
                      </a:lnTo>
                      <a:lnTo>
                        <a:pt x="2026" y="1282"/>
                      </a:lnTo>
                      <a:lnTo>
                        <a:pt x="2000" y="1244"/>
                      </a:lnTo>
                      <a:lnTo>
                        <a:pt x="1976" y="1207"/>
                      </a:lnTo>
                      <a:lnTo>
                        <a:pt x="1953" y="1172"/>
                      </a:lnTo>
                      <a:lnTo>
                        <a:pt x="1933" y="1139"/>
                      </a:lnTo>
                      <a:lnTo>
                        <a:pt x="1918" y="1110"/>
                      </a:lnTo>
                      <a:lnTo>
                        <a:pt x="1903" y="1085"/>
                      </a:lnTo>
                      <a:lnTo>
                        <a:pt x="1892" y="1064"/>
                      </a:lnTo>
                      <a:lnTo>
                        <a:pt x="1884" y="1049"/>
                      </a:lnTo>
                      <a:lnTo>
                        <a:pt x="1879" y="1038"/>
                      </a:lnTo>
                      <a:lnTo>
                        <a:pt x="1868" y="1010"/>
                      </a:lnTo>
                      <a:lnTo>
                        <a:pt x="1864" y="982"/>
                      </a:lnTo>
                      <a:lnTo>
                        <a:pt x="1866" y="954"/>
                      </a:lnTo>
                      <a:lnTo>
                        <a:pt x="1872" y="926"/>
                      </a:lnTo>
                      <a:lnTo>
                        <a:pt x="1884" y="901"/>
                      </a:lnTo>
                      <a:lnTo>
                        <a:pt x="1899" y="879"/>
                      </a:lnTo>
                      <a:lnTo>
                        <a:pt x="1921" y="858"/>
                      </a:lnTo>
                      <a:lnTo>
                        <a:pt x="1945" y="844"/>
                      </a:lnTo>
                      <a:lnTo>
                        <a:pt x="1973" y="833"/>
                      </a:lnTo>
                      <a:lnTo>
                        <a:pt x="2001" y="829"/>
                      </a:lnTo>
                      <a:lnTo>
                        <a:pt x="2030" y="830"/>
                      </a:lnTo>
                      <a:lnTo>
                        <a:pt x="2057" y="836"/>
                      </a:lnTo>
                      <a:lnTo>
                        <a:pt x="2082" y="849"/>
                      </a:lnTo>
                      <a:lnTo>
                        <a:pt x="2105" y="864"/>
                      </a:lnTo>
                      <a:lnTo>
                        <a:pt x="2124" y="885"/>
                      </a:lnTo>
                      <a:lnTo>
                        <a:pt x="2140" y="910"/>
                      </a:lnTo>
                      <a:lnTo>
                        <a:pt x="2153" y="936"/>
                      </a:lnTo>
                      <a:lnTo>
                        <a:pt x="2169" y="966"/>
                      </a:lnTo>
                      <a:lnTo>
                        <a:pt x="2190" y="1001"/>
                      </a:lnTo>
                      <a:lnTo>
                        <a:pt x="2213" y="1038"/>
                      </a:lnTo>
                      <a:lnTo>
                        <a:pt x="2238" y="1076"/>
                      </a:lnTo>
                      <a:lnTo>
                        <a:pt x="2238" y="257"/>
                      </a:lnTo>
                      <a:lnTo>
                        <a:pt x="243" y="257"/>
                      </a:lnTo>
                      <a:lnTo>
                        <a:pt x="243" y="2050"/>
                      </a:lnTo>
                      <a:lnTo>
                        <a:pt x="2008" y="2050"/>
                      </a:lnTo>
                      <a:lnTo>
                        <a:pt x="2003" y="2095"/>
                      </a:lnTo>
                      <a:lnTo>
                        <a:pt x="2000" y="2136"/>
                      </a:lnTo>
                      <a:lnTo>
                        <a:pt x="1999" y="2172"/>
                      </a:lnTo>
                      <a:lnTo>
                        <a:pt x="1325" y="2172"/>
                      </a:lnTo>
                      <a:lnTo>
                        <a:pt x="1325" y="2935"/>
                      </a:lnTo>
                      <a:lnTo>
                        <a:pt x="1729" y="2935"/>
                      </a:lnTo>
                      <a:lnTo>
                        <a:pt x="1729" y="3428"/>
                      </a:lnTo>
                      <a:lnTo>
                        <a:pt x="738" y="3428"/>
                      </a:lnTo>
                      <a:lnTo>
                        <a:pt x="738" y="2935"/>
                      </a:lnTo>
                      <a:lnTo>
                        <a:pt x="1156" y="2935"/>
                      </a:lnTo>
                      <a:lnTo>
                        <a:pt x="1156" y="2172"/>
                      </a:lnTo>
                      <a:lnTo>
                        <a:pt x="121" y="2172"/>
                      </a:lnTo>
                      <a:lnTo>
                        <a:pt x="121" y="196"/>
                      </a:lnTo>
                      <a:lnTo>
                        <a:pt x="0" y="1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" name="Freeform 10"/>
                <p:cNvSpPr>
                  <a:spLocks/>
                </p:cNvSpPr>
                <p:nvPr/>
              </p:nvSpPr>
              <p:spPr bwMode="auto">
                <a:xfrm>
                  <a:off x="4009" y="3500"/>
                  <a:ext cx="144" cy="129"/>
                </a:xfrm>
                <a:custGeom>
                  <a:avLst/>
                  <a:gdLst>
                    <a:gd name="T0" fmla="*/ 606 w 722"/>
                    <a:gd name="T1" fmla="*/ 2 h 642"/>
                    <a:gd name="T2" fmla="*/ 628 w 722"/>
                    <a:gd name="T3" fmla="*/ 21 h 642"/>
                    <a:gd name="T4" fmla="*/ 713 w 722"/>
                    <a:gd name="T5" fmla="*/ 240 h 642"/>
                    <a:gd name="T6" fmla="*/ 722 w 722"/>
                    <a:gd name="T7" fmla="*/ 269 h 642"/>
                    <a:gd name="T8" fmla="*/ 721 w 722"/>
                    <a:gd name="T9" fmla="*/ 280 h 642"/>
                    <a:gd name="T10" fmla="*/ 720 w 722"/>
                    <a:gd name="T11" fmla="*/ 283 h 642"/>
                    <a:gd name="T12" fmla="*/ 713 w 722"/>
                    <a:gd name="T13" fmla="*/ 307 h 642"/>
                    <a:gd name="T14" fmla="*/ 703 w 722"/>
                    <a:gd name="T15" fmla="*/ 346 h 642"/>
                    <a:gd name="T16" fmla="*/ 684 w 722"/>
                    <a:gd name="T17" fmla="*/ 403 h 642"/>
                    <a:gd name="T18" fmla="*/ 674 w 722"/>
                    <a:gd name="T19" fmla="*/ 441 h 642"/>
                    <a:gd name="T20" fmla="*/ 663 w 722"/>
                    <a:gd name="T21" fmla="*/ 475 h 642"/>
                    <a:gd name="T22" fmla="*/ 658 w 722"/>
                    <a:gd name="T23" fmla="*/ 494 h 642"/>
                    <a:gd name="T24" fmla="*/ 652 w 722"/>
                    <a:gd name="T25" fmla="*/ 516 h 642"/>
                    <a:gd name="T26" fmla="*/ 641 w 722"/>
                    <a:gd name="T27" fmla="*/ 527 h 642"/>
                    <a:gd name="T28" fmla="*/ 620 w 722"/>
                    <a:gd name="T29" fmla="*/ 533 h 642"/>
                    <a:gd name="T30" fmla="*/ 301 w 722"/>
                    <a:gd name="T31" fmla="*/ 600 h 642"/>
                    <a:gd name="T32" fmla="*/ 295 w 722"/>
                    <a:gd name="T33" fmla="*/ 626 h 642"/>
                    <a:gd name="T34" fmla="*/ 282 w 722"/>
                    <a:gd name="T35" fmla="*/ 638 h 642"/>
                    <a:gd name="T36" fmla="*/ 270 w 722"/>
                    <a:gd name="T37" fmla="*/ 642 h 642"/>
                    <a:gd name="T38" fmla="*/ 255 w 722"/>
                    <a:gd name="T39" fmla="*/ 641 h 642"/>
                    <a:gd name="T40" fmla="*/ 237 w 722"/>
                    <a:gd name="T41" fmla="*/ 630 h 642"/>
                    <a:gd name="T42" fmla="*/ 230 w 722"/>
                    <a:gd name="T43" fmla="*/ 624 h 642"/>
                    <a:gd name="T44" fmla="*/ 213 w 722"/>
                    <a:gd name="T45" fmla="*/ 608 h 642"/>
                    <a:gd name="T46" fmla="*/ 185 w 722"/>
                    <a:gd name="T47" fmla="*/ 580 h 642"/>
                    <a:gd name="T48" fmla="*/ 150 w 722"/>
                    <a:gd name="T49" fmla="*/ 546 h 642"/>
                    <a:gd name="T50" fmla="*/ 111 w 722"/>
                    <a:gd name="T51" fmla="*/ 509 h 642"/>
                    <a:gd name="T52" fmla="*/ 74 w 722"/>
                    <a:gd name="T53" fmla="*/ 472 h 642"/>
                    <a:gd name="T54" fmla="*/ 42 w 722"/>
                    <a:gd name="T55" fmla="*/ 441 h 642"/>
                    <a:gd name="T56" fmla="*/ 19 w 722"/>
                    <a:gd name="T57" fmla="*/ 419 h 642"/>
                    <a:gd name="T58" fmla="*/ 5 w 722"/>
                    <a:gd name="T59" fmla="*/ 402 h 642"/>
                    <a:gd name="T60" fmla="*/ 0 w 722"/>
                    <a:gd name="T61" fmla="*/ 381 h 642"/>
                    <a:gd name="T62" fmla="*/ 9 w 722"/>
                    <a:gd name="T63" fmla="*/ 358 h 642"/>
                    <a:gd name="T64" fmla="*/ 17 w 722"/>
                    <a:gd name="T65" fmla="*/ 347 h 642"/>
                    <a:gd name="T66" fmla="*/ 235 w 722"/>
                    <a:gd name="T67" fmla="*/ 123 h 642"/>
                    <a:gd name="T68" fmla="*/ 262 w 722"/>
                    <a:gd name="T69" fmla="*/ 114 h 642"/>
                    <a:gd name="T70" fmla="*/ 276 w 722"/>
                    <a:gd name="T71" fmla="*/ 116 h 642"/>
                    <a:gd name="T72" fmla="*/ 289 w 722"/>
                    <a:gd name="T73" fmla="*/ 128 h 642"/>
                    <a:gd name="T74" fmla="*/ 294 w 722"/>
                    <a:gd name="T75" fmla="*/ 151 h 642"/>
                    <a:gd name="T76" fmla="*/ 425 w 722"/>
                    <a:gd name="T77" fmla="*/ 225 h 642"/>
                    <a:gd name="T78" fmla="*/ 377 w 722"/>
                    <a:gd name="T79" fmla="*/ 127 h 642"/>
                    <a:gd name="T80" fmla="*/ 379 w 722"/>
                    <a:gd name="T81" fmla="*/ 106 h 642"/>
                    <a:gd name="T82" fmla="*/ 393 w 722"/>
                    <a:gd name="T83" fmla="*/ 87 h 642"/>
                    <a:gd name="T84" fmla="*/ 410 w 722"/>
                    <a:gd name="T85" fmla="*/ 78 h 642"/>
                    <a:gd name="T86" fmla="*/ 579 w 722"/>
                    <a:gd name="T87" fmla="*/ 1 h 6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22" h="642">
                      <a:moveTo>
                        <a:pt x="591" y="0"/>
                      </a:moveTo>
                      <a:lnTo>
                        <a:pt x="606" y="2"/>
                      </a:lnTo>
                      <a:lnTo>
                        <a:pt x="619" y="11"/>
                      </a:lnTo>
                      <a:lnTo>
                        <a:pt x="628" y="21"/>
                      </a:lnTo>
                      <a:lnTo>
                        <a:pt x="634" y="35"/>
                      </a:lnTo>
                      <a:lnTo>
                        <a:pt x="713" y="240"/>
                      </a:lnTo>
                      <a:lnTo>
                        <a:pt x="720" y="252"/>
                      </a:lnTo>
                      <a:lnTo>
                        <a:pt x="722" y="269"/>
                      </a:lnTo>
                      <a:lnTo>
                        <a:pt x="722" y="274"/>
                      </a:lnTo>
                      <a:lnTo>
                        <a:pt x="721" y="280"/>
                      </a:lnTo>
                      <a:lnTo>
                        <a:pt x="721" y="283"/>
                      </a:lnTo>
                      <a:lnTo>
                        <a:pt x="720" y="283"/>
                      </a:lnTo>
                      <a:lnTo>
                        <a:pt x="717" y="294"/>
                      </a:lnTo>
                      <a:lnTo>
                        <a:pt x="713" y="307"/>
                      </a:lnTo>
                      <a:lnTo>
                        <a:pt x="709" y="326"/>
                      </a:lnTo>
                      <a:lnTo>
                        <a:pt x="703" y="346"/>
                      </a:lnTo>
                      <a:lnTo>
                        <a:pt x="694" y="373"/>
                      </a:lnTo>
                      <a:lnTo>
                        <a:pt x="684" y="403"/>
                      </a:lnTo>
                      <a:lnTo>
                        <a:pt x="678" y="423"/>
                      </a:lnTo>
                      <a:lnTo>
                        <a:pt x="674" y="441"/>
                      </a:lnTo>
                      <a:lnTo>
                        <a:pt x="668" y="459"/>
                      </a:lnTo>
                      <a:lnTo>
                        <a:pt x="663" y="475"/>
                      </a:lnTo>
                      <a:lnTo>
                        <a:pt x="659" y="487"/>
                      </a:lnTo>
                      <a:lnTo>
                        <a:pt x="658" y="494"/>
                      </a:lnTo>
                      <a:lnTo>
                        <a:pt x="657" y="506"/>
                      </a:lnTo>
                      <a:lnTo>
                        <a:pt x="652" y="516"/>
                      </a:lnTo>
                      <a:lnTo>
                        <a:pt x="647" y="522"/>
                      </a:lnTo>
                      <a:lnTo>
                        <a:pt x="641" y="527"/>
                      </a:lnTo>
                      <a:lnTo>
                        <a:pt x="629" y="532"/>
                      </a:lnTo>
                      <a:lnTo>
                        <a:pt x="620" y="533"/>
                      </a:lnTo>
                      <a:lnTo>
                        <a:pt x="301" y="533"/>
                      </a:lnTo>
                      <a:lnTo>
                        <a:pt x="301" y="600"/>
                      </a:lnTo>
                      <a:lnTo>
                        <a:pt x="299" y="615"/>
                      </a:lnTo>
                      <a:lnTo>
                        <a:pt x="295" y="626"/>
                      </a:lnTo>
                      <a:lnTo>
                        <a:pt x="289" y="634"/>
                      </a:lnTo>
                      <a:lnTo>
                        <a:pt x="282" y="638"/>
                      </a:lnTo>
                      <a:lnTo>
                        <a:pt x="275" y="641"/>
                      </a:lnTo>
                      <a:lnTo>
                        <a:pt x="270" y="642"/>
                      </a:lnTo>
                      <a:lnTo>
                        <a:pt x="266" y="642"/>
                      </a:lnTo>
                      <a:lnTo>
                        <a:pt x="255" y="641"/>
                      </a:lnTo>
                      <a:lnTo>
                        <a:pt x="246" y="636"/>
                      </a:lnTo>
                      <a:lnTo>
                        <a:pt x="237" y="630"/>
                      </a:lnTo>
                      <a:lnTo>
                        <a:pt x="232" y="625"/>
                      </a:lnTo>
                      <a:lnTo>
                        <a:pt x="230" y="624"/>
                      </a:lnTo>
                      <a:lnTo>
                        <a:pt x="224" y="618"/>
                      </a:lnTo>
                      <a:lnTo>
                        <a:pt x="213" y="608"/>
                      </a:lnTo>
                      <a:lnTo>
                        <a:pt x="201" y="596"/>
                      </a:lnTo>
                      <a:lnTo>
                        <a:pt x="185" y="580"/>
                      </a:lnTo>
                      <a:lnTo>
                        <a:pt x="168" y="564"/>
                      </a:lnTo>
                      <a:lnTo>
                        <a:pt x="150" y="546"/>
                      </a:lnTo>
                      <a:lnTo>
                        <a:pt x="131" y="527"/>
                      </a:lnTo>
                      <a:lnTo>
                        <a:pt x="111" y="509"/>
                      </a:lnTo>
                      <a:lnTo>
                        <a:pt x="92" y="489"/>
                      </a:lnTo>
                      <a:lnTo>
                        <a:pt x="74" y="472"/>
                      </a:lnTo>
                      <a:lnTo>
                        <a:pt x="57" y="455"/>
                      </a:lnTo>
                      <a:lnTo>
                        <a:pt x="42" y="441"/>
                      </a:lnTo>
                      <a:lnTo>
                        <a:pt x="29" y="429"/>
                      </a:lnTo>
                      <a:lnTo>
                        <a:pt x="19" y="419"/>
                      </a:lnTo>
                      <a:lnTo>
                        <a:pt x="15" y="414"/>
                      </a:lnTo>
                      <a:lnTo>
                        <a:pt x="5" y="402"/>
                      </a:lnTo>
                      <a:lnTo>
                        <a:pt x="1" y="391"/>
                      </a:lnTo>
                      <a:lnTo>
                        <a:pt x="0" y="381"/>
                      </a:lnTo>
                      <a:lnTo>
                        <a:pt x="4" y="368"/>
                      </a:lnTo>
                      <a:lnTo>
                        <a:pt x="9" y="358"/>
                      </a:lnTo>
                      <a:lnTo>
                        <a:pt x="13" y="351"/>
                      </a:lnTo>
                      <a:lnTo>
                        <a:pt x="17" y="347"/>
                      </a:lnTo>
                      <a:lnTo>
                        <a:pt x="226" y="132"/>
                      </a:lnTo>
                      <a:lnTo>
                        <a:pt x="235" y="123"/>
                      </a:lnTo>
                      <a:lnTo>
                        <a:pt x="248" y="116"/>
                      </a:lnTo>
                      <a:lnTo>
                        <a:pt x="262" y="114"/>
                      </a:lnTo>
                      <a:lnTo>
                        <a:pt x="269" y="114"/>
                      </a:lnTo>
                      <a:lnTo>
                        <a:pt x="276" y="116"/>
                      </a:lnTo>
                      <a:lnTo>
                        <a:pt x="283" y="121"/>
                      </a:lnTo>
                      <a:lnTo>
                        <a:pt x="289" y="128"/>
                      </a:lnTo>
                      <a:lnTo>
                        <a:pt x="293" y="138"/>
                      </a:lnTo>
                      <a:lnTo>
                        <a:pt x="294" y="151"/>
                      </a:lnTo>
                      <a:lnTo>
                        <a:pt x="294" y="225"/>
                      </a:lnTo>
                      <a:lnTo>
                        <a:pt x="425" y="225"/>
                      </a:lnTo>
                      <a:lnTo>
                        <a:pt x="382" y="140"/>
                      </a:lnTo>
                      <a:lnTo>
                        <a:pt x="377" y="127"/>
                      </a:lnTo>
                      <a:lnTo>
                        <a:pt x="376" y="116"/>
                      </a:lnTo>
                      <a:lnTo>
                        <a:pt x="379" y="106"/>
                      </a:lnTo>
                      <a:lnTo>
                        <a:pt x="385" y="95"/>
                      </a:lnTo>
                      <a:lnTo>
                        <a:pt x="393" y="87"/>
                      </a:lnTo>
                      <a:lnTo>
                        <a:pt x="402" y="82"/>
                      </a:lnTo>
                      <a:lnTo>
                        <a:pt x="410" y="78"/>
                      </a:lnTo>
                      <a:lnTo>
                        <a:pt x="568" y="4"/>
                      </a:lnTo>
                      <a:lnTo>
                        <a:pt x="579" y="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" name="Freeform 11"/>
                <p:cNvSpPr>
                  <a:spLocks noEditPoints="1"/>
                </p:cNvSpPr>
                <p:nvPr/>
              </p:nvSpPr>
              <p:spPr bwMode="auto">
                <a:xfrm>
                  <a:off x="3978" y="3367"/>
                  <a:ext cx="145" cy="128"/>
                </a:xfrm>
                <a:custGeom>
                  <a:avLst/>
                  <a:gdLst>
                    <a:gd name="T0" fmla="*/ 605 w 726"/>
                    <a:gd name="T1" fmla="*/ 589 h 639"/>
                    <a:gd name="T2" fmla="*/ 606 w 726"/>
                    <a:gd name="T3" fmla="*/ 615 h 639"/>
                    <a:gd name="T4" fmla="*/ 418 w 726"/>
                    <a:gd name="T5" fmla="*/ 0 h 639"/>
                    <a:gd name="T6" fmla="*/ 439 w 726"/>
                    <a:gd name="T7" fmla="*/ 8 h 639"/>
                    <a:gd name="T8" fmla="*/ 450 w 726"/>
                    <a:gd name="T9" fmla="*/ 20 h 639"/>
                    <a:gd name="T10" fmla="*/ 666 w 726"/>
                    <a:gd name="T11" fmla="*/ 265 h 639"/>
                    <a:gd name="T12" fmla="*/ 697 w 726"/>
                    <a:gd name="T13" fmla="*/ 257 h 639"/>
                    <a:gd name="T14" fmla="*/ 718 w 726"/>
                    <a:gd name="T15" fmla="*/ 269 h 639"/>
                    <a:gd name="T16" fmla="*/ 726 w 726"/>
                    <a:gd name="T17" fmla="*/ 294 h 639"/>
                    <a:gd name="T18" fmla="*/ 723 w 726"/>
                    <a:gd name="T19" fmla="*/ 312 h 639"/>
                    <a:gd name="T20" fmla="*/ 720 w 726"/>
                    <a:gd name="T21" fmla="*/ 325 h 639"/>
                    <a:gd name="T22" fmla="*/ 711 w 726"/>
                    <a:gd name="T23" fmla="*/ 359 h 639"/>
                    <a:gd name="T24" fmla="*/ 699 w 726"/>
                    <a:gd name="T25" fmla="*/ 408 h 639"/>
                    <a:gd name="T26" fmla="*/ 684 w 726"/>
                    <a:gd name="T27" fmla="*/ 462 h 639"/>
                    <a:gd name="T28" fmla="*/ 671 w 726"/>
                    <a:gd name="T29" fmla="*/ 518 h 639"/>
                    <a:gd name="T30" fmla="*/ 659 w 726"/>
                    <a:gd name="T31" fmla="*/ 565 h 639"/>
                    <a:gd name="T32" fmla="*/ 651 w 726"/>
                    <a:gd name="T33" fmla="*/ 598 h 639"/>
                    <a:gd name="T34" fmla="*/ 642 w 726"/>
                    <a:gd name="T35" fmla="*/ 621 h 639"/>
                    <a:gd name="T36" fmla="*/ 620 w 726"/>
                    <a:gd name="T37" fmla="*/ 637 h 639"/>
                    <a:gd name="T38" fmla="*/ 600 w 726"/>
                    <a:gd name="T39" fmla="*/ 639 h 639"/>
                    <a:gd name="T40" fmla="*/ 591 w 726"/>
                    <a:gd name="T41" fmla="*/ 638 h 639"/>
                    <a:gd name="T42" fmla="*/ 299 w 726"/>
                    <a:gd name="T43" fmla="*/ 562 h 639"/>
                    <a:gd name="T44" fmla="*/ 282 w 726"/>
                    <a:gd name="T45" fmla="*/ 556 h 639"/>
                    <a:gd name="T46" fmla="*/ 265 w 726"/>
                    <a:gd name="T47" fmla="*/ 541 h 639"/>
                    <a:gd name="T48" fmla="*/ 260 w 726"/>
                    <a:gd name="T49" fmla="*/ 522 h 639"/>
                    <a:gd name="T50" fmla="*/ 270 w 726"/>
                    <a:gd name="T51" fmla="*/ 502 h 639"/>
                    <a:gd name="T52" fmla="*/ 346 w 726"/>
                    <a:gd name="T53" fmla="*/ 456 h 639"/>
                    <a:gd name="T54" fmla="*/ 230 w 726"/>
                    <a:gd name="T55" fmla="*/ 425 h 639"/>
                    <a:gd name="T56" fmla="*/ 213 w 726"/>
                    <a:gd name="T57" fmla="*/ 442 h 639"/>
                    <a:gd name="T58" fmla="*/ 196 w 726"/>
                    <a:gd name="T59" fmla="*/ 445 h 639"/>
                    <a:gd name="T60" fmla="*/ 173 w 726"/>
                    <a:gd name="T61" fmla="*/ 438 h 639"/>
                    <a:gd name="T62" fmla="*/ 21 w 726"/>
                    <a:gd name="T63" fmla="*/ 330 h 639"/>
                    <a:gd name="T64" fmla="*/ 3 w 726"/>
                    <a:gd name="T65" fmla="*/ 307 h 639"/>
                    <a:gd name="T66" fmla="*/ 0 w 726"/>
                    <a:gd name="T67" fmla="*/ 283 h 639"/>
                    <a:gd name="T68" fmla="*/ 11 w 726"/>
                    <a:gd name="T69" fmla="*/ 263 h 639"/>
                    <a:gd name="T70" fmla="*/ 150 w 726"/>
                    <a:gd name="T71" fmla="*/ 85 h 639"/>
                    <a:gd name="T72" fmla="*/ 161 w 726"/>
                    <a:gd name="T73" fmla="*/ 71 h 639"/>
                    <a:gd name="T74" fmla="*/ 178 w 726"/>
                    <a:gd name="T75" fmla="*/ 60 h 639"/>
                    <a:gd name="T76" fmla="*/ 201 w 726"/>
                    <a:gd name="T77" fmla="*/ 52 h 639"/>
                    <a:gd name="T78" fmla="*/ 242 w 726"/>
                    <a:gd name="T79" fmla="*/ 43 h 639"/>
                    <a:gd name="T80" fmla="*/ 306 w 726"/>
                    <a:gd name="T81" fmla="*/ 28 h 639"/>
                    <a:gd name="T82" fmla="*/ 345 w 726"/>
                    <a:gd name="T83" fmla="*/ 20 h 639"/>
                    <a:gd name="T84" fmla="*/ 379 w 726"/>
                    <a:gd name="T85" fmla="*/ 11 h 639"/>
                    <a:gd name="T86" fmla="*/ 398 w 726"/>
                    <a:gd name="T87" fmla="*/ 6 h 639"/>
                    <a:gd name="T88" fmla="*/ 418 w 726"/>
                    <a:gd name="T89" fmla="*/ 0 h 6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6" h="639">
                      <a:moveTo>
                        <a:pt x="606" y="589"/>
                      </a:moveTo>
                      <a:lnTo>
                        <a:pt x="605" y="589"/>
                      </a:lnTo>
                      <a:lnTo>
                        <a:pt x="603" y="589"/>
                      </a:lnTo>
                      <a:lnTo>
                        <a:pt x="606" y="615"/>
                      </a:lnTo>
                      <a:lnTo>
                        <a:pt x="606" y="589"/>
                      </a:lnTo>
                      <a:close/>
                      <a:moveTo>
                        <a:pt x="418" y="0"/>
                      </a:moveTo>
                      <a:lnTo>
                        <a:pt x="429" y="3"/>
                      </a:lnTo>
                      <a:lnTo>
                        <a:pt x="439" y="8"/>
                      </a:lnTo>
                      <a:lnTo>
                        <a:pt x="446" y="14"/>
                      </a:lnTo>
                      <a:lnTo>
                        <a:pt x="450" y="20"/>
                      </a:lnTo>
                      <a:lnTo>
                        <a:pt x="610" y="297"/>
                      </a:lnTo>
                      <a:lnTo>
                        <a:pt x="666" y="265"/>
                      </a:lnTo>
                      <a:lnTo>
                        <a:pt x="682" y="259"/>
                      </a:lnTo>
                      <a:lnTo>
                        <a:pt x="697" y="257"/>
                      </a:lnTo>
                      <a:lnTo>
                        <a:pt x="709" y="261"/>
                      </a:lnTo>
                      <a:lnTo>
                        <a:pt x="718" y="269"/>
                      </a:lnTo>
                      <a:lnTo>
                        <a:pt x="724" y="282"/>
                      </a:lnTo>
                      <a:lnTo>
                        <a:pt x="726" y="294"/>
                      </a:lnTo>
                      <a:lnTo>
                        <a:pt x="726" y="305"/>
                      </a:lnTo>
                      <a:lnTo>
                        <a:pt x="723" y="312"/>
                      </a:lnTo>
                      <a:lnTo>
                        <a:pt x="722" y="316"/>
                      </a:lnTo>
                      <a:lnTo>
                        <a:pt x="720" y="325"/>
                      </a:lnTo>
                      <a:lnTo>
                        <a:pt x="716" y="340"/>
                      </a:lnTo>
                      <a:lnTo>
                        <a:pt x="711" y="359"/>
                      </a:lnTo>
                      <a:lnTo>
                        <a:pt x="705" y="382"/>
                      </a:lnTo>
                      <a:lnTo>
                        <a:pt x="699" y="408"/>
                      </a:lnTo>
                      <a:lnTo>
                        <a:pt x="692" y="434"/>
                      </a:lnTo>
                      <a:lnTo>
                        <a:pt x="684" y="462"/>
                      </a:lnTo>
                      <a:lnTo>
                        <a:pt x="678" y="490"/>
                      </a:lnTo>
                      <a:lnTo>
                        <a:pt x="671" y="518"/>
                      </a:lnTo>
                      <a:lnTo>
                        <a:pt x="665" y="542"/>
                      </a:lnTo>
                      <a:lnTo>
                        <a:pt x="659" y="565"/>
                      </a:lnTo>
                      <a:lnTo>
                        <a:pt x="654" y="583"/>
                      </a:lnTo>
                      <a:lnTo>
                        <a:pt x="651" y="598"/>
                      </a:lnTo>
                      <a:lnTo>
                        <a:pt x="648" y="606"/>
                      </a:lnTo>
                      <a:lnTo>
                        <a:pt x="642" y="621"/>
                      </a:lnTo>
                      <a:lnTo>
                        <a:pt x="632" y="631"/>
                      </a:lnTo>
                      <a:lnTo>
                        <a:pt x="620" y="637"/>
                      </a:lnTo>
                      <a:lnTo>
                        <a:pt x="606" y="639"/>
                      </a:lnTo>
                      <a:lnTo>
                        <a:pt x="600" y="639"/>
                      </a:lnTo>
                      <a:lnTo>
                        <a:pt x="595" y="638"/>
                      </a:lnTo>
                      <a:lnTo>
                        <a:pt x="591" y="638"/>
                      </a:lnTo>
                      <a:lnTo>
                        <a:pt x="589" y="637"/>
                      </a:lnTo>
                      <a:lnTo>
                        <a:pt x="299" y="562"/>
                      </a:lnTo>
                      <a:lnTo>
                        <a:pt x="290" y="559"/>
                      </a:lnTo>
                      <a:lnTo>
                        <a:pt x="282" y="556"/>
                      </a:lnTo>
                      <a:lnTo>
                        <a:pt x="272" y="549"/>
                      </a:lnTo>
                      <a:lnTo>
                        <a:pt x="265" y="541"/>
                      </a:lnTo>
                      <a:lnTo>
                        <a:pt x="260" y="529"/>
                      </a:lnTo>
                      <a:lnTo>
                        <a:pt x="260" y="522"/>
                      </a:lnTo>
                      <a:lnTo>
                        <a:pt x="263" y="513"/>
                      </a:lnTo>
                      <a:lnTo>
                        <a:pt x="270" y="502"/>
                      </a:lnTo>
                      <a:lnTo>
                        <a:pt x="282" y="492"/>
                      </a:lnTo>
                      <a:lnTo>
                        <a:pt x="346" y="456"/>
                      </a:lnTo>
                      <a:lnTo>
                        <a:pt x="283" y="347"/>
                      </a:lnTo>
                      <a:lnTo>
                        <a:pt x="230" y="425"/>
                      </a:lnTo>
                      <a:lnTo>
                        <a:pt x="221" y="436"/>
                      </a:lnTo>
                      <a:lnTo>
                        <a:pt x="213" y="442"/>
                      </a:lnTo>
                      <a:lnTo>
                        <a:pt x="203" y="444"/>
                      </a:lnTo>
                      <a:lnTo>
                        <a:pt x="196" y="445"/>
                      </a:lnTo>
                      <a:lnTo>
                        <a:pt x="184" y="443"/>
                      </a:lnTo>
                      <a:lnTo>
                        <a:pt x="173" y="438"/>
                      </a:lnTo>
                      <a:lnTo>
                        <a:pt x="163" y="432"/>
                      </a:lnTo>
                      <a:lnTo>
                        <a:pt x="21" y="330"/>
                      </a:lnTo>
                      <a:lnTo>
                        <a:pt x="9" y="319"/>
                      </a:lnTo>
                      <a:lnTo>
                        <a:pt x="3" y="307"/>
                      </a:lnTo>
                      <a:lnTo>
                        <a:pt x="0" y="297"/>
                      </a:lnTo>
                      <a:lnTo>
                        <a:pt x="0" y="283"/>
                      </a:lnTo>
                      <a:lnTo>
                        <a:pt x="5" y="272"/>
                      </a:lnTo>
                      <a:lnTo>
                        <a:pt x="11" y="263"/>
                      </a:lnTo>
                      <a:lnTo>
                        <a:pt x="15" y="259"/>
                      </a:lnTo>
                      <a:lnTo>
                        <a:pt x="150" y="85"/>
                      </a:lnTo>
                      <a:lnTo>
                        <a:pt x="154" y="78"/>
                      </a:lnTo>
                      <a:lnTo>
                        <a:pt x="161" y="71"/>
                      </a:lnTo>
                      <a:lnTo>
                        <a:pt x="171" y="63"/>
                      </a:lnTo>
                      <a:lnTo>
                        <a:pt x="178" y="60"/>
                      </a:lnTo>
                      <a:lnTo>
                        <a:pt x="188" y="57"/>
                      </a:lnTo>
                      <a:lnTo>
                        <a:pt x="201" y="52"/>
                      </a:lnTo>
                      <a:lnTo>
                        <a:pt x="219" y="49"/>
                      </a:lnTo>
                      <a:lnTo>
                        <a:pt x="242" y="43"/>
                      </a:lnTo>
                      <a:lnTo>
                        <a:pt x="271" y="37"/>
                      </a:lnTo>
                      <a:lnTo>
                        <a:pt x="306" y="28"/>
                      </a:lnTo>
                      <a:lnTo>
                        <a:pt x="325" y="23"/>
                      </a:lnTo>
                      <a:lnTo>
                        <a:pt x="345" y="20"/>
                      </a:lnTo>
                      <a:lnTo>
                        <a:pt x="363" y="15"/>
                      </a:lnTo>
                      <a:lnTo>
                        <a:pt x="379" y="11"/>
                      </a:lnTo>
                      <a:lnTo>
                        <a:pt x="391" y="9"/>
                      </a:lnTo>
                      <a:lnTo>
                        <a:pt x="398" y="6"/>
                      </a:lnTo>
                      <a:lnTo>
                        <a:pt x="408" y="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" name="Freeform 12"/>
                <p:cNvSpPr>
                  <a:spLocks noEditPoints="1"/>
                </p:cNvSpPr>
                <p:nvPr/>
              </p:nvSpPr>
              <p:spPr bwMode="auto">
                <a:xfrm>
                  <a:off x="3898" y="3454"/>
                  <a:ext cx="108" cy="146"/>
                </a:xfrm>
                <a:custGeom>
                  <a:avLst/>
                  <a:gdLst>
                    <a:gd name="T0" fmla="*/ 454 w 540"/>
                    <a:gd name="T1" fmla="*/ 677 h 726"/>
                    <a:gd name="T2" fmla="*/ 455 w 540"/>
                    <a:gd name="T3" fmla="*/ 700 h 726"/>
                    <a:gd name="T4" fmla="*/ 387 w 540"/>
                    <a:gd name="T5" fmla="*/ 0 h 726"/>
                    <a:gd name="T6" fmla="*/ 414 w 540"/>
                    <a:gd name="T7" fmla="*/ 10 h 726"/>
                    <a:gd name="T8" fmla="*/ 430 w 540"/>
                    <a:gd name="T9" fmla="*/ 33 h 726"/>
                    <a:gd name="T10" fmla="*/ 537 w 540"/>
                    <a:gd name="T11" fmla="*/ 324 h 726"/>
                    <a:gd name="T12" fmla="*/ 538 w 540"/>
                    <a:gd name="T13" fmla="*/ 349 h 726"/>
                    <a:gd name="T14" fmla="*/ 528 w 540"/>
                    <a:gd name="T15" fmla="*/ 367 h 726"/>
                    <a:gd name="T16" fmla="*/ 508 w 540"/>
                    <a:gd name="T17" fmla="*/ 373 h 726"/>
                    <a:gd name="T18" fmla="*/ 488 w 540"/>
                    <a:gd name="T19" fmla="*/ 368 h 726"/>
                    <a:gd name="T20" fmla="*/ 367 w 540"/>
                    <a:gd name="T21" fmla="*/ 454 h 726"/>
                    <a:gd name="T22" fmla="*/ 472 w 540"/>
                    <a:gd name="T23" fmla="*/ 454 h 726"/>
                    <a:gd name="T24" fmla="*/ 490 w 540"/>
                    <a:gd name="T25" fmla="*/ 464 h 726"/>
                    <a:gd name="T26" fmla="*/ 501 w 540"/>
                    <a:gd name="T27" fmla="*/ 486 h 726"/>
                    <a:gd name="T28" fmla="*/ 501 w 540"/>
                    <a:gd name="T29" fmla="*/ 504 h 726"/>
                    <a:gd name="T30" fmla="*/ 498 w 540"/>
                    <a:gd name="T31" fmla="*/ 694 h 726"/>
                    <a:gd name="T32" fmla="*/ 488 w 540"/>
                    <a:gd name="T33" fmla="*/ 712 h 726"/>
                    <a:gd name="T34" fmla="*/ 467 w 540"/>
                    <a:gd name="T35" fmla="*/ 724 h 726"/>
                    <a:gd name="T36" fmla="*/ 445 w 540"/>
                    <a:gd name="T37" fmla="*/ 724 h 726"/>
                    <a:gd name="T38" fmla="*/ 226 w 540"/>
                    <a:gd name="T39" fmla="*/ 711 h 726"/>
                    <a:gd name="T40" fmla="*/ 211 w 540"/>
                    <a:gd name="T41" fmla="*/ 710 h 726"/>
                    <a:gd name="T42" fmla="*/ 193 w 540"/>
                    <a:gd name="T43" fmla="*/ 701 h 726"/>
                    <a:gd name="T44" fmla="*/ 172 w 540"/>
                    <a:gd name="T45" fmla="*/ 686 h 726"/>
                    <a:gd name="T46" fmla="*/ 141 w 540"/>
                    <a:gd name="T47" fmla="*/ 656 h 726"/>
                    <a:gd name="T48" fmla="*/ 93 w 540"/>
                    <a:gd name="T49" fmla="*/ 614 h 726"/>
                    <a:gd name="T50" fmla="*/ 64 w 540"/>
                    <a:gd name="T51" fmla="*/ 587 h 726"/>
                    <a:gd name="T52" fmla="*/ 39 w 540"/>
                    <a:gd name="T53" fmla="*/ 564 h 726"/>
                    <a:gd name="T54" fmla="*/ 23 w 540"/>
                    <a:gd name="T55" fmla="*/ 551 h 726"/>
                    <a:gd name="T56" fmla="*/ 6 w 540"/>
                    <a:gd name="T57" fmla="*/ 536 h 726"/>
                    <a:gd name="T58" fmla="*/ 0 w 540"/>
                    <a:gd name="T59" fmla="*/ 516 h 726"/>
                    <a:gd name="T60" fmla="*/ 5 w 540"/>
                    <a:gd name="T61" fmla="*/ 500 h 726"/>
                    <a:gd name="T62" fmla="*/ 81 w 540"/>
                    <a:gd name="T63" fmla="*/ 183 h 726"/>
                    <a:gd name="T64" fmla="*/ 58 w 540"/>
                    <a:gd name="T65" fmla="*/ 164 h 726"/>
                    <a:gd name="T66" fmla="*/ 54 w 540"/>
                    <a:gd name="T67" fmla="*/ 145 h 726"/>
                    <a:gd name="T68" fmla="*/ 63 w 540"/>
                    <a:gd name="T69" fmla="*/ 123 h 726"/>
                    <a:gd name="T70" fmla="*/ 80 w 540"/>
                    <a:gd name="T71" fmla="*/ 111 h 726"/>
                    <a:gd name="T72" fmla="*/ 90 w 540"/>
                    <a:gd name="T73" fmla="*/ 107 h 726"/>
                    <a:gd name="T74" fmla="*/ 114 w 540"/>
                    <a:gd name="T75" fmla="*/ 99 h 726"/>
                    <a:gd name="T76" fmla="*/ 154 w 540"/>
                    <a:gd name="T77" fmla="*/ 83 h 726"/>
                    <a:gd name="T78" fmla="*/ 205 w 540"/>
                    <a:gd name="T79" fmla="*/ 64 h 726"/>
                    <a:gd name="T80" fmla="*/ 259 w 540"/>
                    <a:gd name="T81" fmla="*/ 44 h 726"/>
                    <a:gd name="T82" fmla="*/ 310 w 540"/>
                    <a:gd name="T83" fmla="*/ 25 h 726"/>
                    <a:gd name="T84" fmla="*/ 349 w 540"/>
                    <a:gd name="T85" fmla="*/ 10 h 726"/>
                    <a:gd name="T86" fmla="*/ 370 w 540"/>
                    <a:gd name="T87" fmla="*/ 2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40" h="726">
                      <a:moveTo>
                        <a:pt x="455" y="676"/>
                      </a:moveTo>
                      <a:lnTo>
                        <a:pt x="454" y="677"/>
                      </a:lnTo>
                      <a:lnTo>
                        <a:pt x="451" y="678"/>
                      </a:lnTo>
                      <a:lnTo>
                        <a:pt x="455" y="700"/>
                      </a:lnTo>
                      <a:lnTo>
                        <a:pt x="455" y="676"/>
                      </a:lnTo>
                      <a:close/>
                      <a:moveTo>
                        <a:pt x="387" y="0"/>
                      </a:moveTo>
                      <a:lnTo>
                        <a:pt x="402" y="3"/>
                      </a:lnTo>
                      <a:lnTo>
                        <a:pt x="414" y="10"/>
                      </a:lnTo>
                      <a:lnTo>
                        <a:pt x="424" y="21"/>
                      </a:lnTo>
                      <a:lnTo>
                        <a:pt x="430" y="33"/>
                      </a:lnTo>
                      <a:lnTo>
                        <a:pt x="535" y="315"/>
                      </a:lnTo>
                      <a:lnTo>
                        <a:pt x="537" y="324"/>
                      </a:lnTo>
                      <a:lnTo>
                        <a:pt x="540" y="335"/>
                      </a:lnTo>
                      <a:lnTo>
                        <a:pt x="538" y="349"/>
                      </a:lnTo>
                      <a:lnTo>
                        <a:pt x="534" y="360"/>
                      </a:lnTo>
                      <a:lnTo>
                        <a:pt x="528" y="367"/>
                      </a:lnTo>
                      <a:lnTo>
                        <a:pt x="518" y="372"/>
                      </a:lnTo>
                      <a:lnTo>
                        <a:pt x="508" y="373"/>
                      </a:lnTo>
                      <a:lnTo>
                        <a:pt x="498" y="372"/>
                      </a:lnTo>
                      <a:lnTo>
                        <a:pt x="488" y="368"/>
                      </a:lnTo>
                      <a:lnTo>
                        <a:pt x="421" y="336"/>
                      </a:lnTo>
                      <a:lnTo>
                        <a:pt x="367" y="454"/>
                      </a:lnTo>
                      <a:lnTo>
                        <a:pt x="457" y="453"/>
                      </a:lnTo>
                      <a:lnTo>
                        <a:pt x="472" y="454"/>
                      </a:lnTo>
                      <a:lnTo>
                        <a:pt x="483" y="459"/>
                      </a:lnTo>
                      <a:lnTo>
                        <a:pt x="490" y="464"/>
                      </a:lnTo>
                      <a:lnTo>
                        <a:pt x="497" y="475"/>
                      </a:lnTo>
                      <a:lnTo>
                        <a:pt x="501" y="486"/>
                      </a:lnTo>
                      <a:lnTo>
                        <a:pt x="501" y="495"/>
                      </a:lnTo>
                      <a:lnTo>
                        <a:pt x="501" y="504"/>
                      </a:lnTo>
                      <a:lnTo>
                        <a:pt x="500" y="680"/>
                      </a:lnTo>
                      <a:lnTo>
                        <a:pt x="498" y="694"/>
                      </a:lnTo>
                      <a:lnTo>
                        <a:pt x="494" y="705"/>
                      </a:lnTo>
                      <a:lnTo>
                        <a:pt x="488" y="712"/>
                      </a:lnTo>
                      <a:lnTo>
                        <a:pt x="478" y="720"/>
                      </a:lnTo>
                      <a:lnTo>
                        <a:pt x="467" y="724"/>
                      </a:lnTo>
                      <a:lnTo>
                        <a:pt x="455" y="726"/>
                      </a:lnTo>
                      <a:lnTo>
                        <a:pt x="445" y="724"/>
                      </a:lnTo>
                      <a:lnTo>
                        <a:pt x="231" y="710"/>
                      </a:lnTo>
                      <a:lnTo>
                        <a:pt x="226" y="711"/>
                      </a:lnTo>
                      <a:lnTo>
                        <a:pt x="223" y="711"/>
                      </a:lnTo>
                      <a:lnTo>
                        <a:pt x="211" y="710"/>
                      </a:lnTo>
                      <a:lnTo>
                        <a:pt x="200" y="705"/>
                      </a:lnTo>
                      <a:lnTo>
                        <a:pt x="193" y="701"/>
                      </a:lnTo>
                      <a:lnTo>
                        <a:pt x="184" y="695"/>
                      </a:lnTo>
                      <a:lnTo>
                        <a:pt x="172" y="686"/>
                      </a:lnTo>
                      <a:lnTo>
                        <a:pt x="158" y="672"/>
                      </a:lnTo>
                      <a:lnTo>
                        <a:pt x="141" y="656"/>
                      </a:lnTo>
                      <a:lnTo>
                        <a:pt x="119" y="637"/>
                      </a:lnTo>
                      <a:lnTo>
                        <a:pt x="93" y="614"/>
                      </a:lnTo>
                      <a:lnTo>
                        <a:pt x="79" y="601"/>
                      </a:lnTo>
                      <a:lnTo>
                        <a:pt x="64" y="587"/>
                      </a:lnTo>
                      <a:lnTo>
                        <a:pt x="51" y="575"/>
                      </a:lnTo>
                      <a:lnTo>
                        <a:pt x="39" y="564"/>
                      </a:lnTo>
                      <a:lnTo>
                        <a:pt x="29" y="556"/>
                      </a:lnTo>
                      <a:lnTo>
                        <a:pt x="23" y="551"/>
                      </a:lnTo>
                      <a:lnTo>
                        <a:pt x="14" y="545"/>
                      </a:lnTo>
                      <a:lnTo>
                        <a:pt x="6" y="536"/>
                      </a:lnTo>
                      <a:lnTo>
                        <a:pt x="3" y="529"/>
                      </a:lnTo>
                      <a:lnTo>
                        <a:pt x="0" y="516"/>
                      </a:lnTo>
                      <a:lnTo>
                        <a:pt x="3" y="506"/>
                      </a:lnTo>
                      <a:lnTo>
                        <a:pt x="5" y="500"/>
                      </a:lnTo>
                      <a:lnTo>
                        <a:pt x="141" y="210"/>
                      </a:lnTo>
                      <a:lnTo>
                        <a:pt x="81" y="183"/>
                      </a:lnTo>
                      <a:lnTo>
                        <a:pt x="67" y="174"/>
                      </a:lnTo>
                      <a:lnTo>
                        <a:pt x="58" y="164"/>
                      </a:lnTo>
                      <a:lnTo>
                        <a:pt x="55" y="155"/>
                      </a:lnTo>
                      <a:lnTo>
                        <a:pt x="54" y="145"/>
                      </a:lnTo>
                      <a:lnTo>
                        <a:pt x="57" y="133"/>
                      </a:lnTo>
                      <a:lnTo>
                        <a:pt x="63" y="123"/>
                      </a:lnTo>
                      <a:lnTo>
                        <a:pt x="73" y="116"/>
                      </a:lnTo>
                      <a:lnTo>
                        <a:pt x="80" y="111"/>
                      </a:lnTo>
                      <a:lnTo>
                        <a:pt x="87" y="109"/>
                      </a:lnTo>
                      <a:lnTo>
                        <a:pt x="90" y="107"/>
                      </a:lnTo>
                      <a:lnTo>
                        <a:pt x="99" y="104"/>
                      </a:lnTo>
                      <a:lnTo>
                        <a:pt x="114" y="99"/>
                      </a:lnTo>
                      <a:lnTo>
                        <a:pt x="132" y="92"/>
                      </a:lnTo>
                      <a:lnTo>
                        <a:pt x="154" y="83"/>
                      </a:lnTo>
                      <a:lnTo>
                        <a:pt x="179" y="75"/>
                      </a:lnTo>
                      <a:lnTo>
                        <a:pt x="205" y="64"/>
                      </a:lnTo>
                      <a:lnTo>
                        <a:pt x="232" y="54"/>
                      </a:lnTo>
                      <a:lnTo>
                        <a:pt x="259" y="44"/>
                      </a:lnTo>
                      <a:lnTo>
                        <a:pt x="284" y="35"/>
                      </a:lnTo>
                      <a:lnTo>
                        <a:pt x="310" y="25"/>
                      </a:lnTo>
                      <a:lnTo>
                        <a:pt x="330" y="16"/>
                      </a:lnTo>
                      <a:lnTo>
                        <a:pt x="349" y="10"/>
                      </a:lnTo>
                      <a:lnTo>
                        <a:pt x="363" y="6"/>
                      </a:lnTo>
                      <a:lnTo>
                        <a:pt x="370" y="2"/>
                      </a:lnTo>
                      <a:lnTo>
                        <a:pt x="387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1" name="그룹 40"/>
          <p:cNvGrpSpPr/>
          <p:nvPr/>
        </p:nvGrpSpPr>
        <p:grpSpPr>
          <a:xfrm>
            <a:off x="764284" y="441325"/>
            <a:ext cx="831154" cy="827088"/>
            <a:chOff x="6784954" y="3032825"/>
            <a:chExt cx="960782" cy="956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직사각형 41"/>
            <p:cNvSpPr/>
            <p:nvPr/>
          </p:nvSpPr>
          <p:spPr>
            <a:xfrm>
              <a:off x="6784954" y="3032825"/>
              <a:ext cx="960782" cy="956678"/>
            </a:xfrm>
            <a:prstGeom prst="rect">
              <a:avLst/>
            </a:prstGeom>
            <a:solidFill>
              <a:srgbClr val="FFE6C1"/>
            </a:solidFill>
            <a:ln>
              <a:solidFill>
                <a:srgbClr val="FFE6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6921877" y="3182368"/>
              <a:ext cx="686934" cy="676315"/>
              <a:chOff x="6921877" y="3182368"/>
              <a:chExt cx="686934" cy="676315"/>
            </a:xfrm>
          </p:grpSpPr>
          <p:sp>
            <p:nvSpPr>
              <p:cNvPr id="44" name="Rectangle 16"/>
              <p:cNvSpPr>
                <a:spLocks noChangeArrowheads="1"/>
              </p:cNvSpPr>
              <p:nvPr/>
            </p:nvSpPr>
            <p:spPr bwMode="auto">
              <a:xfrm>
                <a:off x="7161146" y="3495932"/>
                <a:ext cx="265512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17"/>
              <p:cNvSpPr>
                <a:spLocks/>
              </p:cNvSpPr>
              <p:nvPr/>
            </p:nvSpPr>
            <p:spPr bwMode="auto">
              <a:xfrm>
                <a:off x="6921877" y="3182368"/>
                <a:ext cx="637536" cy="627128"/>
              </a:xfrm>
              <a:custGeom>
                <a:avLst/>
                <a:gdLst>
                  <a:gd name="T0" fmla="*/ 413 w 3302"/>
                  <a:gd name="T1" fmla="*/ 0 h 3264"/>
                  <a:gd name="T2" fmla="*/ 2890 w 3302"/>
                  <a:gd name="T3" fmla="*/ 0 h 3264"/>
                  <a:gd name="T4" fmla="*/ 2941 w 3302"/>
                  <a:gd name="T5" fmla="*/ 3 h 3264"/>
                  <a:gd name="T6" fmla="*/ 2992 w 3302"/>
                  <a:gd name="T7" fmla="*/ 12 h 3264"/>
                  <a:gd name="T8" fmla="*/ 3039 w 3302"/>
                  <a:gd name="T9" fmla="*/ 27 h 3264"/>
                  <a:gd name="T10" fmla="*/ 3083 w 3302"/>
                  <a:gd name="T11" fmla="*/ 48 h 3264"/>
                  <a:gd name="T12" fmla="*/ 3126 w 3302"/>
                  <a:gd name="T13" fmla="*/ 73 h 3264"/>
                  <a:gd name="T14" fmla="*/ 3164 w 3302"/>
                  <a:gd name="T15" fmla="*/ 103 h 3264"/>
                  <a:gd name="T16" fmla="*/ 3198 w 3302"/>
                  <a:gd name="T17" fmla="*/ 137 h 3264"/>
                  <a:gd name="T18" fmla="*/ 3228 w 3302"/>
                  <a:gd name="T19" fmla="*/ 175 h 3264"/>
                  <a:gd name="T20" fmla="*/ 3254 w 3302"/>
                  <a:gd name="T21" fmla="*/ 216 h 3264"/>
                  <a:gd name="T22" fmla="*/ 3275 w 3302"/>
                  <a:gd name="T23" fmla="*/ 261 h 3264"/>
                  <a:gd name="T24" fmla="*/ 3290 w 3302"/>
                  <a:gd name="T25" fmla="*/ 307 h 3264"/>
                  <a:gd name="T26" fmla="*/ 3299 w 3302"/>
                  <a:gd name="T27" fmla="*/ 357 h 3264"/>
                  <a:gd name="T28" fmla="*/ 3302 w 3302"/>
                  <a:gd name="T29" fmla="*/ 408 h 3264"/>
                  <a:gd name="T30" fmla="*/ 3302 w 3302"/>
                  <a:gd name="T31" fmla="*/ 1658 h 3264"/>
                  <a:gd name="T32" fmla="*/ 3258 w 3302"/>
                  <a:gd name="T33" fmla="*/ 1650 h 3264"/>
                  <a:gd name="T34" fmla="*/ 3212 w 3302"/>
                  <a:gd name="T35" fmla="*/ 1648 h 3264"/>
                  <a:gd name="T36" fmla="*/ 3164 w 3302"/>
                  <a:gd name="T37" fmla="*/ 1650 h 3264"/>
                  <a:gd name="T38" fmla="*/ 3117 w 3302"/>
                  <a:gd name="T39" fmla="*/ 1659 h 3264"/>
                  <a:gd name="T40" fmla="*/ 3071 w 3302"/>
                  <a:gd name="T41" fmla="*/ 1673 h 3264"/>
                  <a:gd name="T42" fmla="*/ 3027 w 3302"/>
                  <a:gd name="T43" fmla="*/ 1691 h 3264"/>
                  <a:gd name="T44" fmla="*/ 3027 w 3302"/>
                  <a:gd name="T45" fmla="*/ 544 h 3264"/>
                  <a:gd name="T46" fmla="*/ 275 w 3302"/>
                  <a:gd name="T47" fmla="*/ 544 h 3264"/>
                  <a:gd name="T48" fmla="*/ 275 w 3302"/>
                  <a:gd name="T49" fmla="*/ 2856 h 3264"/>
                  <a:gd name="T50" fmla="*/ 279 w 3302"/>
                  <a:gd name="T51" fmla="*/ 2883 h 3264"/>
                  <a:gd name="T52" fmla="*/ 287 w 3302"/>
                  <a:gd name="T53" fmla="*/ 2909 h 3264"/>
                  <a:gd name="T54" fmla="*/ 299 w 3302"/>
                  <a:gd name="T55" fmla="*/ 2932 h 3264"/>
                  <a:gd name="T56" fmla="*/ 315 w 3302"/>
                  <a:gd name="T57" fmla="*/ 2952 h 3264"/>
                  <a:gd name="T58" fmla="*/ 336 w 3302"/>
                  <a:gd name="T59" fmla="*/ 2969 h 3264"/>
                  <a:gd name="T60" fmla="*/ 359 w 3302"/>
                  <a:gd name="T61" fmla="*/ 2982 h 3264"/>
                  <a:gd name="T62" fmla="*/ 385 w 3302"/>
                  <a:gd name="T63" fmla="*/ 2990 h 3264"/>
                  <a:gd name="T64" fmla="*/ 413 w 3302"/>
                  <a:gd name="T65" fmla="*/ 2992 h 3264"/>
                  <a:gd name="T66" fmla="*/ 1790 w 3302"/>
                  <a:gd name="T67" fmla="*/ 2992 h 3264"/>
                  <a:gd name="T68" fmla="*/ 1710 w 3302"/>
                  <a:gd name="T69" fmla="*/ 3264 h 3264"/>
                  <a:gd name="T70" fmla="*/ 413 w 3302"/>
                  <a:gd name="T71" fmla="*/ 3264 h 3264"/>
                  <a:gd name="T72" fmla="*/ 361 w 3302"/>
                  <a:gd name="T73" fmla="*/ 3261 h 3264"/>
                  <a:gd name="T74" fmla="*/ 311 w 3302"/>
                  <a:gd name="T75" fmla="*/ 3252 h 3264"/>
                  <a:gd name="T76" fmla="*/ 264 w 3302"/>
                  <a:gd name="T77" fmla="*/ 3237 h 3264"/>
                  <a:gd name="T78" fmla="*/ 219 w 3302"/>
                  <a:gd name="T79" fmla="*/ 3216 h 3264"/>
                  <a:gd name="T80" fmla="*/ 177 w 3302"/>
                  <a:gd name="T81" fmla="*/ 3190 h 3264"/>
                  <a:gd name="T82" fmla="*/ 139 w 3302"/>
                  <a:gd name="T83" fmla="*/ 3161 h 3264"/>
                  <a:gd name="T84" fmla="*/ 104 w 3302"/>
                  <a:gd name="T85" fmla="*/ 3127 h 3264"/>
                  <a:gd name="T86" fmla="*/ 73 w 3302"/>
                  <a:gd name="T87" fmla="*/ 3089 h 3264"/>
                  <a:gd name="T88" fmla="*/ 48 w 3302"/>
                  <a:gd name="T89" fmla="*/ 3048 h 3264"/>
                  <a:gd name="T90" fmla="*/ 28 w 3302"/>
                  <a:gd name="T91" fmla="*/ 3003 h 3264"/>
                  <a:gd name="T92" fmla="*/ 13 w 3302"/>
                  <a:gd name="T93" fmla="*/ 2957 h 3264"/>
                  <a:gd name="T94" fmla="*/ 3 w 3302"/>
                  <a:gd name="T95" fmla="*/ 2907 h 3264"/>
                  <a:gd name="T96" fmla="*/ 0 w 3302"/>
                  <a:gd name="T97" fmla="*/ 2856 h 3264"/>
                  <a:gd name="T98" fmla="*/ 0 w 3302"/>
                  <a:gd name="T99" fmla="*/ 408 h 3264"/>
                  <a:gd name="T100" fmla="*/ 3 w 3302"/>
                  <a:gd name="T101" fmla="*/ 357 h 3264"/>
                  <a:gd name="T102" fmla="*/ 13 w 3302"/>
                  <a:gd name="T103" fmla="*/ 307 h 3264"/>
                  <a:gd name="T104" fmla="*/ 28 w 3302"/>
                  <a:gd name="T105" fmla="*/ 261 h 3264"/>
                  <a:gd name="T106" fmla="*/ 48 w 3302"/>
                  <a:gd name="T107" fmla="*/ 216 h 3264"/>
                  <a:gd name="T108" fmla="*/ 73 w 3302"/>
                  <a:gd name="T109" fmla="*/ 175 h 3264"/>
                  <a:gd name="T110" fmla="*/ 104 w 3302"/>
                  <a:gd name="T111" fmla="*/ 137 h 3264"/>
                  <a:gd name="T112" fmla="*/ 139 w 3302"/>
                  <a:gd name="T113" fmla="*/ 103 h 3264"/>
                  <a:gd name="T114" fmla="*/ 177 w 3302"/>
                  <a:gd name="T115" fmla="*/ 73 h 3264"/>
                  <a:gd name="T116" fmla="*/ 219 w 3302"/>
                  <a:gd name="T117" fmla="*/ 48 h 3264"/>
                  <a:gd name="T118" fmla="*/ 264 w 3302"/>
                  <a:gd name="T119" fmla="*/ 27 h 3264"/>
                  <a:gd name="T120" fmla="*/ 311 w 3302"/>
                  <a:gd name="T121" fmla="*/ 12 h 3264"/>
                  <a:gd name="T122" fmla="*/ 361 w 3302"/>
                  <a:gd name="T123" fmla="*/ 3 h 3264"/>
                  <a:gd name="T124" fmla="*/ 413 w 3302"/>
                  <a:gd name="T125" fmla="*/ 0 h 3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02" h="3264">
                    <a:moveTo>
                      <a:pt x="413" y="0"/>
                    </a:moveTo>
                    <a:lnTo>
                      <a:pt x="2890" y="0"/>
                    </a:lnTo>
                    <a:lnTo>
                      <a:pt x="2941" y="3"/>
                    </a:lnTo>
                    <a:lnTo>
                      <a:pt x="2992" y="12"/>
                    </a:lnTo>
                    <a:lnTo>
                      <a:pt x="3039" y="27"/>
                    </a:lnTo>
                    <a:lnTo>
                      <a:pt x="3083" y="48"/>
                    </a:lnTo>
                    <a:lnTo>
                      <a:pt x="3126" y="73"/>
                    </a:lnTo>
                    <a:lnTo>
                      <a:pt x="3164" y="103"/>
                    </a:lnTo>
                    <a:lnTo>
                      <a:pt x="3198" y="137"/>
                    </a:lnTo>
                    <a:lnTo>
                      <a:pt x="3228" y="175"/>
                    </a:lnTo>
                    <a:lnTo>
                      <a:pt x="3254" y="216"/>
                    </a:lnTo>
                    <a:lnTo>
                      <a:pt x="3275" y="261"/>
                    </a:lnTo>
                    <a:lnTo>
                      <a:pt x="3290" y="307"/>
                    </a:lnTo>
                    <a:lnTo>
                      <a:pt x="3299" y="357"/>
                    </a:lnTo>
                    <a:lnTo>
                      <a:pt x="3302" y="408"/>
                    </a:lnTo>
                    <a:lnTo>
                      <a:pt x="3302" y="1658"/>
                    </a:lnTo>
                    <a:lnTo>
                      <a:pt x="3258" y="1650"/>
                    </a:lnTo>
                    <a:lnTo>
                      <a:pt x="3212" y="1648"/>
                    </a:lnTo>
                    <a:lnTo>
                      <a:pt x="3164" y="1650"/>
                    </a:lnTo>
                    <a:lnTo>
                      <a:pt x="3117" y="1659"/>
                    </a:lnTo>
                    <a:lnTo>
                      <a:pt x="3071" y="1673"/>
                    </a:lnTo>
                    <a:lnTo>
                      <a:pt x="3027" y="1691"/>
                    </a:lnTo>
                    <a:lnTo>
                      <a:pt x="3027" y="544"/>
                    </a:lnTo>
                    <a:lnTo>
                      <a:pt x="275" y="544"/>
                    </a:lnTo>
                    <a:lnTo>
                      <a:pt x="275" y="2856"/>
                    </a:lnTo>
                    <a:lnTo>
                      <a:pt x="279" y="2883"/>
                    </a:lnTo>
                    <a:lnTo>
                      <a:pt x="287" y="2909"/>
                    </a:lnTo>
                    <a:lnTo>
                      <a:pt x="299" y="2932"/>
                    </a:lnTo>
                    <a:lnTo>
                      <a:pt x="315" y="2952"/>
                    </a:lnTo>
                    <a:lnTo>
                      <a:pt x="336" y="2969"/>
                    </a:lnTo>
                    <a:lnTo>
                      <a:pt x="359" y="2982"/>
                    </a:lnTo>
                    <a:lnTo>
                      <a:pt x="385" y="2990"/>
                    </a:lnTo>
                    <a:lnTo>
                      <a:pt x="413" y="2992"/>
                    </a:lnTo>
                    <a:lnTo>
                      <a:pt x="1790" y="2992"/>
                    </a:lnTo>
                    <a:lnTo>
                      <a:pt x="1710" y="3264"/>
                    </a:lnTo>
                    <a:lnTo>
                      <a:pt x="413" y="3264"/>
                    </a:lnTo>
                    <a:lnTo>
                      <a:pt x="361" y="3261"/>
                    </a:lnTo>
                    <a:lnTo>
                      <a:pt x="311" y="3252"/>
                    </a:lnTo>
                    <a:lnTo>
                      <a:pt x="264" y="3237"/>
                    </a:lnTo>
                    <a:lnTo>
                      <a:pt x="219" y="3216"/>
                    </a:lnTo>
                    <a:lnTo>
                      <a:pt x="177" y="3190"/>
                    </a:lnTo>
                    <a:lnTo>
                      <a:pt x="139" y="3161"/>
                    </a:lnTo>
                    <a:lnTo>
                      <a:pt x="104" y="3127"/>
                    </a:lnTo>
                    <a:lnTo>
                      <a:pt x="73" y="3089"/>
                    </a:lnTo>
                    <a:lnTo>
                      <a:pt x="48" y="3048"/>
                    </a:lnTo>
                    <a:lnTo>
                      <a:pt x="28" y="3003"/>
                    </a:lnTo>
                    <a:lnTo>
                      <a:pt x="13" y="2957"/>
                    </a:lnTo>
                    <a:lnTo>
                      <a:pt x="3" y="2907"/>
                    </a:lnTo>
                    <a:lnTo>
                      <a:pt x="0" y="2856"/>
                    </a:lnTo>
                    <a:lnTo>
                      <a:pt x="0" y="408"/>
                    </a:lnTo>
                    <a:lnTo>
                      <a:pt x="3" y="357"/>
                    </a:lnTo>
                    <a:lnTo>
                      <a:pt x="13" y="307"/>
                    </a:lnTo>
                    <a:lnTo>
                      <a:pt x="28" y="261"/>
                    </a:lnTo>
                    <a:lnTo>
                      <a:pt x="48" y="216"/>
                    </a:lnTo>
                    <a:lnTo>
                      <a:pt x="73" y="175"/>
                    </a:lnTo>
                    <a:lnTo>
                      <a:pt x="104" y="137"/>
                    </a:lnTo>
                    <a:lnTo>
                      <a:pt x="139" y="103"/>
                    </a:lnTo>
                    <a:lnTo>
                      <a:pt x="177" y="73"/>
                    </a:lnTo>
                    <a:lnTo>
                      <a:pt x="219" y="48"/>
                    </a:lnTo>
                    <a:lnTo>
                      <a:pt x="264" y="27"/>
                    </a:lnTo>
                    <a:lnTo>
                      <a:pt x="311" y="12"/>
                    </a:lnTo>
                    <a:lnTo>
                      <a:pt x="361" y="3"/>
                    </a:lnTo>
                    <a:lnTo>
                      <a:pt x="41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18"/>
              <p:cNvSpPr>
                <a:spLocks noChangeArrowheads="1"/>
              </p:cNvSpPr>
              <p:nvPr/>
            </p:nvSpPr>
            <p:spPr bwMode="auto">
              <a:xfrm>
                <a:off x="7161146" y="3391411"/>
                <a:ext cx="265512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7161146" y="3600454"/>
                <a:ext cx="241585" cy="52261"/>
              </a:xfrm>
              <a:custGeom>
                <a:avLst/>
                <a:gdLst>
                  <a:gd name="T0" fmla="*/ 0 w 1254"/>
                  <a:gd name="T1" fmla="*/ 0 h 272"/>
                  <a:gd name="T2" fmla="*/ 1254 w 1254"/>
                  <a:gd name="T3" fmla="*/ 0 h 272"/>
                  <a:gd name="T4" fmla="*/ 976 w 1254"/>
                  <a:gd name="T5" fmla="*/ 272 h 272"/>
                  <a:gd name="T6" fmla="*/ 0 w 1254"/>
                  <a:gd name="T7" fmla="*/ 272 h 272"/>
                  <a:gd name="T8" fmla="*/ 0 w 1254"/>
                  <a:gd name="T9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4" h="272">
                    <a:moveTo>
                      <a:pt x="0" y="0"/>
                    </a:moveTo>
                    <a:lnTo>
                      <a:pt x="1254" y="0"/>
                    </a:lnTo>
                    <a:lnTo>
                      <a:pt x="976" y="272"/>
                    </a:lnTo>
                    <a:lnTo>
                      <a:pt x="0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0"/>
              <p:cNvSpPr>
                <a:spLocks noChangeArrowheads="1"/>
              </p:cNvSpPr>
              <p:nvPr/>
            </p:nvSpPr>
            <p:spPr bwMode="auto">
              <a:xfrm>
                <a:off x="7054633" y="3495932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1"/>
              <p:cNvSpPr>
                <a:spLocks noChangeArrowheads="1"/>
              </p:cNvSpPr>
              <p:nvPr/>
            </p:nvSpPr>
            <p:spPr bwMode="auto">
              <a:xfrm>
                <a:off x="7054633" y="3391411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2"/>
              <p:cNvSpPr>
                <a:spLocks noChangeArrowheads="1"/>
              </p:cNvSpPr>
              <p:nvPr/>
            </p:nvSpPr>
            <p:spPr bwMode="auto">
              <a:xfrm>
                <a:off x="7054633" y="3600454"/>
                <a:ext cx="53257" cy="52261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23"/>
              <p:cNvSpPr>
                <a:spLocks/>
              </p:cNvSpPr>
              <p:nvPr/>
            </p:nvSpPr>
            <p:spPr bwMode="auto">
              <a:xfrm>
                <a:off x="7487633" y="3550499"/>
                <a:ext cx="121178" cy="119124"/>
              </a:xfrm>
              <a:custGeom>
                <a:avLst/>
                <a:gdLst>
                  <a:gd name="T0" fmla="*/ 272 w 629"/>
                  <a:gd name="T1" fmla="*/ 0 h 624"/>
                  <a:gd name="T2" fmla="*/ 299 w 629"/>
                  <a:gd name="T3" fmla="*/ 4 h 624"/>
                  <a:gd name="T4" fmla="*/ 327 w 629"/>
                  <a:gd name="T5" fmla="*/ 12 h 624"/>
                  <a:gd name="T6" fmla="*/ 352 w 629"/>
                  <a:gd name="T7" fmla="*/ 25 h 624"/>
                  <a:gd name="T8" fmla="*/ 376 w 629"/>
                  <a:gd name="T9" fmla="*/ 45 h 624"/>
                  <a:gd name="T10" fmla="*/ 585 w 629"/>
                  <a:gd name="T11" fmla="*/ 251 h 624"/>
                  <a:gd name="T12" fmla="*/ 603 w 629"/>
                  <a:gd name="T13" fmla="*/ 274 h 624"/>
                  <a:gd name="T14" fmla="*/ 617 w 629"/>
                  <a:gd name="T15" fmla="*/ 300 h 624"/>
                  <a:gd name="T16" fmla="*/ 625 w 629"/>
                  <a:gd name="T17" fmla="*/ 326 h 624"/>
                  <a:gd name="T18" fmla="*/ 629 w 629"/>
                  <a:gd name="T19" fmla="*/ 354 h 624"/>
                  <a:gd name="T20" fmla="*/ 625 w 629"/>
                  <a:gd name="T21" fmla="*/ 381 h 624"/>
                  <a:gd name="T22" fmla="*/ 617 w 629"/>
                  <a:gd name="T23" fmla="*/ 408 h 624"/>
                  <a:gd name="T24" fmla="*/ 604 w 629"/>
                  <a:gd name="T25" fmla="*/ 435 h 624"/>
                  <a:gd name="T26" fmla="*/ 586 w 629"/>
                  <a:gd name="T27" fmla="*/ 457 h 624"/>
                  <a:gd name="T28" fmla="*/ 418 w 629"/>
                  <a:gd name="T29" fmla="*/ 624 h 624"/>
                  <a:gd name="T30" fmla="*/ 0 w 629"/>
                  <a:gd name="T31" fmla="*/ 210 h 624"/>
                  <a:gd name="T32" fmla="*/ 169 w 629"/>
                  <a:gd name="T33" fmla="*/ 42 h 624"/>
                  <a:gd name="T34" fmla="*/ 192 w 629"/>
                  <a:gd name="T35" fmla="*/ 24 h 624"/>
                  <a:gd name="T36" fmla="*/ 217 w 629"/>
                  <a:gd name="T37" fmla="*/ 12 h 624"/>
                  <a:gd name="T38" fmla="*/ 244 w 629"/>
                  <a:gd name="T39" fmla="*/ 4 h 624"/>
                  <a:gd name="T40" fmla="*/ 272 w 629"/>
                  <a:gd name="T41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29" h="624">
                    <a:moveTo>
                      <a:pt x="272" y="0"/>
                    </a:moveTo>
                    <a:lnTo>
                      <a:pt x="299" y="4"/>
                    </a:lnTo>
                    <a:lnTo>
                      <a:pt x="327" y="12"/>
                    </a:lnTo>
                    <a:lnTo>
                      <a:pt x="352" y="25"/>
                    </a:lnTo>
                    <a:lnTo>
                      <a:pt x="376" y="45"/>
                    </a:lnTo>
                    <a:lnTo>
                      <a:pt x="585" y="251"/>
                    </a:lnTo>
                    <a:lnTo>
                      <a:pt x="603" y="274"/>
                    </a:lnTo>
                    <a:lnTo>
                      <a:pt x="617" y="300"/>
                    </a:lnTo>
                    <a:lnTo>
                      <a:pt x="625" y="326"/>
                    </a:lnTo>
                    <a:lnTo>
                      <a:pt x="629" y="354"/>
                    </a:lnTo>
                    <a:lnTo>
                      <a:pt x="625" y="381"/>
                    </a:lnTo>
                    <a:lnTo>
                      <a:pt x="617" y="408"/>
                    </a:lnTo>
                    <a:lnTo>
                      <a:pt x="604" y="435"/>
                    </a:lnTo>
                    <a:lnTo>
                      <a:pt x="586" y="457"/>
                    </a:lnTo>
                    <a:lnTo>
                      <a:pt x="418" y="624"/>
                    </a:lnTo>
                    <a:lnTo>
                      <a:pt x="0" y="210"/>
                    </a:lnTo>
                    <a:lnTo>
                      <a:pt x="169" y="42"/>
                    </a:lnTo>
                    <a:lnTo>
                      <a:pt x="192" y="24"/>
                    </a:lnTo>
                    <a:lnTo>
                      <a:pt x="217" y="12"/>
                    </a:lnTo>
                    <a:lnTo>
                      <a:pt x="244" y="4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24"/>
              <p:cNvSpPr>
                <a:spLocks noEditPoints="1"/>
              </p:cNvSpPr>
              <p:nvPr/>
            </p:nvSpPr>
            <p:spPr bwMode="auto">
              <a:xfrm>
                <a:off x="7296989" y="3615824"/>
                <a:ext cx="246988" cy="242859"/>
              </a:xfrm>
              <a:custGeom>
                <a:avLst/>
                <a:gdLst>
                  <a:gd name="T0" fmla="*/ 260 w 1284"/>
                  <a:gd name="T1" fmla="*/ 754 h 1264"/>
                  <a:gd name="T2" fmla="*/ 177 w 1284"/>
                  <a:gd name="T3" fmla="*/ 1032 h 1264"/>
                  <a:gd name="T4" fmla="*/ 236 w 1284"/>
                  <a:gd name="T5" fmla="*/ 1090 h 1264"/>
                  <a:gd name="T6" fmla="*/ 513 w 1284"/>
                  <a:gd name="T7" fmla="*/ 1009 h 1264"/>
                  <a:gd name="T8" fmla="*/ 471 w 1284"/>
                  <a:gd name="T9" fmla="*/ 796 h 1264"/>
                  <a:gd name="T10" fmla="*/ 260 w 1284"/>
                  <a:gd name="T11" fmla="*/ 754 h 1264"/>
                  <a:gd name="T12" fmla="*/ 848 w 1284"/>
                  <a:gd name="T13" fmla="*/ 0 h 1264"/>
                  <a:gd name="T14" fmla="*/ 1284 w 1284"/>
                  <a:gd name="T15" fmla="*/ 430 h 1264"/>
                  <a:gd name="T16" fmla="*/ 604 w 1284"/>
                  <a:gd name="T17" fmla="*/ 1099 h 1264"/>
                  <a:gd name="T18" fmla="*/ 596 w 1284"/>
                  <a:gd name="T19" fmla="*/ 1107 h 1264"/>
                  <a:gd name="T20" fmla="*/ 586 w 1284"/>
                  <a:gd name="T21" fmla="*/ 1114 h 1264"/>
                  <a:gd name="T22" fmla="*/ 576 w 1284"/>
                  <a:gd name="T23" fmla="*/ 1118 h 1264"/>
                  <a:gd name="T24" fmla="*/ 80 w 1284"/>
                  <a:gd name="T25" fmla="*/ 1262 h 1264"/>
                  <a:gd name="T26" fmla="*/ 74 w 1284"/>
                  <a:gd name="T27" fmla="*/ 1263 h 1264"/>
                  <a:gd name="T28" fmla="*/ 68 w 1284"/>
                  <a:gd name="T29" fmla="*/ 1264 h 1264"/>
                  <a:gd name="T30" fmla="*/ 62 w 1284"/>
                  <a:gd name="T31" fmla="*/ 1264 h 1264"/>
                  <a:gd name="T32" fmla="*/ 46 w 1284"/>
                  <a:gd name="T33" fmla="*/ 1263 h 1264"/>
                  <a:gd name="T34" fmla="*/ 31 w 1284"/>
                  <a:gd name="T35" fmla="*/ 1256 h 1264"/>
                  <a:gd name="T36" fmla="*/ 19 w 1284"/>
                  <a:gd name="T37" fmla="*/ 1247 h 1264"/>
                  <a:gd name="T38" fmla="*/ 8 w 1284"/>
                  <a:gd name="T39" fmla="*/ 1234 h 1264"/>
                  <a:gd name="T40" fmla="*/ 3 w 1284"/>
                  <a:gd name="T41" fmla="*/ 1219 h 1264"/>
                  <a:gd name="T42" fmla="*/ 0 w 1284"/>
                  <a:gd name="T43" fmla="*/ 1203 h 1264"/>
                  <a:gd name="T44" fmla="*/ 3 w 1284"/>
                  <a:gd name="T45" fmla="*/ 1187 h 1264"/>
                  <a:gd name="T46" fmla="*/ 148 w 1284"/>
                  <a:gd name="T47" fmla="*/ 695 h 1264"/>
                  <a:gd name="T48" fmla="*/ 154 w 1284"/>
                  <a:gd name="T49" fmla="*/ 684 h 1264"/>
                  <a:gd name="T50" fmla="*/ 161 w 1284"/>
                  <a:gd name="T51" fmla="*/ 675 h 1264"/>
                  <a:gd name="T52" fmla="*/ 170 w 1284"/>
                  <a:gd name="T53" fmla="*/ 666 h 1264"/>
                  <a:gd name="T54" fmla="*/ 848 w 1284"/>
                  <a:gd name="T55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4" h="1264">
                    <a:moveTo>
                      <a:pt x="260" y="754"/>
                    </a:moveTo>
                    <a:lnTo>
                      <a:pt x="177" y="1032"/>
                    </a:lnTo>
                    <a:lnTo>
                      <a:pt x="236" y="1090"/>
                    </a:lnTo>
                    <a:lnTo>
                      <a:pt x="513" y="1009"/>
                    </a:lnTo>
                    <a:lnTo>
                      <a:pt x="471" y="796"/>
                    </a:lnTo>
                    <a:lnTo>
                      <a:pt x="260" y="754"/>
                    </a:lnTo>
                    <a:close/>
                    <a:moveTo>
                      <a:pt x="848" y="0"/>
                    </a:moveTo>
                    <a:lnTo>
                      <a:pt x="1284" y="430"/>
                    </a:lnTo>
                    <a:lnTo>
                      <a:pt x="604" y="1099"/>
                    </a:lnTo>
                    <a:lnTo>
                      <a:pt x="596" y="1107"/>
                    </a:lnTo>
                    <a:lnTo>
                      <a:pt x="586" y="1114"/>
                    </a:lnTo>
                    <a:lnTo>
                      <a:pt x="576" y="1118"/>
                    </a:lnTo>
                    <a:lnTo>
                      <a:pt x="80" y="1262"/>
                    </a:lnTo>
                    <a:lnTo>
                      <a:pt x="74" y="1263"/>
                    </a:lnTo>
                    <a:lnTo>
                      <a:pt x="68" y="1264"/>
                    </a:lnTo>
                    <a:lnTo>
                      <a:pt x="62" y="1264"/>
                    </a:lnTo>
                    <a:lnTo>
                      <a:pt x="46" y="1263"/>
                    </a:lnTo>
                    <a:lnTo>
                      <a:pt x="31" y="1256"/>
                    </a:lnTo>
                    <a:lnTo>
                      <a:pt x="19" y="1247"/>
                    </a:lnTo>
                    <a:lnTo>
                      <a:pt x="8" y="1234"/>
                    </a:lnTo>
                    <a:lnTo>
                      <a:pt x="3" y="1219"/>
                    </a:lnTo>
                    <a:lnTo>
                      <a:pt x="0" y="1203"/>
                    </a:lnTo>
                    <a:lnTo>
                      <a:pt x="3" y="1187"/>
                    </a:lnTo>
                    <a:lnTo>
                      <a:pt x="148" y="695"/>
                    </a:lnTo>
                    <a:lnTo>
                      <a:pt x="154" y="684"/>
                    </a:lnTo>
                    <a:lnTo>
                      <a:pt x="161" y="675"/>
                    </a:lnTo>
                    <a:lnTo>
                      <a:pt x="170" y="666"/>
                    </a:lnTo>
                    <a:lnTo>
                      <a:pt x="84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53" name="직사각형 52"/>
          <p:cNvSpPr/>
          <p:nvPr/>
        </p:nvSpPr>
        <p:spPr>
          <a:xfrm flipH="1">
            <a:off x="1707254" y="528604"/>
            <a:ext cx="2986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Your title</a:t>
            </a:r>
            <a:endParaRPr lang="ko-KR" altLang="en-US" sz="36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8451738" y="2205807"/>
            <a:ext cx="2102812" cy="3670292"/>
            <a:chOff x="8629471" y="2217382"/>
            <a:chExt cx="2102812" cy="3670292"/>
          </a:xfrm>
        </p:grpSpPr>
        <p:grpSp>
          <p:nvGrpSpPr>
            <p:cNvPr id="92" name="그룹 91"/>
            <p:cNvGrpSpPr/>
            <p:nvPr/>
          </p:nvGrpSpPr>
          <p:grpSpPr>
            <a:xfrm>
              <a:off x="8629471" y="2217382"/>
              <a:ext cx="2102812" cy="2169814"/>
              <a:chOff x="7147406" y="2710890"/>
              <a:chExt cx="2102812" cy="2169814"/>
            </a:xfrm>
          </p:grpSpPr>
          <p:sp>
            <p:nvSpPr>
              <p:cNvPr id="73" name="막힌 원호 72"/>
              <p:cNvSpPr/>
              <p:nvPr/>
            </p:nvSpPr>
            <p:spPr>
              <a:xfrm flipV="1">
                <a:off x="7147406" y="2777891"/>
                <a:ext cx="2102812" cy="2102813"/>
              </a:xfrm>
              <a:prstGeom prst="blockArc">
                <a:avLst>
                  <a:gd name="adj1" fmla="val 10800000"/>
                  <a:gd name="adj2" fmla="val 21590908"/>
                  <a:gd name="adj3" fmla="val 13497"/>
                </a:avLst>
              </a:prstGeom>
              <a:solidFill>
                <a:srgbClr val="84CD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막힌 원호 71"/>
              <p:cNvSpPr/>
              <p:nvPr/>
            </p:nvSpPr>
            <p:spPr>
              <a:xfrm>
                <a:off x="7147406" y="2710890"/>
                <a:ext cx="2102812" cy="2102813"/>
              </a:xfrm>
              <a:prstGeom prst="blockArc">
                <a:avLst>
                  <a:gd name="adj1" fmla="val 10800000"/>
                  <a:gd name="adj2" fmla="val 12353"/>
                  <a:gd name="adj3" fmla="val 1326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7640003" y="3523881"/>
                <a:ext cx="11176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800" spc="-150" dirty="0">
                    <a:solidFill>
                      <a:schemeClr val="bg2">
                        <a:lumMod val="50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효율성</a:t>
                </a:r>
                <a:endParaRPr lang="ko-KR" altLang="en-US" sz="2800" dirty="0"/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8629471" y="4779678"/>
              <a:ext cx="1397212" cy="1107996"/>
              <a:chOff x="3224214" y="5069625"/>
              <a:chExt cx="1397212" cy="1107996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3444581" y="5069625"/>
                <a:ext cx="1002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pc="-150" dirty="0">
                    <a:solidFill>
                      <a:schemeClr val="bg2">
                        <a:lumMod val="50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Text here</a:t>
                </a: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3444580" y="5438957"/>
                <a:ext cx="117684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pc="-150" dirty="0">
                    <a:solidFill>
                      <a:schemeClr val="bg2">
                        <a:lumMod val="50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Text here</a:t>
                </a: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3444581" y="5808289"/>
                <a:ext cx="1002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pc="-150" dirty="0">
                    <a:solidFill>
                      <a:schemeClr val="bg2">
                        <a:lumMod val="50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Text here</a:t>
                </a: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3224214" y="5105355"/>
                <a:ext cx="45719" cy="1036535"/>
              </a:xfrm>
              <a:prstGeom prst="rect">
                <a:avLst/>
              </a:prstGeom>
              <a:solidFill>
                <a:srgbClr val="84CDC2"/>
              </a:solidFill>
              <a:ln>
                <a:solidFill>
                  <a:srgbClr val="84CD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6" name="그룹 105"/>
          <p:cNvGrpSpPr/>
          <p:nvPr/>
        </p:nvGrpSpPr>
        <p:grpSpPr>
          <a:xfrm>
            <a:off x="4875864" y="2205807"/>
            <a:ext cx="2102812" cy="3670292"/>
            <a:chOff x="5053597" y="2217382"/>
            <a:chExt cx="2102812" cy="3670292"/>
          </a:xfrm>
        </p:grpSpPr>
        <p:grpSp>
          <p:nvGrpSpPr>
            <p:cNvPr id="91" name="그룹 90"/>
            <p:cNvGrpSpPr/>
            <p:nvPr/>
          </p:nvGrpSpPr>
          <p:grpSpPr>
            <a:xfrm>
              <a:off x="5053597" y="2217382"/>
              <a:ext cx="2102812" cy="2169814"/>
              <a:chOff x="5044593" y="2710890"/>
              <a:chExt cx="2102812" cy="2169814"/>
            </a:xfrm>
          </p:grpSpPr>
          <p:sp>
            <p:nvSpPr>
              <p:cNvPr id="70" name="막힌 원호 69"/>
              <p:cNvSpPr/>
              <p:nvPr/>
            </p:nvSpPr>
            <p:spPr>
              <a:xfrm>
                <a:off x="5044593" y="2710890"/>
                <a:ext cx="2102812" cy="2102813"/>
              </a:xfrm>
              <a:prstGeom prst="blockArc">
                <a:avLst>
                  <a:gd name="adj1" fmla="val 10800000"/>
                  <a:gd name="adj2" fmla="val 21590793"/>
                  <a:gd name="adj3" fmla="val 13954"/>
                </a:avLst>
              </a:prstGeom>
              <a:solidFill>
                <a:srgbClr val="FFE6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막힌 원호 68"/>
              <p:cNvSpPr/>
              <p:nvPr/>
            </p:nvSpPr>
            <p:spPr>
              <a:xfrm flipV="1">
                <a:off x="5044593" y="2777891"/>
                <a:ext cx="2102812" cy="2102813"/>
              </a:xfrm>
              <a:prstGeom prst="blockArc">
                <a:avLst>
                  <a:gd name="adj1" fmla="val 10847132"/>
                  <a:gd name="adj2" fmla="val 21590965"/>
                  <a:gd name="adj3" fmla="val 1326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5537191" y="3523881"/>
                <a:ext cx="11176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800" spc="-150" dirty="0">
                    <a:solidFill>
                      <a:schemeClr val="bg2">
                        <a:lumMod val="50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수익성</a:t>
                </a:r>
                <a:endParaRPr lang="ko-KR" altLang="en-US" sz="2800" dirty="0"/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5134742" y="4779678"/>
              <a:ext cx="1434555" cy="1107996"/>
              <a:chOff x="2869196" y="5069625"/>
              <a:chExt cx="1434555" cy="1107996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3089563" y="5069625"/>
                <a:ext cx="1002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pc="-150" dirty="0">
                    <a:solidFill>
                      <a:schemeClr val="bg2">
                        <a:lumMod val="50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Text here</a:t>
                </a: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089563" y="5438957"/>
                <a:ext cx="12141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pc="-150" dirty="0">
                    <a:solidFill>
                      <a:schemeClr val="bg2">
                        <a:lumMod val="50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Text here</a:t>
                </a: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3089563" y="5808289"/>
                <a:ext cx="1002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pc="-150" dirty="0">
                    <a:solidFill>
                      <a:schemeClr val="bg2">
                        <a:lumMod val="50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Text here</a:t>
                </a: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2869196" y="5105355"/>
                <a:ext cx="45719" cy="1036535"/>
              </a:xfrm>
              <a:prstGeom prst="rect">
                <a:avLst/>
              </a:prstGeom>
              <a:solidFill>
                <a:srgbClr val="FFE6C1"/>
              </a:solidFill>
              <a:ln>
                <a:solidFill>
                  <a:srgbClr val="FFE6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7" name="그룹 106"/>
          <p:cNvGrpSpPr/>
          <p:nvPr/>
        </p:nvGrpSpPr>
        <p:grpSpPr>
          <a:xfrm>
            <a:off x="1298710" y="2205807"/>
            <a:ext cx="2138817" cy="3670292"/>
            <a:chOff x="1476443" y="2217382"/>
            <a:chExt cx="2138817" cy="3670292"/>
          </a:xfrm>
        </p:grpSpPr>
        <p:grpSp>
          <p:nvGrpSpPr>
            <p:cNvPr id="90" name="그룹 89"/>
            <p:cNvGrpSpPr/>
            <p:nvPr/>
          </p:nvGrpSpPr>
          <p:grpSpPr>
            <a:xfrm>
              <a:off x="1512448" y="2217382"/>
              <a:ext cx="2102812" cy="2169814"/>
              <a:chOff x="2941781" y="2710890"/>
              <a:chExt cx="2102812" cy="2169814"/>
            </a:xfrm>
          </p:grpSpPr>
          <p:sp>
            <p:nvSpPr>
              <p:cNvPr id="66" name="막힌 원호 65"/>
              <p:cNvSpPr/>
              <p:nvPr/>
            </p:nvSpPr>
            <p:spPr>
              <a:xfrm flipV="1">
                <a:off x="2941781" y="2777891"/>
                <a:ext cx="2102812" cy="2102813"/>
              </a:xfrm>
              <a:prstGeom prst="blockArc">
                <a:avLst>
                  <a:gd name="adj1" fmla="val 10800000"/>
                  <a:gd name="adj2" fmla="val 21569388"/>
                  <a:gd name="adj3" fmla="val 13496"/>
                </a:avLst>
              </a:prstGeom>
              <a:solidFill>
                <a:srgbClr val="FF8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막힌 원호 64"/>
              <p:cNvSpPr/>
              <p:nvPr/>
            </p:nvSpPr>
            <p:spPr>
              <a:xfrm>
                <a:off x="2941781" y="2710890"/>
                <a:ext cx="2102812" cy="2102813"/>
              </a:xfrm>
              <a:prstGeom prst="blockArc">
                <a:avLst>
                  <a:gd name="adj1" fmla="val 10800000"/>
                  <a:gd name="adj2" fmla="val 21590734"/>
                  <a:gd name="adj3" fmla="val 1418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3434378" y="3523881"/>
                <a:ext cx="11176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800" spc="-150" dirty="0">
                    <a:solidFill>
                      <a:schemeClr val="bg2">
                        <a:lumMod val="50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편리성</a:t>
                </a:r>
                <a:endParaRPr lang="ko-KR" altLang="en-US" sz="2800" dirty="0"/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1476443" y="4779678"/>
              <a:ext cx="1808555" cy="1107996"/>
              <a:chOff x="2721414" y="5069625"/>
              <a:chExt cx="1808555" cy="1107996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941781" y="5069625"/>
                <a:ext cx="1002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pc="-150" dirty="0">
                    <a:solidFill>
                      <a:schemeClr val="bg2">
                        <a:lumMod val="50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Text here</a:t>
                </a: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2941781" y="5438957"/>
                <a:ext cx="15881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pc="-150" dirty="0">
                    <a:solidFill>
                      <a:schemeClr val="bg2">
                        <a:lumMod val="50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Text here</a:t>
                </a: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2941781" y="5808289"/>
                <a:ext cx="1002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pc="-150" dirty="0">
                    <a:solidFill>
                      <a:schemeClr val="bg2">
                        <a:lumMod val="50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Text here</a:t>
                </a: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2721414" y="5105355"/>
                <a:ext cx="45719" cy="1036535"/>
              </a:xfrm>
              <a:prstGeom prst="rect">
                <a:avLst/>
              </a:prstGeom>
              <a:solidFill>
                <a:srgbClr val="FF8878"/>
              </a:solidFill>
              <a:ln>
                <a:solidFill>
                  <a:srgbClr val="FF8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922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4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265714" cy="68580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solidFill>
              <a:schemeClr val="bg1">
                <a:lumMod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-9333" y="1498130"/>
            <a:ext cx="7181060" cy="1758253"/>
            <a:chOff x="-9333" y="1498130"/>
            <a:chExt cx="7181060" cy="1758253"/>
          </a:xfrm>
        </p:grpSpPr>
        <p:sp>
          <p:nvSpPr>
            <p:cNvPr id="4" name="직사각형 3"/>
            <p:cNvSpPr/>
            <p:nvPr/>
          </p:nvSpPr>
          <p:spPr>
            <a:xfrm>
              <a:off x="-9333" y="1498130"/>
              <a:ext cx="6550091" cy="1758253"/>
            </a:xfrm>
            <a:prstGeom prst="rect">
              <a:avLst/>
            </a:prstGeom>
            <a:solidFill>
              <a:srgbClr val="84CDC2">
                <a:alpha val="75000"/>
              </a:srgbClr>
            </a:solidFill>
            <a:ln>
              <a:solidFill>
                <a:srgbClr val="84CDC2">
                  <a:alpha val="7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 useBgFill="1">
          <p:nvSpPr>
            <p:cNvPr id="5" name="직각 삼각형 4"/>
            <p:cNvSpPr/>
            <p:nvPr/>
          </p:nvSpPr>
          <p:spPr>
            <a:xfrm rot="2700000">
              <a:off x="5928455" y="1764952"/>
              <a:ext cx="1243272" cy="124327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731838" y="2055794"/>
            <a:ext cx="51133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YOUR TITLE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880" y="2001867"/>
            <a:ext cx="5546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</a:t>
            </a:r>
            <a:endParaRPr lang="ko-KR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26575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9069970" y="548972"/>
            <a:ext cx="2357746" cy="768848"/>
            <a:chOff x="6202681" y="278719"/>
            <a:chExt cx="2357746" cy="768848"/>
          </a:xfrm>
        </p:grpSpPr>
        <p:sp>
          <p:nvSpPr>
            <p:cNvPr id="4" name="TextBox 3"/>
            <p:cNvSpPr txBox="1"/>
            <p:nvPr/>
          </p:nvSpPr>
          <p:spPr>
            <a:xfrm>
              <a:off x="6202681" y="739790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Your Title Here !!!!!!!!!!</a:t>
              </a: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266717" y="278719"/>
              <a:ext cx="2247989" cy="386373"/>
              <a:chOff x="3279677" y="3047013"/>
              <a:chExt cx="5566128" cy="956678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3279677" y="3047013"/>
                <a:ext cx="5566128" cy="956678"/>
                <a:chOff x="3279677" y="3047013"/>
                <a:chExt cx="5566128" cy="956678"/>
              </a:xfrm>
            </p:grpSpPr>
            <p:grpSp>
              <p:nvGrpSpPr>
                <p:cNvPr id="15" name="그룹 14"/>
                <p:cNvGrpSpPr/>
                <p:nvPr/>
              </p:nvGrpSpPr>
              <p:grpSpPr>
                <a:xfrm>
                  <a:off x="3279677" y="3047013"/>
                  <a:ext cx="5566128" cy="956678"/>
                  <a:chOff x="3279677" y="3047013"/>
                  <a:chExt cx="5566128" cy="956678"/>
                </a:xfrm>
              </p:grpSpPr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3279677" y="3047013"/>
                    <a:ext cx="5566128" cy="956678"/>
                    <a:chOff x="3279677" y="3047013"/>
                    <a:chExt cx="5566128" cy="956678"/>
                  </a:xfrm>
                </p:grpSpPr>
                <p:grpSp>
                  <p:nvGrpSpPr>
                    <p:cNvPr id="28" name="그룹 27"/>
                    <p:cNvGrpSpPr/>
                    <p:nvPr/>
                  </p:nvGrpSpPr>
                  <p:grpSpPr>
                    <a:xfrm>
                      <a:off x="3279677" y="3047013"/>
                      <a:ext cx="5566128" cy="956678"/>
                      <a:chOff x="3279677" y="3047013"/>
                      <a:chExt cx="5566128" cy="956678"/>
                    </a:xfrm>
                  </p:grpSpPr>
                  <p:grpSp>
                    <p:nvGrpSpPr>
                      <p:cNvPr id="30" name="그룹 29"/>
                      <p:cNvGrpSpPr/>
                      <p:nvPr/>
                    </p:nvGrpSpPr>
                    <p:grpSpPr>
                      <a:xfrm>
                        <a:off x="3279677" y="3047013"/>
                        <a:ext cx="5566128" cy="956678"/>
                        <a:chOff x="3703320" y="3535680"/>
                        <a:chExt cx="3901440" cy="670560"/>
                      </a:xfrm>
                    </p:grpSpPr>
                    <p:sp>
                      <p:nvSpPr>
                        <p:cNvPr id="32" name="직사각형 31"/>
                        <p:cNvSpPr/>
                        <p:nvPr/>
                      </p:nvSpPr>
                      <p:spPr>
                        <a:xfrm>
                          <a:off x="370332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565A"/>
                        </a:solidFill>
                        <a:ln>
                          <a:solidFill>
                            <a:srgbClr val="FF565A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3" name="직사각형 32"/>
                        <p:cNvSpPr/>
                        <p:nvPr/>
                      </p:nvSpPr>
                      <p:spPr>
                        <a:xfrm>
                          <a:off x="451104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8878"/>
                        </a:solidFill>
                        <a:ln>
                          <a:solidFill>
                            <a:srgbClr val="FF887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4" name="직사각형 33"/>
                        <p:cNvSpPr/>
                        <p:nvPr/>
                      </p:nvSpPr>
                      <p:spPr>
                        <a:xfrm>
                          <a:off x="531876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B89B"/>
                        </a:solidFill>
                        <a:ln>
                          <a:solidFill>
                            <a:srgbClr val="FFB89B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5" name="직사각형 34"/>
                        <p:cNvSpPr/>
                        <p:nvPr/>
                      </p:nvSpPr>
                      <p:spPr>
                        <a:xfrm>
                          <a:off x="612648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E6C1"/>
                        </a:solidFill>
                        <a:ln>
                          <a:solidFill>
                            <a:srgbClr val="FFE6C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6" name="직사각형 35"/>
                        <p:cNvSpPr/>
                        <p:nvPr/>
                      </p:nvSpPr>
                      <p:spPr>
                        <a:xfrm>
                          <a:off x="693420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84CDC2"/>
                        </a:solidFill>
                        <a:ln>
                          <a:solidFill>
                            <a:srgbClr val="84CDC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31" name="Freeform 6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3415372" y="3177833"/>
                        <a:ext cx="685288" cy="695038"/>
                      </a:xfrm>
                      <a:custGeom>
                        <a:avLst/>
                        <a:gdLst>
                          <a:gd name="T0" fmla="*/ 651 w 3938"/>
                          <a:gd name="T1" fmla="*/ 2980 h 3989"/>
                          <a:gd name="T2" fmla="*/ 1140 w 3938"/>
                          <a:gd name="T3" fmla="*/ 3510 h 3989"/>
                          <a:gd name="T4" fmla="*/ 1628 w 3938"/>
                          <a:gd name="T5" fmla="*/ 3561 h 3989"/>
                          <a:gd name="T6" fmla="*/ 1174 w 3938"/>
                          <a:gd name="T7" fmla="*/ 2873 h 3989"/>
                          <a:gd name="T8" fmla="*/ 2354 w 3938"/>
                          <a:gd name="T9" fmla="*/ 3497 h 3989"/>
                          <a:gd name="T10" fmla="*/ 2700 w 3938"/>
                          <a:gd name="T11" fmla="*/ 3562 h 3989"/>
                          <a:gd name="T12" fmla="*/ 3330 w 3938"/>
                          <a:gd name="T13" fmla="*/ 2984 h 3989"/>
                          <a:gd name="T14" fmla="*/ 2763 w 3938"/>
                          <a:gd name="T15" fmla="*/ 2859 h 3989"/>
                          <a:gd name="T16" fmla="*/ 1358 w 3938"/>
                          <a:gd name="T17" fmla="*/ 3027 h 3989"/>
                          <a:gd name="T18" fmla="*/ 1783 w 3938"/>
                          <a:gd name="T19" fmla="*/ 3606 h 3989"/>
                          <a:gd name="T20" fmla="*/ 2036 w 3938"/>
                          <a:gd name="T21" fmla="*/ 3726 h 3989"/>
                          <a:gd name="T22" fmla="*/ 2433 w 3938"/>
                          <a:gd name="T23" fmla="*/ 3245 h 3989"/>
                          <a:gd name="T24" fmla="*/ 2259 w 3938"/>
                          <a:gd name="T25" fmla="*/ 2828 h 3989"/>
                          <a:gd name="T26" fmla="*/ 2801 w 3938"/>
                          <a:gd name="T27" fmla="*/ 2777 h 3989"/>
                          <a:gd name="T28" fmla="*/ 3377 w 3938"/>
                          <a:gd name="T29" fmla="*/ 2910 h 3989"/>
                          <a:gd name="T30" fmla="*/ 3673 w 3938"/>
                          <a:gd name="T31" fmla="*/ 2146 h 3989"/>
                          <a:gd name="T32" fmla="*/ 2537 w 3938"/>
                          <a:gd name="T33" fmla="*/ 2752 h 3989"/>
                          <a:gd name="T34" fmla="*/ 2892 w 3938"/>
                          <a:gd name="T35" fmla="*/ 2038 h 3989"/>
                          <a:gd name="T36" fmla="*/ 1229 w 3938"/>
                          <a:gd name="T37" fmla="*/ 2779 h 3989"/>
                          <a:gd name="T38" fmla="*/ 1039 w 3938"/>
                          <a:gd name="T39" fmla="*/ 2038 h 3989"/>
                          <a:gd name="T40" fmla="*/ 479 w 3938"/>
                          <a:gd name="T41" fmla="*/ 2844 h 3989"/>
                          <a:gd name="T42" fmla="*/ 959 w 3938"/>
                          <a:gd name="T43" fmla="*/ 2816 h 3989"/>
                          <a:gd name="T44" fmla="*/ 952 w 3938"/>
                          <a:gd name="T45" fmla="*/ 2038 h 3989"/>
                          <a:gd name="T46" fmla="*/ 2011 w 3938"/>
                          <a:gd name="T47" fmla="*/ 1260 h 3989"/>
                          <a:gd name="T48" fmla="*/ 2712 w 3938"/>
                          <a:gd name="T49" fmla="*/ 1232 h 3989"/>
                          <a:gd name="T50" fmla="*/ 1926 w 3938"/>
                          <a:gd name="T51" fmla="*/ 1952 h 3989"/>
                          <a:gd name="T52" fmla="*/ 3415 w 3938"/>
                          <a:gd name="T53" fmla="*/ 1071 h 3989"/>
                          <a:gd name="T54" fmla="*/ 2897 w 3938"/>
                          <a:gd name="T55" fmla="*/ 1210 h 3989"/>
                          <a:gd name="T56" fmla="*/ 3679 w 3938"/>
                          <a:gd name="T57" fmla="*/ 1952 h 3989"/>
                          <a:gd name="T58" fmla="*/ 3415 w 3938"/>
                          <a:gd name="T59" fmla="*/ 1071 h 3989"/>
                          <a:gd name="T60" fmla="*/ 266 w 3938"/>
                          <a:gd name="T61" fmla="*/ 1844 h 3989"/>
                          <a:gd name="T62" fmla="*/ 1131 w 3938"/>
                          <a:gd name="T63" fmla="*/ 1209 h 3989"/>
                          <a:gd name="T64" fmla="*/ 559 w 3938"/>
                          <a:gd name="T65" fmla="*/ 1079 h 3989"/>
                          <a:gd name="T66" fmla="*/ 1044 w 3938"/>
                          <a:gd name="T67" fmla="*/ 538 h 3989"/>
                          <a:gd name="T68" fmla="*/ 686 w 3938"/>
                          <a:gd name="T69" fmla="*/ 1030 h 3989"/>
                          <a:gd name="T70" fmla="*/ 1264 w 3938"/>
                          <a:gd name="T71" fmla="*/ 947 h 3989"/>
                          <a:gd name="T72" fmla="*/ 1722 w 3938"/>
                          <a:gd name="T73" fmla="*/ 321 h 3989"/>
                          <a:gd name="T74" fmla="*/ 2515 w 3938"/>
                          <a:gd name="T75" fmla="*/ 708 h 3989"/>
                          <a:gd name="T76" fmla="*/ 3090 w 3938"/>
                          <a:gd name="T77" fmla="*/ 1088 h 3989"/>
                          <a:gd name="T78" fmla="*/ 3170 w 3938"/>
                          <a:gd name="T79" fmla="*/ 763 h 3989"/>
                          <a:gd name="T80" fmla="*/ 2374 w 3938"/>
                          <a:gd name="T81" fmla="*/ 311 h 3989"/>
                          <a:gd name="T82" fmla="*/ 2581 w 3938"/>
                          <a:gd name="T83" fmla="*/ 1158 h 3989"/>
                          <a:gd name="T84" fmla="*/ 2287 w 3938"/>
                          <a:gd name="T85" fmla="*/ 551 h 3989"/>
                          <a:gd name="T86" fmla="*/ 1894 w 3938"/>
                          <a:gd name="T87" fmla="*/ 265 h 3989"/>
                          <a:gd name="T88" fmla="*/ 1498 w 3938"/>
                          <a:gd name="T89" fmla="*/ 743 h 3989"/>
                          <a:gd name="T90" fmla="*/ 1676 w 3938"/>
                          <a:gd name="T91" fmla="*/ 1165 h 3989"/>
                          <a:gd name="T92" fmla="*/ 2454 w 3938"/>
                          <a:gd name="T93" fmla="*/ 61 h 3989"/>
                          <a:gd name="T94" fmla="*/ 3361 w 3938"/>
                          <a:gd name="T95" fmla="*/ 586 h 3989"/>
                          <a:gd name="T96" fmla="*/ 3877 w 3938"/>
                          <a:gd name="T97" fmla="*/ 1505 h 3989"/>
                          <a:gd name="T98" fmla="*/ 3845 w 3938"/>
                          <a:gd name="T99" fmla="*/ 2602 h 3989"/>
                          <a:gd name="T100" fmla="*/ 3276 w 3938"/>
                          <a:gd name="T101" fmla="*/ 3486 h 3989"/>
                          <a:gd name="T102" fmla="*/ 2335 w 3938"/>
                          <a:gd name="T103" fmla="*/ 3954 h 3989"/>
                          <a:gd name="T104" fmla="*/ 1258 w 3938"/>
                          <a:gd name="T105" fmla="*/ 3856 h 3989"/>
                          <a:gd name="T106" fmla="*/ 423 w 3938"/>
                          <a:gd name="T107" fmla="*/ 3229 h 3989"/>
                          <a:gd name="T108" fmla="*/ 16 w 3938"/>
                          <a:gd name="T109" fmla="*/ 2245 h 3989"/>
                          <a:gd name="T110" fmla="*/ 180 w 3938"/>
                          <a:gd name="T111" fmla="*/ 1165 h 3989"/>
                          <a:gd name="T112" fmla="*/ 845 w 3938"/>
                          <a:gd name="T113" fmla="*/ 359 h 3989"/>
                          <a:gd name="T114" fmla="*/ 1845 w 3938"/>
                          <a:gd name="T115" fmla="*/ 5 h 39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</a:cxnLst>
                        <a:rect l="0" t="0" r="r" b="b"/>
                        <a:pathLst>
                          <a:path w="3938" h="3989">
                            <a:moveTo>
                              <a:pt x="1174" y="2873"/>
                            </a:moveTo>
                            <a:lnTo>
                              <a:pt x="1083" y="2885"/>
                            </a:lnTo>
                            <a:lnTo>
                              <a:pt x="1001" y="2898"/>
                            </a:lnTo>
                            <a:lnTo>
                              <a:pt x="925" y="2912"/>
                            </a:lnTo>
                            <a:lnTo>
                              <a:pt x="858" y="2925"/>
                            </a:lnTo>
                            <a:lnTo>
                              <a:pt x="796" y="2939"/>
                            </a:lnTo>
                            <a:lnTo>
                              <a:pt x="742" y="2953"/>
                            </a:lnTo>
                            <a:lnTo>
                              <a:pt x="692" y="2967"/>
                            </a:lnTo>
                            <a:lnTo>
                              <a:pt x="651" y="2980"/>
                            </a:lnTo>
                            <a:lnTo>
                              <a:pt x="614" y="2994"/>
                            </a:lnTo>
                            <a:lnTo>
                              <a:pt x="582" y="3007"/>
                            </a:lnTo>
                            <a:lnTo>
                              <a:pt x="647" y="3093"/>
                            </a:lnTo>
                            <a:lnTo>
                              <a:pt x="718" y="3175"/>
                            </a:lnTo>
                            <a:lnTo>
                              <a:pt x="793" y="3253"/>
                            </a:lnTo>
                            <a:lnTo>
                              <a:pt x="874" y="3325"/>
                            </a:lnTo>
                            <a:lnTo>
                              <a:pt x="959" y="3392"/>
                            </a:lnTo>
                            <a:lnTo>
                              <a:pt x="1047" y="3454"/>
                            </a:lnTo>
                            <a:lnTo>
                              <a:pt x="1140" y="3510"/>
                            </a:lnTo>
                            <a:lnTo>
                              <a:pt x="1236" y="3561"/>
                            </a:lnTo>
                            <a:lnTo>
                              <a:pt x="1336" y="3605"/>
                            </a:lnTo>
                            <a:lnTo>
                              <a:pt x="1439" y="3642"/>
                            </a:lnTo>
                            <a:lnTo>
                              <a:pt x="1544" y="3673"/>
                            </a:lnTo>
                            <a:lnTo>
                              <a:pt x="1653" y="3698"/>
                            </a:lnTo>
                            <a:lnTo>
                              <a:pt x="1765" y="3716"/>
                            </a:lnTo>
                            <a:lnTo>
                              <a:pt x="1722" y="3668"/>
                            </a:lnTo>
                            <a:lnTo>
                              <a:pt x="1676" y="3617"/>
                            </a:lnTo>
                            <a:lnTo>
                              <a:pt x="1628" y="3561"/>
                            </a:lnTo>
                            <a:lnTo>
                              <a:pt x="1577" y="3500"/>
                            </a:lnTo>
                            <a:lnTo>
                              <a:pt x="1527" y="3435"/>
                            </a:lnTo>
                            <a:lnTo>
                              <a:pt x="1474" y="3365"/>
                            </a:lnTo>
                            <a:lnTo>
                              <a:pt x="1422" y="3291"/>
                            </a:lnTo>
                            <a:lnTo>
                              <a:pt x="1370" y="3215"/>
                            </a:lnTo>
                            <a:lnTo>
                              <a:pt x="1319" y="3134"/>
                            </a:lnTo>
                            <a:lnTo>
                              <a:pt x="1268" y="3050"/>
                            </a:lnTo>
                            <a:lnTo>
                              <a:pt x="1220" y="2963"/>
                            </a:lnTo>
                            <a:lnTo>
                              <a:pt x="1174" y="2873"/>
                            </a:lnTo>
                            <a:close/>
                            <a:moveTo>
                              <a:pt x="2763" y="2859"/>
                            </a:moveTo>
                            <a:lnTo>
                              <a:pt x="2716" y="2952"/>
                            </a:lnTo>
                            <a:lnTo>
                              <a:pt x="2668" y="3040"/>
                            </a:lnTo>
                            <a:lnTo>
                              <a:pt x="2618" y="3125"/>
                            </a:lnTo>
                            <a:lnTo>
                              <a:pt x="2565" y="3208"/>
                            </a:lnTo>
                            <a:lnTo>
                              <a:pt x="2512" y="3286"/>
                            </a:lnTo>
                            <a:lnTo>
                              <a:pt x="2459" y="3361"/>
                            </a:lnTo>
                            <a:lnTo>
                              <a:pt x="2406" y="3431"/>
                            </a:lnTo>
                            <a:lnTo>
                              <a:pt x="2354" y="3497"/>
                            </a:lnTo>
                            <a:lnTo>
                              <a:pt x="2303" y="3560"/>
                            </a:lnTo>
                            <a:lnTo>
                              <a:pt x="2254" y="3617"/>
                            </a:lnTo>
                            <a:lnTo>
                              <a:pt x="2208" y="3670"/>
                            </a:lnTo>
                            <a:lnTo>
                              <a:pt x="2164" y="3717"/>
                            </a:lnTo>
                            <a:lnTo>
                              <a:pt x="2277" y="3701"/>
                            </a:lnTo>
                            <a:lnTo>
                              <a:pt x="2387" y="3676"/>
                            </a:lnTo>
                            <a:lnTo>
                              <a:pt x="2494" y="3645"/>
                            </a:lnTo>
                            <a:lnTo>
                              <a:pt x="2599" y="3606"/>
                            </a:lnTo>
                            <a:lnTo>
                              <a:pt x="2700" y="3562"/>
                            </a:lnTo>
                            <a:lnTo>
                              <a:pt x="2798" y="3511"/>
                            </a:lnTo>
                            <a:lnTo>
                              <a:pt x="2892" y="3454"/>
                            </a:lnTo>
                            <a:lnTo>
                              <a:pt x="2982" y="3391"/>
                            </a:lnTo>
                            <a:lnTo>
                              <a:pt x="3067" y="3322"/>
                            </a:lnTo>
                            <a:lnTo>
                              <a:pt x="3149" y="3249"/>
                            </a:lnTo>
                            <a:lnTo>
                              <a:pt x="3225" y="3170"/>
                            </a:lnTo>
                            <a:lnTo>
                              <a:pt x="3297" y="3086"/>
                            </a:lnTo>
                            <a:lnTo>
                              <a:pt x="3362" y="2998"/>
                            </a:lnTo>
                            <a:lnTo>
                              <a:pt x="3330" y="2984"/>
                            </a:lnTo>
                            <a:lnTo>
                              <a:pt x="3293" y="2970"/>
                            </a:lnTo>
                            <a:lnTo>
                              <a:pt x="3250" y="2955"/>
                            </a:lnTo>
                            <a:lnTo>
                              <a:pt x="3201" y="2940"/>
                            </a:lnTo>
                            <a:lnTo>
                              <a:pt x="3145" y="2925"/>
                            </a:lnTo>
                            <a:lnTo>
                              <a:pt x="3083" y="2910"/>
                            </a:lnTo>
                            <a:lnTo>
                              <a:pt x="3014" y="2897"/>
                            </a:lnTo>
                            <a:lnTo>
                              <a:pt x="2938" y="2883"/>
                            </a:lnTo>
                            <a:lnTo>
                              <a:pt x="2854" y="2870"/>
                            </a:lnTo>
                            <a:lnTo>
                              <a:pt x="2763" y="2859"/>
                            </a:lnTo>
                            <a:close/>
                            <a:moveTo>
                              <a:pt x="1926" y="2827"/>
                            </a:moveTo>
                            <a:lnTo>
                              <a:pt x="1799" y="2829"/>
                            </a:lnTo>
                            <a:lnTo>
                              <a:pt x="1678" y="2834"/>
                            </a:lnTo>
                            <a:lnTo>
                              <a:pt x="1565" y="2839"/>
                            </a:lnTo>
                            <a:lnTo>
                              <a:pt x="1459" y="2847"/>
                            </a:lnTo>
                            <a:lnTo>
                              <a:pt x="1360" y="2854"/>
                            </a:lnTo>
                            <a:lnTo>
                              <a:pt x="1268" y="2863"/>
                            </a:lnTo>
                            <a:lnTo>
                              <a:pt x="1312" y="2947"/>
                            </a:lnTo>
                            <a:lnTo>
                              <a:pt x="1358" y="3027"/>
                            </a:lnTo>
                            <a:lnTo>
                              <a:pt x="1405" y="3105"/>
                            </a:lnTo>
                            <a:lnTo>
                              <a:pt x="1453" y="3180"/>
                            </a:lnTo>
                            <a:lnTo>
                              <a:pt x="1502" y="3251"/>
                            </a:lnTo>
                            <a:lnTo>
                              <a:pt x="1551" y="3320"/>
                            </a:lnTo>
                            <a:lnTo>
                              <a:pt x="1600" y="3385"/>
                            </a:lnTo>
                            <a:lnTo>
                              <a:pt x="1648" y="3446"/>
                            </a:lnTo>
                            <a:lnTo>
                              <a:pt x="1694" y="3503"/>
                            </a:lnTo>
                            <a:lnTo>
                              <a:pt x="1740" y="3556"/>
                            </a:lnTo>
                            <a:lnTo>
                              <a:pt x="1783" y="3606"/>
                            </a:lnTo>
                            <a:lnTo>
                              <a:pt x="1823" y="3650"/>
                            </a:lnTo>
                            <a:lnTo>
                              <a:pt x="1861" y="3689"/>
                            </a:lnTo>
                            <a:lnTo>
                              <a:pt x="1894" y="3726"/>
                            </a:lnTo>
                            <a:lnTo>
                              <a:pt x="1926" y="3727"/>
                            </a:lnTo>
                            <a:lnTo>
                              <a:pt x="1926" y="2827"/>
                            </a:lnTo>
                            <a:close/>
                            <a:moveTo>
                              <a:pt x="2139" y="2826"/>
                            </a:moveTo>
                            <a:lnTo>
                              <a:pt x="2011" y="2826"/>
                            </a:lnTo>
                            <a:lnTo>
                              <a:pt x="2011" y="3727"/>
                            </a:lnTo>
                            <a:lnTo>
                              <a:pt x="2036" y="3726"/>
                            </a:lnTo>
                            <a:lnTo>
                              <a:pt x="2069" y="3689"/>
                            </a:lnTo>
                            <a:lnTo>
                              <a:pt x="2107" y="3650"/>
                            </a:lnTo>
                            <a:lnTo>
                              <a:pt x="2148" y="3605"/>
                            </a:lnTo>
                            <a:lnTo>
                              <a:pt x="2192" y="3555"/>
                            </a:lnTo>
                            <a:lnTo>
                              <a:pt x="2238" y="3501"/>
                            </a:lnTo>
                            <a:lnTo>
                              <a:pt x="2285" y="3442"/>
                            </a:lnTo>
                            <a:lnTo>
                              <a:pt x="2334" y="3380"/>
                            </a:lnTo>
                            <a:lnTo>
                              <a:pt x="2383" y="3314"/>
                            </a:lnTo>
                            <a:lnTo>
                              <a:pt x="2433" y="3245"/>
                            </a:lnTo>
                            <a:lnTo>
                              <a:pt x="2482" y="3171"/>
                            </a:lnTo>
                            <a:lnTo>
                              <a:pt x="2531" y="3095"/>
                            </a:lnTo>
                            <a:lnTo>
                              <a:pt x="2579" y="3017"/>
                            </a:lnTo>
                            <a:lnTo>
                              <a:pt x="2625" y="2934"/>
                            </a:lnTo>
                            <a:lnTo>
                              <a:pt x="2669" y="2849"/>
                            </a:lnTo>
                            <a:lnTo>
                              <a:pt x="2577" y="2842"/>
                            </a:lnTo>
                            <a:lnTo>
                              <a:pt x="2477" y="2836"/>
                            </a:lnTo>
                            <a:lnTo>
                              <a:pt x="2372" y="2831"/>
                            </a:lnTo>
                            <a:lnTo>
                              <a:pt x="2259" y="2828"/>
                            </a:lnTo>
                            <a:lnTo>
                              <a:pt x="2139" y="2826"/>
                            </a:lnTo>
                            <a:close/>
                            <a:moveTo>
                              <a:pt x="2977" y="2038"/>
                            </a:moveTo>
                            <a:lnTo>
                              <a:pt x="2970" y="2149"/>
                            </a:lnTo>
                            <a:lnTo>
                              <a:pt x="2957" y="2259"/>
                            </a:lnTo>
                            <a:lnTo>
                              <a:pt x="2936" y="2366"/>
                            </a:lnTo>
                            <a:lnTo>
                              <a:pt x="2910" y="2472"/>
                            </a:lnTo>
                            <a:lnTo>
                              <a:pt x="2878" y="2576"/>
                            </a:lnTo>
                            <a:lnTo>
                              <a:pt x="2842" y="2677"/>
                            </a:lnTo>
                            <a:lnTo>
                              <a:pt x="2801" y="2777"/>
                            </a:lnTo>
                            <a:lnTo>
                              <a:pt x="2892" y="2788"/>
                            </a:lnTo>
                            <a:lnTo>
                              <a:pt x="2976" y="2802"/>
                            </a:lnTo>
                            <a:lnTo>
                              <a:pt x="3054" y="2816"/>
                            </a:lnTo>
                            <a:lnTo>
                              <a:pt x="3123" y="2832"/>
                            </a:lnTo>
                            <a:lnTo>
                              <a:pt x="3187" y="2847"/>
                            </a:lnTo>
                            <a:lnTo>
                              <a:pt x="3244" y="2863"/>
                            </a:lnTo>
                            <a:lnTo>
                              <a:pt x="3293" y="2879"/>
                            </a:lnTo>
                            <a:lnTo>
                              <a:pt x="3339" y="2894"/>
                            </a:lnTo>
                            <a:lnTo>
                              <a:pt x="3377" y="2910"/>
                            </a:lnTo>
                            <a:lnTo>
                              <a:pt x="3411" y="2925"/>
                            </a:lnTo>
                            <a:lnTo>
                              <a:pt x="3463" y="2838"/>
                            </a:lnTo>
                            <a:lnTo>
                              <a:pt x="3510" y="2747"/>
                            </a:lnTo>
                            <a:lnTo>
                              <a:pt x="3551" y="2653"/>
                            </a:lnTo>
                            <a:lnTo>
                              <a:pt x="3588" y="2557"/>
                            </a:lnTo>
                            <a:lnTo>
                              <a:pt x="3617" y="2457"/>
                            </a:lnTo>
                            <a:lnTo>
                              <a:pt x="3642" y="2356"/>
                            </a:lnTo>
                            <a:lnTo>
                              <a:pt x="3660" y="2252"/>
                            </a:lnTo>
                            <a:lnTo>
                              <a:pt x="3673" y="2146"/>
                            </a:lnTo>
                            <a:lnTo>
                              <a:pt x="3679" y="2038"/>
                            </a:lnTo>
                            <a:lnTo>
                              <a:pt x="2977" y="2038"/>
                            </a:lnTo>
                            <a:close/>
                            <a:moveTo>
                              <a:pt x="2011" y="2038"/>
                            </a:moveTo>
                            <a:lnTo>
                              <a:pt x="2011" y="2739"/>
                            </a:lnTo>
                            <a:lnTo>
                              <a:pt x="2128" y="2739"/>
                            </a:lnTo>
                            <a:lnTo>
                              <a:pt x="2239" y="2741"/>
                            </a:lnTo>
                            <a:lnTo>
                              <a:pt x="2344" y="2743"/>
                            </a:lnTo>
                            <a:lnTo>
                              <a:pt x="2444" y="2747"/>
                            </a:lnTo>
                            <a:lnTo>
                              <a:pt x="2537" y="2752"/>
                            </a:lnTo>
                            <a:lnTo>
                              <a:pt x="2626" y="2759"/>
                            </a:lnTo>
                            <a:lnTo>
                              <a:pt x="2709" y="2767"/>
                            </a:lnTo>
                            <a:lnTo>
                              <a:pt x="2751" y="2668"/>
                            </a:lnTo>
                            <a:lnTo>
                              <a:pt x="2789" y="2568"/>
                            </a:lnTo>
                            <a:lnTo>
                              <a:pt x="2822" y="2466"/>
                            </a:lnTo>
                            <a:lnTo>
                              <a:pt x="2849" y="2361"/>
                            </a:lnTo>
                            <a:lnTo>
                              <a:pt x="2870" y="2255"/>
                            </a:lnTo>
                            <a:lnTo>
                              <a:pt x="2885" y="2148"/>
                            </a:lnTo>
                            <a:lnTo>
                              <a:pt x="2892" y="2038"/>
                            </a:lnTo>
                            <a:lnTo>
                              <a:pt x="2011" y="2038"/>
                            </a:lnTo>
                            <a:close/>
                            <a:moveTo>
                              <a:pt x="1039" y="2038"/>
                            </a:moveTo>
                            <a:lnTo>
                              <a:pt x="1046" y="2149"/>
                            </a:lnTo>
                            <a:lnTo>
                              <a:pt x="1062" y="2259"/>
                            </a:lnTo>
                            <a:lnTo>
                              <a:pt x="1083" y="2367"/>
                            </a:lnTo>
                            <a:lnTo>
                              <a:pt x="1111" y="2473"/>
                            </a:lnTo>
                            <a:lnTo>
                              <a:pt x="1146" y="2577"/>
                            </a:lnTo>
                            <a:lnTo>
                              <a:pt x="1184" y="2679"/>
                            </a:lnTo>
                            <a:lnTo>
                              <a:pt x="1229" y="2779"/>
                            </a:lnTo>
                            <a:lnTo>
                              <a:pt x="1311" y="2771"/>
                            </a:lnTo>
                            <a:lnTo>
                              <a:pt x="1400" y="2763"/>
                            </a:lnTo>
                            <a:lnTo>
                              <a:pt x="1494" y="2757"/>
                            </a:lnTo>
                            <a:lnTo>
                              <a:pt x="1592" y="2751"/>
                            </a:lnTo>
                            <a:lnTo>
                              <a:pt x="1698" y="2747"/>
                            </a:lnTo>
                            <a:lnTo>
                              <a:pt x="1809" y="2743"/>
                            </a:lnTo>
                            <a:lnTo>
                              <a:pt x="1926" y="2741"/>
                            </a:lnTo>
                            <a:lnTo>
                              <a:pt x="1926" y="2038"/>
                            </a:lnTo>
                            <a:lnTo>
                              <a:pt x="1039" y="2038"/>
                            </a:lnTo>
                            <a:close/>
                            <a:moveTo>
                              <a:pt x="260" y="2038"/>
                            </a:moveTo>
                            <a:lnTo>
                              <a:pt x="266" y="2148"/>
                            </a:lnTo>
                            <a:lnTo>
                              <a:pt x="278" y="2254"/>
                            </a:lnTo>
                            <a:lnTo>
                              <a:pt x="297" y="2359"/>
                            </a:lnTo>
                            <a:lnTo>
                              <a:pt x="321" y="2461"/>
                            </a:lnTo>
                            <a:lnTo>
                              <a:pt x="352" y="2561"/>
                            </a:lnTo>
                            <a:lnTo>
                              <a:pt x="389" y="2658"/>
                            </a:lnTo>
                            <a:lnTo>
                              <a:pt x="431" y="2753"/>
                            </a:lnTo>
                            <a:lnTo>
                              <a:pt x="479" y="2844"/>
                            </a:lnTo>
                            <a:lnTo>
                              <a:pt x="531" y="2933"/>
                            </a:lnTo>
                            <a:lnTo>
                              <a:pt x="564" y="2918"/>
                            </a:lnTo>
                            <a:lnTo>
                              <a:pt x="602" y="2904"/>
                            </a:lnTo>
                            <a:lnTo>
                              <a:pt x="646" y="2889"/>
                            </a:lnTo>
                            <a:lnTo>
                              <a:pt x="695" y="2874"/>
                            </a:lnTo>
                            <a:lnTo>
                              <a:pt x="752" y="2859"/>
                            </a:lnTo>
                            <a:lnTo>
                              <a:pt x="813" y="2844"/>
                            </a:lnTo>
                            <a:lnTo>
                              <a:pt x="882" y="2829"/>
                            </a:lnTo>
                            <a:lnTo>
                              <a:pt x="959" y="2816"/>
                            </a:lnTo>
                            <a:lnTo>
                              <a:pt x="1044" y="2803"/>
                            </a:lnTo>
                            <a:lnTo>
                              <a:pt x="1135" y="2791"/>
                            </a:lnTo>
                            <a:lnTo>
                              <a:pt x="1093" y="2689"/>
                            </a:lnTo>
                            <a:lnTo>
                              <a:pt x="1055" y="2586"/>
                            </a:lnTo>
                            <a:lnTo>
                              <a:pt x="1023" y="2481"/>
                            </a:lnTo>
                            <a:lnTo>
                              <a:pt x="996" y="2372"/>
                            </a:lnTo>
                            <a:lnTo>
                              <a:pt x="973" y="2262"/>
                            </a:lnTo>
                            <a:lnTo>
                              <a:pt x="960" y="2151"/>
                            </a:lnTo>
                            <a:lnTo>
                              <a:pt x="952" y="2038"/>
                            </a:lnTo>
                            <a:lnTo>
                              <a:pt x="260" y="2038"/>
                            </a:lnTo>
                            <a:close/>
                            <a:moveTo>
                              <a:pt x="2712" y="1232"/>
                            </a:moveTo>
                            <a:lnTo>
                              <a:pt x="2623" y="1240"/>
                            </a:lnTo>
                            <a:lnTo>
                              <a:pt x="2528" y="1247"/>
                            </a:lnTo>
                            <a:lnTo>
                              <a:pt x="2425" y="1252"/>
                            </a:lnTo>
                            <a:lnTo>
                              <a:pt x="2318" y="1256"/>
                            </a:lnTo>
                            <a:lnTo>
                              <a:pt x="2202" y="1260"/>
                            </a:lnTo>
                            <a:lnTo>
                              <a:pt x="2081" y="1260"/>
                            </a:lnTo>
                            <a:lnTo>
                              <a:pt x="2011" y="1260"/>
                            </a:lnTo>
                            <a:lnTo>
                              <a:pt x="2011" y="1952"/>
                            </a:lnTo>
                            <a:lnTo>
                              <a:pt x="2891" y="1952"/>
                            </a:lnTo>
                            <a:lnTo>
                              <a:pt x="2885" y="1844"/>
                            </a:lnTo>
                            <a:lnTo>
                              <a:pt x="2870" y="1738"/>
                            </a:lnTo>
                            <a:lnTo>
                              <a:pt x="2849" y="1633"/>
                            </a:lnTo>
                            <a:lnTo>
                              <a:pt x="2823" y="1530"/>
                            </a:lnTo>
                            <a:lnTo>
                              <a:pt x="2791" y="1428"/>
                            </a:lnTo>
                            <a:lnTo>
                              <a:pt x="2753" y="1329"/>
                            </a:lnTo>
                            <a:lnTo>
                              <a:pt x="2712" y="1232"/>
                            </a:lnTo>
                            <a:close/>
                            <a:moveTo>
                              <a:pt x="1224" y="1219"/>
                            </a:moveTo>
                            <a:lnTo>
                              <a:pt x="1182" y="1317"/>
                            </a:lnTo>
                            <a:lnTo>
                              <a:pt x="1144" y="1419"/>
                            </a:lnTo>
                            <a:lnTo>
                              <a:pt x="1110" y="1522"/>
                            </a:lnTo>
                            <a:lnTo>
                              <a:pt x="1082" y="1627"/>
                            </a:lnTo>
                            <a:lnTo>
                              <a:pt x="1061" y="1733"/>
                            </a:lnTo>
                            <a:lnTo>
                              <a:pt x="1046" y="1842"/>
                            </a:lnTo>
                            <a:lnTo>
                              <a:pt x="1039" y="1952"/>
                            </a:lnTo>
                            <a:lnTo>
                              <a:pt x="1926" y="1952"/>
                            </a:lnTo>
                            <a:lnTo>
                              <a:pt x="1926" y="1259"/>
                            </a:lnTo>
                            <a:lnTo>
                              <a:pt x="1808" y="1256"/>
                            </a:lnTo>
                            <a:lnTo>
                              <a:pt x="1697" y="1252"/>
                            </a:lnTo>
                            <a:lnTo>
                              <a:pt x="1591" y="1247"/>
                            </a:lnTo>
                            <a:lnTo>
                              <a:pt x="1491" y="1242"/>
                            </a:lnTo>
                            <a:lnTo>
                              <a:pt x="1396" y="1235"/>
                            </a:lnTo>
                            <a:lnTo>
                              <a:pt x="1307" y="1227"/>
                            </a:lnTo>
                            <a:lnTo>
                              <a:pt x="1224" y="1219"/>
                            </a:lnTo>
                            <a:close/>
                            <a:moveTo>
                              <a:pt x="3415" y="1071"/>
                            </a:moveTo>
                            <a:lnTo>
                              <a:pt x="3382" y="1086"/>
                            </a:lnTo>
                            <a:lnTo>
                              <a:pt x="3342" y="1103"/>
                            </a:lnTo>
                            <a:lnTo>
                              <a:pt x="3298" y="1118"/>
                            </a:lnTo>
                            <a:lnTo>
                              <a:pt x="3249" y="1134"/>
                            </a:lnTo>
                            <a:lnTo>
                              <a:pt x="3192" y="1150"/>
                            </a:lnTo>
                            <a:lnTo>
                              <a:pt x="3129" y="1166"/>
                            </a:lnTo>
                            <a:lnTo>
                              <a:pt x="3059" y="1181"/>
                            </a:lnTo>
                            <a:lnTo>
                              <a:pt x="2981" y="1196"/>
                            </a:lnTo>
                            <a:lnTo>
                              <a:pt x="2897" y="1210"/>
                            </a:lnTo>
                            <a:lnTo>
                              <a:pt x="2805" y="1222"/>
                            </a:lnTo>
                            <a:lnTo>
                              <a:pt x="2844" y="1320"/>
                            </a:lnTo>
                            <a:lnTo>
                              <a:pt x="2880" y="1420"/>
                            </a:lnTo>
                            <a:lnTo>
                              <a:pt x="2911" y="1523"/>
                            </a:lnTo>
                            <a:lnTo>
                              <a:pt x="2937" y="1627"/>
                            </a:lnTo>
                            <a:lnTo>
                              <a:pt x="2957" y="1734"/>
                            </a:lnTo>
                            <a:lnTo>
                              <a:pt x="2970" y="1842"/>
                            </a:lnTo>
                            <a:lnTo>
                              <a:pt x="2977" y="1952"/>
                            </a:lnTo>
                            <a:lnTo>
                              <a:pt x="3679" y="1952"/>
                            </a:lnTo>
                            <a:lnTo>
                              <a:pt x="3673" y="1844"/>
                            </a:lnTo>
                            <a:lnTo>
                              <a:pt x="3660" y="1739"/>
                            </a:lnTo>
                            <a:lnTo>
                              <a:pt x="3643" y="1637"/>
                            </a:lnTo>
                            <a:lnTo>
                              <a:pt x="3618" y="1536"/>
                            </a:lnTo>
                            <a:lnTo>
                              <a:pt x="3589" y="1437"/>
                            </a:lnTo>
                            <a:lnTo>
                              <a:pt x="3553" y="1341"/>
                            </a:lnTo>
                            <a:lnTo>
                              <a:pt x="3512" y="1249"/>
                            </a:lnTo>
                            <a:lnTo>
                              <a:pt x="3467" y="1158"/>
                            </a:lnTo>
                            <a:lnTo>
                              <a:pt x="3415" y="1071"/>
                            </a:lnTo>
                            <a:close/>
                            <a:moveTo>
                              <a:pt x="527" y="1065"/>
                            </a:moveTo>
                            <a:lnTo>
                              <a:pt x="476" y="1153"/>
                            </a:lnTo>
                            <a:lnTo>
                              <a:pt x="429" y="1242"/>
                            </a:lnTo>
                            <a:lnTo>
                              <a:pt x="387" y="1337"/>
                            </a:lnTo>
                            <a:lnTo>
                              <a:pt x="351" y="1433"/>
                            </a:lnTo>
                            <a:lnTo>
                              <a:pt x="320" y="1532"/>
                            </a:lnTo>
                            <a:lnTo>
                              <a:pt x="296" y="1634"/>
                            </a:lnTo>
                            <a:lnTo>
                              <a:pt x="277" y="1738"/>
                            </a:lnTo>
                            <a:lnTo>
                              <a:pt x="266" y="1844"/>
                            </a:lnTo>
                            <a:lnTo>
                              <a:pt x="260" y="1952"/>
                            </a:lnTo>
                            <a:lnTo>
                              <a:pt x="952" y="1952"/>
                            </a:lnTo>
                            <a:lnTo>
                              <a:pt x="960" y="1839"/>
                            </a:lnTo>
                            <a:lnTo>
                              <a:pt x="973" y="1729"/>
                            </a:lnTo>
                            <a:lnTo>
                              <a:pt x="994" y="1621"/>
                            </a:lnTo>
                            <a:lnTo>
                              <a:pt x="1022" y="1515"/>
                            </a:lnTo>
                            <a:lnTo>
                              <a:pt x="1054" y="1410"/>
                            </a:lnTo>
                            <a:lnTo>
                              <a:pt x="1091" y="1309"/>
                            </a:lnTo>
                            <a:lnTo>
                              <a:pt x="1131" y="1209"/>
                            </a:lnTo>
                            <a:lnTo>
                              <a:pt x="1039" y="1196"/>
                            </a:lnTo>
                            <a:lnTo>
                              <a:pt x="955" y="1183"/>
                            </a:lnTo>
                            <a:lnTo>
                              <a:pt x="877" y="1169"/>
                            </a:lnTo>
                            <a:lnTo>
                              <a:pt x="808" y="1154"/>
                            </a:lnTo>
                            <a:lnTo>
                              <a:pt x="745" y="1139"/>
                            </a:lnTo>
                            <a:lnTo>
                              <a:pt x="690" y="1124"/>
                            </a:lnTo>
                            <a:lnTo>
                              <a:pt x="641" y="1108"/>
                            </a:lnTo>
                            <a:lnTo>
                              <a:pt x="598" y="1093"/>
                            </a:lnTo>
                            <a:lnTo>
                              <a:pt x="559" y="1079"/>
                            </a:lnTo>
                            <a:lnTo>
                              <a:pt x="527" y="1065"/>
                            </a:lnTo>
                            <a:close/>
                            <a:moveTo>
                              <a:pt x="1765" y="275"/>
                            </a:moveTo>
                            <a:lnTo>
                              <a:pt x="1653" y="291"/>
                            </a:lnTo>
                            <a:lnTo>
                              <a:pt x="1543" y="316"/>
                            </a:lnTo>
                            <a:lnTo>
                              <a:pt x="1437" y="349"/>
                            </a:lnTo>
                            <a:lnTo>
                              <a:pt x="1333" y="386"/>
                            </a:lnTo>
                            <a:lnTo>
                              <a:pt x="1233" y="431"/>
                            </a:lnTo>
                            <a:lnTo>
                              <a:pt x="1136" y="482"/>
                            </a:lnTo>
                            <a:lnTo>
                              <a:pt x="1044" y="538"/>
                            </a:lnTo>
                            <a:lnTo>
                              <a:pt x="954" y="601"/>
                            </a:lnTo>
                            <a:lnTo>
                              <a:pt x="869" y="669"/>
                            </a:lnTo>
                            <a:lnTo>
                              <a:pt x="789" y="742"/>
                            </a:lnTo>
                            <a:lnTo>
                              <a:pt x="713" y="820"/>
                            </a:lnTo>
                            <a:lnTo>
                              <a:pt x="642" y="903"/>
                            </a:lnTo>
                            <a:lnTo>
                              <a:pt x="577" y="990"/>
                            </a:lnTo>
                            <a:lnTo>
                              <a:pt x="607" y="1003"/>
                            </a:lnTo>
                            <a:lnTo>
                              <a:pt x="644" y="1016"/>
                            </a:lnTo>
                            <a:lnTo>
                              <a:pt x="686" y="1030"/>
                            </a:lnTo>
                            <a:lnTo>
                              <a:pt x="736" y="1044"/>
                            </a:lnTo>
                            <a:lnTo>
                              <a:pt x="790" y="1059"/>
                            </a:lnTo>
                            <a:lnTo>
                              <a:pt x="851" y="1073"/>
                            </a:lnTo>
                            <a:lnTo>
                              <a:pt x="919" y="1086"/>
                            </a:lnTo>
                            <a:lnTo>
                              <a:pt x="996" y="1100"/>
                            </a:lnTo>
                            <a:lnTo>
                              <a:pt x="1078" y="1113"/>
                            </a:lnTo>
                            <a:lnTo>
                              <a:pt x="1171" y="1125"/>
                            </a:lnTo>
                            <a:lnTo>
                              <a:pt x="1216" y="1034"/>
                            </a:lnTo>
                            <a:lnTo>
                              <a:pt x="1264" y="947"/>
                            </a:lnTo>
                            <a:lnTo>
                              <a:pt x="1315" y="862"/>
                            </a:lnTo>
                            <a:lnTo>
                              <a:pt x="1367" y="781"/>
                            </a:lnTo>
                            <a:lnTo>
                              <a:pt x="1420" y="702"/>
                            </a:lnTo>
                            <a:lnTo>
                              <a:pt x="1471" y="628"/>
                            </a:lnTo>
                            <a:lnTo>
                              <a:pt x="1524" y="558"/>
                            </a:lnTo>
                            <a:lnTo>
                              <a:pt x="1576" y="492"/>
                            </a:lnTo>
                            <a:lnTo>
                              <a:pt x="1627" y="431"/>
                            </a:lnTo>
                            <a:lnTo>
                              <a:pt x="1675" y="374"/>
                            </a:lnTo>
                            <a:lnTo>
                              <a:pt x="1722" y="321"/>
                            </a:lnTo>
                            <a:lnTo>
                              <a:pt x="1765" y="275"/>
                            </a:lnTo>
                            <a:close/>
                            <a:moveTo>
                              <a:pt x="2164" y="274"/>
                            </a:moveTo>
                            <a:lnTo>
                              <a:pt x="2208" y="321"/>
                            </a:lnTo>
                            <a:lnTo>
                              <a:pt x="2255" y="374"/>
                            </a:lnTo>
                            <a:lnTo>
                              <a:pt x="2305" y="432"/>
                            </a:lnTo>
                            <a:lnTo>
                              <a:pt x="2355" y="495"/>
                            </a:lnTo>
                            <a:lnTo>
                              <a:pt x="2408" y="562"/>
                            </a:lnTo>
                            <a:lnTo>
                              <a:pt x="2461" y="633"/>
                            </a:lnTo>
                            <a:lnTo>
                              <a:pt x="2515" y="708"/>
                            </a:lnTo>
                            <a:lnTo>
                              <a:pt x="2568" y="788"/>
                            </a:lnTo>
                            <a:lnTo>
                              <a:pt x="2620" y="870"/>
                            </a:lnTo>
                            <a:lnTo>
                              <a:pt x="2672" y="958"/>
                            </a:lnTo>
                            <a:lnTo>
                              <a:pt x="2720" y="1046"/>
                            </a:lnTo>
                            <a:lnTo>
                              <a:pt x="2767" y="1140"/>
                            </a:lnTo>
                            <a:lnTo>
                              <a:pt x="2859" y="1128"/>
                            </a:lnTo>
                            <a:lnTo>
                              <a:pt x="2944" y="1115"/>
                            </a:lnTo>
                            <a:lnTo>
                              <a:pt x="3021" y="1101"/>
                            </a:lnTo>
                            <a:lnTo>
                              <a:pt x="3090" y="1088"/>
                            </a:lnTo>
                            <a:lnTo>
                              <a:pt x="3151" y="1073"/>
                            </a:lnTo>
                            <a:lnTo>
                              <a:pt x="3207" y="1058"/>
                            </a:lnTo>
                            <a:lnTo>
                              <a:pt x="3256" y="1041"/>
                            </a:lnTo>
                            <a:lnTo>
                              <a:pt x="3299" y="1026"/>
                            </a:lnTo>
                            <a:lnTo>
                              <a:pt x="3336" y="1013"/>
                            </a:lnTo>
                            <a:lnTo>
                              <a:pt x="3368" y="999"/>
                            </a:lnTo>
                            <a:lnTo>
                              <a:pt x="3307" y="915"/>
                            </a:lnTo>
                            <a:lnTo>
                              <a:pt x="3240" y="837"/>
                            </a:lnTo>
                            <a:lnTo>
                              <a:pt x="3170" y="763"/>
                            </a:lnTo>
                            <a:lnTo>
                              <a:pt x="3096" y="692"/>
                            </a:lnTo>
                            <a:lnTo>
                              <a:pt x="3017" y="627"/>
                            </a:lnTo>
                            <a:lnTo>
                              <a:pt x="2936" y="566"/>
                            </a:lnTo>
                            <a:lnTo>
                              <a:pt x="2849" y="510"/>
                            </a:lnTo>
                            <a:lnTo>
                              <a:pt x="2761" y="458"/>
                            </a:lnTo>
                            <a:lnTo>
                              <a:pt x="2668" y="413"/>
                            </a:lnTo>
                            <a:lnTo>
                              <a:pt x="2572" y="374"/>
                            </a:lnTo>
                            <a:lnTo>
                              <a:pt x="2473" y="339"/>
                            </a:lnTo>
                            <a:lnTo>
                              <a:pt x="2374" y="311"/>
                            </a:lnTo>
                            <a:lnTo>
                              <a:pt x="2270" y="289"/>
                            </a:lnTo>
                            <a:lnTo>
                              <a:pt x="2164" y="274"/>
                            </a:lnTo>
                            <a:close/>
                            <a:moveTo>
                              <a:pt x="2011" y="264"/>
                            </a:moveTo>
                            <a:lnTo>
                              <a:pt x="2011" y="1173"/>
                            </a:lnTo>
                            <a:lnTo>
                              <a:pt x="2141" y="1174"/>
                            </a:lnTo>
                            <a:lnTo>
                              <a:pt x="2261" y="1171"/>
                            </a:lnTo>
                            <a:lnTo>
                              <a:pt x="2375" y="1168"/>
                            </a:lnTo>
                            <a:lnTo>
                              <a:pt x="2481" y="1164"/>
                            </a:lnTo>
                            <a:lnTo>
                              <a:pt x="2581" y="1158"/>
                            </a:lnTo>
                            <a:lnTo>
                              <a:pt x="2673" y="1149"/>
                            </a:lnTo>
                            <a:lnTo>
                              <a:pt x="2630" y="1064"/>
                            </a:lnTo>
                            <a:lnTo>
                              <a:pt x="2583" y="982"/>
                            </a:lnTo>
                            <a:lnTo>
                              <a:pt x="2535" y="902"/>
                            </a:lnTo>
                            <a:lnTo>
                              <a:pt x="2486" y="824"/>
                            </a:lnTo>
                            <a:lnTo>
                              <a:pt x="2436" y="751"/>
                            </a:lnTo>
                            <a:lnTo>
                              <a:pt x="2386" y="681"/>
                            </a:lnTo>
                            <a:lnTo>
                              <a:pt x="2337" y="613"/>
                            </a:lnTo>
                            <a:lnTo>
                              <a:pt x="2287" y="551"/>
                            </a:lnTo>
                            <a:lnTo>
                              <a:pt x="2239" y="492"/>
                            </a:lnTo>
                            <a:lnTo>
                              <a:pt x="2194" y="437"/>
                            </a:lnTo>
                            <a:lnTo>
                              <a:pt x="2149" y="387"/>
                            </a:lnTo>
                            <a:lnTo>
                              <a:pt x="2109" y="341"/>
                            </a:lnTo>
                            <a:lnTo>
                              <a:pt x="2070" y="300"/>
                            </a:lnTo>
                            <a:lnTo>
                              <a:pt x="2036" y="264"/>
                            </a:lnTo>
                            <a:lnTo>
                              <a:pt x="2011" y="264"/>
                            </a:lnTo>
                            <a:close/>
                            <a:moveTo>
                              <a:pt x="1926" y="264"/>
                            </a:moveTo>
                            <a:lnTo>
                              <a:pt x="1894" y="265"/>
                            </a:lnTo>
                            <a:lnTo>
                              <a:pt x="1861" y="300"/>
                            </a:lnTo>
                            <a:lnTo>
                              <a:pt x="1823" y="341"/>
                            </a:lnTo>
                            <a:lnTo>
                              <a:pt x="1782" y="386"/>
                            </a:lnTo>
                            <a:lnTo>
                              <a:pt x="1739" y="435"/>
                            </a:lnTo>
                            <a:lnTo>
                              <a:pt x="1693" y="488"/>
                            </a:lnTo>
                            <a:lnTo>
                              <a:pt x="1646" y="547"/>
                            </a:lnTo>
                            <a:lnTo>
                              <a:pt x="1597" y="608"/>
                            </a:lnTo>
                            <a:lnTo>
                              <a:pt x="1549" y="674"/>
                            </a:lnTo>
                            <a:lnTo>
                              <a:pt x="1498" y="743"/>
                            </a:lnTo>
                            <a:lnTo>
                              <a:pt x="1449" y="815"/>
                            </a:lnTo>
                            <a:lnTo>
                              <a:pt x="1401" y="892"/>
                            </a:lnTo>
                            <a:lnTo>
                              <a:pt x="1353" y="970"/>
                            </a:lnTo>
                            <a:lnTo>
                              <a:pt x="1307" y="1051"/>
                            </a:lnTo>
                            <a:lnTo>
                              <a:pt x="1263" y="1136"/>
                            </a:lnTo>
                            <a:lnTo>
                              <a:pt x="1357" y="1145"/>
                            </a:lnTo>
                            <a:lnTo>
                              <a:pt x="1457" y="1153"/>
                            </a:lnTo>
                            <a:lnTo>
                              <a:pt x="1563" y="1159"/>
                            </a:lnTo>
                            <a:lnTo>
                              <a:pt x="1676" y="1165"/>
                            </a:lnTo>
                            <a:lnTo>
                              <a:pt x="1798" y="1169"/>
                            </a:lnTo>
                            <a:lnTo>
                              <a:pt x="1926" y="1173"/>
                            </a:lnTo>
                            <a:lnTo>
                              <a:pt x="1926" y="264"/>
                            </a:lnTo>
                            <a:close/>
                            <a:moveTo>
                              <a:pt x="1969" y="0"/>
                            </a:moveTo>
                            <a:lnTo>
                              <a:pt x="1969" y="0"/>
                            </a:lnTo>
                            <a:lnTo>
                              <a:pt x="2094" y="5"/>
                            </a:lnTo>
                            <a:lnTo>
                              <a:pt x="2216" y="16"/>
                            </a:lnTo>
                            <a:lnTo>
                              <a:pt x="2335" y="35"/>
                            </a:lnTo>
                            <a:lnTo>
                              <a:pt x="2454" y="61"/>
                            </a:lnTo>
                            <a:lnTo>
                              <a:pt x="2568" y="95"/>
                            </a:lnTo>
                            <a:lnTo>
                              <a:pt x="2680" y="135"/>
                            </a:lnTo>
                            <a:lnTo>
                              <a:pt x="2789" y="181"/>
                            </a:lnTo>
                            <a:lnTo>
                              <a:pt x="2894" y="235"/>
                            </a:lnTo>
                            <a:lnTo>
                              <a:pt x="2996" y="294"/>
                            </a:lnTo>
                            <a:lnTo>
                              <a:pt x="3093" y="359"/>
                            </a:lnTo>
                            <a:lnTo>
                              <a:pt x="3187" y="428"/>
                            </a:lnTo>
                            <a:lnTo>
                              <a:pt x="3276" y="505"/>
                            </a:lnTo>
                            <a:lnTo>
                              <a:pt x="3361" y="586"/>
                            </a:lnTo>
                            <a:lnTo>
                              <a:pt x="3441" y="671"/>
                            </a:lnTo>
                            <a:lnTo>
                              <a:pt x="3515" y="762"/>
                            </a:lnTo>
                            <a:lnTo>
                              <a:pt x="3585" y="857"/>
                            </a:lnTo>
                            <a:lnTo>
                              <a:pt x="3649" y="955"/>
                            </a:lnTo>
                            <a:lnTo>
                              <a:pt x="3707" y="1058"/>
                            </a:lnTo>
                            <a:lnTo>
                              <a:pt x="3759" y="1165"/>
                            </a:lnTo>
                            <a:lnTo>
                              <a:pt x="3806" y="1275"/>
                            </a:lnTo>
                            <a:lnTo>
                              <a:pt x="3845" y="1389"/>
                            </a:lnTo>
                            <a:lnTo>
                              <a:pt x="3877" y="1505"/>
                            </a:lnTo>
                            <a:lnTo>
                              <a:pt x="3903" y="1623"/>
                            </a:lnTo>
                            <a:lnTo>
                              <a:pt x="3923" y="1746"/>
                            </a:lnTo>
                            <a:lnTo>
                              <a:pt x="3934" y="1869"/>
                            </a:lnTo>
                            <a:lnTo>
                              <a:pt x="3938" y="1995"/>
                            </a:lnTo>
                            <a:lnTo>
                              <a:pt x="3934" y="2121"/>
                            </a:lnTo>
                            <a:lnTo>
                              <a:pt x="3923" y="2245"/>
                            </a:lnTo>
                            <a:lnTo>
                              <a:pt x="3903" y="2366"/>
                            </a:lnTo>
                            <a:lnTo>
                              <a:pt x="3877" y="2486"/>
                            </a:lnTo>
                            <a:lnTo>
                              <a:pt x="3845" y="2602"/>
                            </a:lnTo>
                            <a:lnTo>
                              <a:pt x="3806" y="2716"/>
                            </a:lnTo>
                            <a:lnTo>
                              <a:pt x="3759" y="2826"/>
                            </a:lnTo>
                            <a:lnTo>
                              <a:pt x="3707" y="2932"/>
                            </a:lnTo>
                            <a:lnTo>
                              <a:pt x="3649" y="3035"/>
                            </a:lnTo>
                            <a:lnTo>
                              <a:pt x="3585" y="3134"/>
                            </a:lnTo>
                            <a:lnTo>
                              <a:pt x="3515" y="3229"/>
                            </a:lnTo>
                            <a:lnTo>
                              <a:pt x="3441" y="3319"/>
                            </a:lnTo>
                            <a:lnTo>
                              <a:pt x="3361" y="3405"/>
                            </a:lnTo>
                            <a:lnTo>
                              <a:pt x="3276" y="3486"/>
                            </a:lnTo>
                            <a:lnTo>
                              <a:pt x="3187" y="3561"/>
                            </a:lnTo>
                            <a:lnTo>
                              <a:pt x="3093" y="3632"/>
                            </a:lnTo>
                            <a:lnTo>
                              <a:pt x="2996" y="3697"/>
                            </a:lnTo>
                            <a:lnTo>
                              <a:pt x="2894" y="3756"/>
                            </a:lnTo>
                            <a:lnTo>
                              <a:pt x="2789" y="3808"/>
                            </a:lnTo>
                            <a:lnTo>
                              <a:pt x="2680" y="3856"/>
                            </a:lnTo>
                            <a:lnTo>
                              <a:pt x="2568" y="3895"/>
                            </a:lnTo>
                            <a:lnTo>
                              <a:pt x="2454" y="3928"/>
                            </a:lnTo>
                            <a:lnTo>
                              <a:pt x="2335" y="3954"/>
                            </a:lnTo>
                            <a:lnTo>
                              <a:pt x="2216" y="3974"/>
                            </a:lnTo>
                            <a:lnTo>
                              <a:pt x="2094" y="3985"/>
                            </a:lnTo>
                            <a:lnTo>
                              <a:pt x="1969" y="3989"/>
                            </a:lnTo>
                            <a:lnTo>
                              <a:pt x="1845" y="3985"/>
                            </a:lnTo>
                            <a:lnTo>
                              <a:pt x="1723" y="3974"/>
                            </a:lnTo>
                            <a:lnTo>
                              <a:pt x="1602" y="3954"/>
                            </a:lnTo>
                            <a:lnTo>
                              <a:pt x="1485" y="3928"/>
                            </a:lnTo>
                            <a:lnTo>
                              <a:pt x="1370" y="3895"/>
                            </a:lnTo>
                            <a:lnTo>
                              <a:pt x="1258" y="3856"/>
                            </a:lnTo>
                            <a:lnTo>
                              <a:pt x="1150" y="3808"/>
                            </a:lnTo>
                            <a:lnTo>
                              <a:pt x="1044" y="3756"/>
                            </a:lnTo>
                            <a:lnTo>
                              <a:pt x="943" y="3697"/>
                            </a:lnTo>
                            <a:lnTo>
                              <a:pt x="845" y="3632"/>
                            </a:lnTo>
                            <a:lnTo>
                              <a:pt x="752" y="3561"/>
                            </a:lnTo>
                            <a:lnTo>
                              <a:pt x="662" y="3486"/>
                            </a:lnTo>
                            <a:lnTo>
                              <a:pt x="578" y="3405"/>
                            </a:lnTo>
                            <a:lnTo>
                              <a:pt x="498" y="3319"/>
                            </a:lnTo>
                            <a:lnTo>
                              <a:pt x="423" y="3229"/>
                            </a:lnTo>
                            <a:lnTo>
                              <a:pt x="353" y="3134"/>
                            </a:lnTo>
                            <a:lnTo>
                              <a:pt x="289" y="3035"/>
                            </a:lnTo>
                            <a:lnTo>
                              <a:pt x="231" y="2932"/>
                            </a:lnTo>
                            <a:lnTo>
                              <a:pt x="178" y="2826"/>
                            </a:lnTo>
                            <a:lnTo>
                              <a:pt x="133" y="2716"/>
                            </a:lnTo>
                            <a:lnTo>
                              <a:pt x="93" y="2602"/>
                            </a:lnTo>
                            <a:lnTo>
                              <a:pt x="60" y="2486"/>
                            </a:lnTo>
                            <a:lnTo>
                              <a:pt x="34" y="2366"/>
                            </a:lnTo>
                            <a:lnTo>
                              <a:pt x="16" y="2245"/>
                            </a:lnTo>
                            <a:lnTo>
                              <a:pt x="5" y="2121"/>
                            </a:lnTo>
                            <a:lnTo>
                              <a:pt x="0" y="1995"/>
                            </a:lnTo>
                            <a:lnTo>
                              <a:pt x="5" y="1869"/>
                            </a:lnTo>
                            <a:lnTo>
                              <a:pt x="16" y="1746"/>
                            </a:lnTo>
                            <a:lnTo>
                              <a:pt x="34" y="1623"/>
                            </a:lnTo>
                            <a:lnTo>
                              <a:pt x="60" y="1505"/>
                            </a:lnTo>
                            <a:lnTo>
                              <a:pt x="93" y="1389"/>
                            </a:lnTo>
                            <a:lnTo>
                              <a:pt x="133" y="1275"/>
                            </a:lnTo>
                            <a:lnTo>
                              <a:pt x="180" y="1165"/>
                            </a:lnTo>
                            <a:lnTo>
                              <a:pt x="231" y="1058"/>
                            </a:lnTo>
                            <a:lnTo>
                              <a:pt x="289" y="955"/>
                            </a:lnTo>
                            <a:lnTo>
                              <a:pt x="353" y="857"/>
                            </a:lnTo>
                            <a:lnTo>
                              <a:pt x="423" y="762"/>
                            </a:lnTo>
                            <a:lnTo>
                              <a:pt x="498" y="671"/>
                            </a:lnTo>
                            <a:lnTo>
                              <a:pt x="578" y="586"/>
                            </a:lnTo>
                            <a:lnTo>
                              <a:pt x="663" y="505"/>
                            </a:lnTo>
                            <a:lnTo>
                              <a:pt x="752" y="428"/>
                            </a:lnTo>
                            <a:lnTo>
                              <a:pt x="845" y="359"/>
                            </a:lnTo>
                            <a:lnTo>
                              <a:pt x="943" y="294"/>
                            </a:lnTo>
                            <a:lnTo>
                              <a:pt x="1045" y="235"/>
                            </a:lnTo>
                            <a:lnTo>
                              <a:pt x="1150" y="181"/>
                            </a:lnTo>
                            <a:lnTo>
                              <a:pt x="1258" y="135"/>
                            </a:lnTo>
                            <a:lnTo>
                              <a:pt x="1370" y="95"/>
                            </a:lnTo>
                            <a:lnTo>
                              <a:pt x="1485" y="61"/>
                            </a:lnTo>
                            <a:lnTo>
                              <a:pt x="1602" y="35"/>
                            </a:lnTo>
                            <a:lnTo>
                              <a:pt x="1723" y="16"/>
                            </a:lnTo>
                            <a:lnTo>
                              <a:pt x="1845" y="5"/>
                            </a:lnTo>
                            <a:lnTo>
                              <a:pt x="1969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0">
                        <a:solidFill>
                          <a:schemeClr val="bg1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29" name="Freeform 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68378" y="3178071"/>
                      <a:ext cx="684000" cy="694800"/>
                    </a:xfrm>
                    <a:custGeom>
                      <a:avLst/>
                      <a:gdLst>
                        <a:gd name="T0" fmla="*/ 2319 w 3259"/>
                        <a:gd name="T1" fmla="*/ 2118 h 3338"/>
                        <a:gd name="T2" fmla="*/ 1028 w 3259"/>
                        <a:gd name="T3" fmla="*/ 809 h 3338"/>
                        <a:gd name="T4" fmla="*/ 1285 w 3259"/>
                        <a:gd name="T5" fmla="*/ 1018 h 3338"/>
                        <a:gd name="T6" fmla="*/ 1336 w 3259"/>
                        <a:gd name="T7" fmla="*/ 1045 h 3338"/>
                        <a:gd name="T8" fmla="*/ 1535 w 3259"/>
                        <a:gd name="T9" fmla="*/ 1237 h 3338"/>
                        <a:gd name="T10" fmla="*/ 1580 w 3259"/>
                        <a:gd name="T11" fmla="*/ 1267 h 3338"/>
                        <a:gd name="T12" fmla="*/ 1642 w 3259"/>
                        <a:gd name="T13" fmla="*/ 1450 h 3338"/>
                        <a:gd name="T14" fmla="*/ 2013 w 3259"/>
                        <a:gd name="T15" fmla="*/ 1446 h 3338"/>
                        <a:gd name="T16" fmla="*/ 2036 w 3259"/>
                        <a:gd name="T17" fmla="*/ 1497 h 3338"/>
                        <a:gd name="T18" fmla="*/ 1619 w 3259"/>
                        <a:gd name="T19" fmla="*/ 1527 h 3338"/>
                        <a:gd name="T20" fmla="*/ 1535 w 3259"/>
                        <a:gd name="T21" fmla="*/ 1376 h 3338"/>
                        <a:gd name="T22" fmla="*/ 1428 w 3259"/>
                        <a:gd name="T23" fmla="*/ 1521 h 3338"/>
                        <a:gd name="T24" fmla="*/ 1293 w 3259"/>
                        <a:gd name="T25" fmla="*/ 1178 h 3338"/>
                        <a:gd name="T26" fmla="*/ 1138 w 3259"/>
                        <a:gd name="T27" fmla="*/ 1525 h 3338"/>
                        <a:gd name="T28" fmla="*/ 1094 w 3259"/>
                        <a:gd name="T29" fmla="*/ 1496 h 3338"/>
                        <a:gd name="T30" fmla="*/ 834 w 3259"/>
                        <a:gd name="T31" fmla="*/ 1516 h 3338"/>
                        <a:gd name="T32" fmla="*/ 784 w 3259"/>
                        <a:gd name="T33" fmla="*/ 1499 h 3338"/>
                        <a:gd name="T34" fmla="*/ 600 w 3259"/>
                        <a:gd name="T35" fmla="*/ 1524 h 3338"/>
                        <a:gd name="T36" fmla="*/ 407 w 3259"/>
                        <a:gd name="T37" fmla="*/ 1509 h 3338"/>
                        <a:gd name="T38" fmla="*/ 414 w 3259"/>
                        <a:gd name="T39" fmla="*/ 1453 h 3338"/>
                        <a:gd name="T40" fmla="*/ 566 w 3259"/>
                        <a:gd name="T41" fmla="*/ 1428 h 3338"/>
                        <a:gd name="T42" fmla="*/ 676 w 3259"/>
                        <a:gd name="T43" fmla="*/ 1179 h 3338"/>
                        <a:gd name="T44" fmla="*/ 726 w 3259"/>
                        <a:gd name="T45" fmla="*/ 1195 h 3338"/>
                        <a:gd name="T46" fmla="*/ 972 w 3259"/>
                        <a:gd name="T47" fmla="*/ 782 h 3338"/>
                        <a:gd name="T48" fmla="*/ 1075 w 3259"/>
                        <a:gd name="T49" fmla="*/ 322 h 3338"/>
                        <a:gd name="T50" fmla="*/ 741 w 3259"/>
                        <a:gd name="T51" fmla="*/ 448 h 3338"/>
                        <a:gd name="T52" fmla="*/ 484 w 3259"/>
                        <a:gd name="T53" fmla="*/ 688 h 3338"/>
                        <a:gd name="T54" fmla="*/ 333 w 3259"/>
                        <a:gd name="T55" fmla="*/ 1011 h 3338"/>
                        <a:gd name="T56" fmla="*/ 319 w 3259"/>
                        <a:gd name="T57" fmla="*/ 1383 h 3338"/>
                        <a:gd name="T58" fmla="*/ 444 w 3259"/>
                        <a:gd name="T59" fmla="*/ 1720 h 3338"/>
                        <a:gd name="T60" fmla="*/ 682 w 3259"/>
                        <a:gd name="T61" fmla="*/ 1979 h 3338"/>
                        <a:gd name="T62" fmla="*/ 1004 w 3259"/>
                        <a:gd name="T63" fmla="*/ 2131 h 3338"/>
                        <a:gd name="T64" fmla="*/ 1372 w 3259"/>
                        <a:gd name="T65" fmla="*/ 2146 h 3338"/>
                        <a:gd name="T66" fmla="*/ 1706 w 3259"/>
                        <a:gd name="T67" fmla="*/ 2019 h 3338"/>
                        <a:gd name="T68" fmla="*/ 1963 w 3259"/>
                        <a:gd name="T69" fmla="*/ 1779 h 3338"/>
                        <a:gd name="T70" fmla="*/ 2113 w 3259"/>
                        <a:gd name="T71" fmla="*/ 1455 h 3338"/>
                        <a:gd name="T72" fmla="*/ 2128 w 3259"/>
                        <a:gd name="T73" fmla="*/ 1084 h 3338"/>
                        <a:gd name="T74" fmla="*/ 2002 w 3259"/>
                        <a:gd name="T75" fmla="*/ 747 h 3338"/>
                        <a:gd name="T76" fmla="*/ 1765 w 3259"/>
                        <a:gd name="T77" fmla="*/ 489 h 3338"/>
                        <a:gd name="T78" fmla="*/ 1444 w 3259"/>
                        <a:gd name="T79" fmla="*/ 337 h 3338"/>
                        <a:gd name="T80" fmla="*/ 1224 w 3259"/>
                        <a:gd name="T81" fmla="*/ 0 h 3338"/>
                        <a:gd name="T82" fmla="*/ 1660 w 3259"/>
                        <a:gd name="T83" fmla="*/ 81 h 3338"/>
                        <a:gd name="T84" fmla="*/ 2026 w 3259"/>
                        <a:gd name="T85" fmla="*/ 303 h 3338"/>
                        <a:gd name="T86" fmla="*/ 2295 w 3259"/>
                        <a:gd name="T87" fmla="*/ 636 h 3338"/>
                        <a:gd name="T88" fmla="*/ 2434 w 3259"/>
                        <a:gd name="T89" fmla="*/ 1051 h 3338"/>
                        <a:gd name="T90" fmla="*/ 2418 w 3259"/>
                        <a:gd name="T91" fmla="*/ 1503 h 3338"/>
                        <a:gd name="T92" fmla="*/ 2250 w 3259"/>
                        <a:gd name="T93" fmla="*/ 1905 h 3338"/>
                        <a:gd name="T94" fmla="*/ 1959 w 3259"/>
                        <a:gd name="T95" fmla="*/ 2218 h 3338"/>
                        <a:gd name="T96" fmla="*/ 1577 w 3259"/>
                        <a:gd name="T97" fmla="*/ 2415 h 3338"/>
                        <a:gd name="T98" fmla="*/ 1133 w 3259"/>
                        <a:gd name="T99" fmla="*/ 2463 h 3338"/>
                        <a:gd name="T100" fmla="*/ 708 w 3259"/>
                        <a:gd name="T101" fmla="*/ 2353 h 3338"/>
                        <a:gd name="T102" fmla="*/ 358 w 3259"/>
                        <a:gd name="T103" fmla="*/ 2105 h 3338"/>
                        <a:gd name="T104" fmla="*/ 113 w 3259"/>
                        <a:gd name="T105" fmla="*/ 1753 h 3338"/>
                        <a:gd name="T106" fmla="*/ 3 w 3259"/>
                        <a:gd name="T107" fmla="*/ 1325 h 3338"/>
                        <a:gd name="T108" fmla="*/ 51 w 3259"/>
                        <a:gd name="T109" fmla="*/ 877 h 3338"/>
                        <a:gd name="T110" fmla="*/ 246 w 3259"/>
                        <a:gd name="T111" fmla="*/ 492 h 3338"/>
                        <a:gd name="T112" fmla="*/ 557 w 3259"/>
                        <a:gd name="T113" fmla="*/ 199 h 3338"/>
                        <a:gd name="T114" fmla="*/ 956 w 3259"/>
                        <a:gd name="T115" fmla="*/ 30 h 33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3259" h="3338">
                          <a:moveTo>
                            <a:pt x="2319" y="2118"/>
                          </a:moveTo>
                          <a:lnTo>
                            <a:pt x="3259" y="3065"/>
                          </a:lnTo>
                          <a:lnTo>
                            <a:pt x="2988" y="3338"/>
                          </a:lnTo>
                          <a:lnTo>
                            <a:pt x="2047" y="2391"/>
                          </a:lnTo>
                          <a:lnTo>
                            <a:pt x="2319" y="2118"/>
                          </a:lnTo>
                          <a:close/>
                          <a:moveTo>
                            <a:pt x="995" y="779"/>
                          </a:moveTo>
                          <a:lnTo>
                            <a:pt x="1006" y="782"/>
                          </a:lnTo>
                          <a:lnTo>
                            <a:pt x="1015" y="787"/>
                          </a:lnTo>
                          <a:lnTo>
                            <a:pt x="1023" y="796"/>
                          </a:lnTo>
                          <a:lnTo>
                            <a:pt x="1028" y="809"/>
                          </a:lnTo>
                          <a:lnTo>
                            <a:pt x="1144" y="1344"/>
                          </a:lnTo>
                          <a:lnTo>
                            <a:pt x="1257" y="1045"/>
                          </a:lnTo>
                          <a:lnTo>
                            <a:pt x="1265" y="1032"/>
                          </a:lnTo>
                          <a:lnTo>
                            <a:pt x="1274" y="1024"/>
                          </a:lnTo>
                          <a:lnTo>
                            <a:pt x="1285" y="1018"/>
                          </a:lnTo>
                          <a:lnTo>
                            <a:pt x="1297" y="1016"/>
                          </a:lnTo>
                          <a:lnTo>
                            <a:pt x="1309" y="1018"/>
                          </a:lnTo>
                          <a:lnTo>
                            <a:pt x="1320" y="1023"/>
                          </a:lnTo>
                          <a:lnTo>
                            <a:pt x="1329" y="1032"/>
                          </a:lnTo>
                          <a:lnTo>
                            <a:pt x="1336" y="1045"/>
                          </a:lnTo>
                          <a:lnTo>
                            <a:pt x="1442" y="1378"/>
                          </a:lnTo>
                          <a:lnTo>
                            <a:pt x="1507" y="1257"/>
                          </a:lnTo>
                          <a:lnTo>
                            <a:pt x="1514" y="1247"/>
                          </a:lnTo>
                          <a:lnTo>
                            <a:pt x="1524" y="1241"/>
                          </a:lnTo>
                          <a:lnTo>
                            <a:pt x="1535" y="1237"/>
                          </a:lnTo>
                          <a:lnTo>
                            <a:pt x="1546" y="1237"/>
                          </a:lnTo>
                          <a:lnTo>
                            <a:pt x="1557" y="1242"/>
                          </a:lnTo>
                          <a:lnTo>
                            <a:pt x="1566" y="1248"/>
                          </a:lnTo>
                          <a:lnTo>
                            <a:pt x="1575" y="1256"/>
                          </a:lnTo>
                          <a:lnTo>
                            <a:pt x="1580" y="1267"/>
                          </a:lnTo>
                          <a:lnTo>
                            <a:pt x="1634" y="1409"/>
                          </a:lnTo>
                          <a:lnTo>
                            <a:pt x="1638" y="1423"/>
                          </a:lnTo>
                          <a:lnTo>
                            <a:pt x="1641" y="1434"/>
                          </a:lnTo>
                          <a:lnTo>
                            <a:pt x="1642" y="1443"/>
                          </a:lnTo>
                          <a:lnTo>
                            <a:pt x="1642" y="1450"/>
                          </a:lnTo>
                          <a:lnTo>
                            <a:pt x="1648" y="1446"/>
                          </a:lnTo>
                          <a:lnTo>
                            <a:pt x="1658" y="1445"/>
                          </a:lnTo>
                          <a:lnTo>
                            <a:pt x="1670" y="1444"/>
                          </a:lnTo>
                          <a:lnTo>
                            <a:pt x="1998" y="1444"/>
                          </a:lnTo>
                          <a:lnTo>
                            <a:pt x="2013" y="1446"/>
                          </a:lnTo>
                          <a:lnTo>
                            <a:pt x="2023" y="1453"/>
                          </a:lnTo>
                          <a:lnTo>
                            <a:pt x="2032" y="1462"/>
                          </a:lnTo>
                          <a:lnTo>
                            <a:pt x="2036" y="1473"/>
                          </a:lnTo>
                          <a:lnTo>
                            <a:pt x="2038" y="1486"/>
                          </a:lnTo>
                          <a:lnTo>
                            <a:pt x="2036" y="1497"/>
                          </a:lnTo>
                          <a:lnTo>
                            <a:pt x="2032" y="1509"/>
                          </a:lnTo>
                          <a:lnTo>
                            <a:pt x="2023" y="1517"/>
                          </a:lnTo>
                          <a:lnTo>
                            <a:pt x="2013" y="1524"/>
                          </a:lnTo>
                          <a:lnTo>
                            <a:pt x="1998" y="1527"/>
                          </a:lnTo>
                          <a:lnTo>
                            <a:pt x="1619" y="1527"/>
                          </a:lnTo>
                          <a:lnTo>
                            <a:pt x="1605" y="1524"/>
                          </a:lnTo>
                          <a:lnTo>
                            <a:pt x="1595" y="1517"/>
                          </a:lnTo>
                          <a:lnTo>
                            <a:pt x="1585" y="1508"/>
                          </a:lnTo>
                          <a:lnTo>
                            <a:pt x="1579" y="1496"/>
                          </a:lnTo>
                          <a:lnTo>
                            <a:pt x="1535" y="1376"/>
                          </a:lnTo>
                          <a:lnTo>
                            <a:pt x="1467" y="1502"/>
                          </a:lnTo>
                          <a:lnTo>
                            <a:pt x="1460" y="1512"/>
                          </a:lnTo>
                          <a:lnTo>
                            <a:pt x="1450" y="1518"/>
                          </a:lnTo>
                          <a:lnTo>
                            <a:pt x="1440" y="1521"/>
                          </a:lnTo>
                          <a:lnTo>
                            <a:pt x="1428" y="1521"/>
                          </a:lnTo>
                          <a:lnTo>
                            <a:pt x="1417" y="1518"/>
                          </a:lnTo>
                          <a:lnTo>
                            <a:pt x="1407" y="1512"/>
                          </a:lnTo>
                          <a:lnTo>
                            <a:pt x="1399" y="1503"/>
                          </a:lnTo>
                          <a:lnTo>
                            <a:pt x="1394" y="1492"/>
                          </a:lnTo>
                          <a:lnTo>
                            <a:pt x="1293" y="1178"/>
                          </a:lnTo>
                          <a:lnTo>
                            <a:pt x="1173" y="1496"/>
                          </a:lnTo>
                          <a:lnTo>
                            <a:pt x="1166" y="1507"/>
                          </a:lnTo>
                          <a:lnTo>
                            <a:pt x="1159" y="1515"/>
                          </a:lnTo>
                          <a:lnTo>
                            <a:pt x="1148" y="1521"/>
                          </a:lnTo>
                          <a:lnTo>
                            <a:pt x="1138" y="1525"/>
                          </a:lnTo>
                          <a:lnTo>
                            <a:pt x="1126" y="1526"/>
                          </a:lnTo>
                          <a:lnTo>
                            <a:pt x="1116" y="1522"/>
                          </a:lnTo>
                          <a:lnTo>
                            <a:pt x="1106" y="1517"/>
                          </a:lnTo>
                          <a:lnTo>
                            <a:pt x="1099" y="1509"/>
                          </a:lnTo>
                          <a:lnTo>
                            <a:pt x="1094" y="1496"/>
                          </a:lnTo>
                          <a:lnTo>
                            <a:pt x="986" y="993"/>
                          </a:lnTo>
                          <a:lnTo>
                            <a:pt x="857" y="1490"/>
                          </a:lnTo>
                          <a:lnTo>
                            <a:pt x="853" y="1501"/>
                          </a:lnTo>
                          <a:lnTo>
                            <a:pt x="845" y="1510"/>
                          </a:lnTo>
                          <a:lnTo>
                            <a:pt x="834" y="1516"/>
                          </a:lnTo>
                          <a:lnTo>
                            <a:pt x="824" y="1519"/>
                          </a:lnTo>
                          <a:lnTo>
                            <a:pt x="812" y="1519"/>
                          </a:lnTo>
                          <a:lnTo>
                            <a:pt x="801" y="1516"/>
                          </a:lnTo>
                          <a:lnTo>
                            <a:pt x="791" y="1510"/>
                          </a:lnTo>
                          <a:lnTo>
                            <a:pt x="784" y="1499"/>
                          </a:lnTo>
                          <a:lnTo>
                            <a:pt x="696" y="1317"/>
                          </a:lnTo>
                          <a:lnTo>
                            <a:pt x="627" y="1496"/>
                          </a:lnTo>
                          <a:lnTo>
                            <a:pt x="620" y="1508"/>
                          </a:lnTo>
                          <a:lnTo>
                            <a:pt x="611" y="1517"/>
                          </a:lnTo>
                          <a:lnTo>
                            <a:pt x="600" y="1524"/>
                          </a:lnTo>
                          <a:lnTo>
                            <a:pt x="587" y="1527"/>
                          </a:lnTo>
                          <a:lnTo>
                            <a:pt x="439" y="1527"/>
                          </a:lnTo>
                          <a:lnTo>
                            <a:pt x="425" y="1524"/>
                          </a:lnTo>
                          <a:lnTo>
                            <a:pt x="414" y="1517"/>
                          </a:lnTo>
                          <a:lnTo>
                            <a:pt x="407" y="1509"/>
                          </a:lnTo>
                          <a:lnTo>
                            <a:pt x="401" y="1497"/>
                          </a:lnTo>
                          <a:lnTo>
                            <a:pt x="400" y="1486"/>
                          </a:lnTo>
                          <a:lnTo>
                            <a:pt x="401" y="1473"/>
                          </a:lnTo>
                          <a:lnTo>
                            <a:pt x="407" y="1462"/>
                          </a:lnTo>
                          <a:lnTo>
                            <a:pt x="414" y="1453"/>
                          </a:lnTo>
                          <a:lnTo>
                            <a:pt x="425" y="1446"/>
                          </a:lnTo>
                          <a:lnTo>
                            <a:pt x="439" y="1444"/>
                          </a:lnTo>
                          <a:lnTo>
                            <a:pt x="558" y="1444"/>
                          </a:lnTo>
                          <a:lnTo>
                            <a:pt x="562" y="1438"/>
                          </a:lnTo>
                          <a:lnTo>
                            <a:pt x="566" y="1428"/>
                          </a:lnTo>
                          <a:lnTo>
                            <a:pt x="570" y="1416"/>
                          </a:lnTo>
                          <a:lnTo>
                            <a:pt x="652" y="1205"/>
                          </a:lnTo>
                          <a:lnTo>
                            <a:pt x="658" y="1194"/>
                          </a:lnTo>
                          <a:lnTo>
                            <a:pt x="666" y="1186"/>
                          </a:lnTo>
                          <a:lnTo>
                            <a:pt x="676" y="1179"/>
                          </a:lnTo>
                          <a:lnTo>
                            <a:pt x="687" y="1176"/>
                          </a:lnTo>
                          <a:lnTo>
                            <a:pt x="698" y="1175"/>
                          </a:lnTo>
                          <a:lnTo>
                            <a:pt x="709" y="1177"/>
                          </a:lnTo>
                          <a:lnTo>
                            <a:pt x="719" y="1185"/>
                          </a:lnTo>
                          <a:lnTo>
                            <a:pt x="726" y="1195"/>
                          </a:lnTo>
                          <a:lnTo>
                            <a:pt x="807" y="1362"/>
                          </a:lnTo>
                          <a:lnTo>
                            <a:pt x="949" y="809"/>
                          </a:lnTo>
                          <a:lnTo>
                            <a:pt x="955" y="797"/>
                          </a:lnTo>
                          <a:lnTo>
                            <a:pt x="963" y="789"/>
                          </a:lnTo>
                          <a:lnTo>
                            <a:pt x="972" y="782"/>
                          </a:lnTo>
                          <a:lnTo>
                            <a:pt x="984" y="779"/>
                          </a:lnTo>
                          <a:lnTo>
                            <a:pt x="995" y="779"/>
                          </a:lnTo>
                          <a:close/>
                          <a:moveTo>
                            <a:pt x="1224" y="310"/>
                          </a:moveTo>
                          <a:lnTo>
                            <a:pt x="1148" y="312"/>
                          </a:lnTo>
                          <a:lnTo>
                            <a:pt x="1075" y="322"/>
                          </a:lnTo>
                          <a:lnTo>
                            <a:pt x="1004" y="337"/>
                          </a:lnTo>
                          <a:lnTo>
                            <a:pt x="934" y="357"/>
                          </a:lnTo>
                          <a:lnTo>
                            <a:pt x="868" y="382"/>
                          </a:lnTo>
                          <a:lnTo>
                            <a:pt x="803" y="413"/>
                          </a:lnTo>
                          <a:lnTo>
                            <a:pt x="741" y="448"/>
                          </a:lnTo>
                          <a:lnTo>
                            <a:pt x="682" y="489"/>
                          </a:lnTo>
                          <a:lnTo>
                            <a:pt x="628" y="532"/>
                          </a:lnTo>
                          <a:lnTo>
                            <a:pt x="575" y="580"/>
                          </a:lnTo>
                          <a:lnTo>
                            <a:pt x="528" y="632"/>
                          </a:lnTo>
                          <a:lnTo>
                            <a:pt x="484" y="688"/>
                          </a:lnTo>
                          <a:lnTo>
                            <a:pt x="444" y="747"/>
                          </a:lnTo>
                          <a:lnTo>
                            <a:pt x="410" y="810"/>
                          </a:lnTo>
                          <a:lnTo>
                            <a:pt x="379" y="874"/>
                          </a:lnTo>
                          <a:lnTo>
                            <a:pt x="354" y="942"/>
                          </a:lnTo>
                          <a:lnTo>
                            <a:pt x="333" y="1011"/>
                          </a:lnTo>
                          <a:lnTo>
                            <a:pt x="319" y="1084"/>
                          </a:lnTo>
                          <a:lnTo>
                            <a:pt x="310" y="1158"/>
                          </a:lnTo>
                          <a:lnTo>
                            <a:pt x="307" y="1233"/>
                          </a:lnTo>
                          <a:lnTo>
                            <a:pt x="310" y="1309"/>
                          </a:lnTo>
                          <a:lnTo>
                            <a:pt x="319" y="1383"/>
                          </a:lnTo>
                          <a:lnTo>
                            <a:pt x="333" y="1455"/>
                          </a:lnTo>
                          <a:lnTo>
                            <a:pt x="354" y="1526"/>
                          </a:lnTo>
                          <a:lnTo>
                            <a:pt x="379" y="1592"/>
                          </a:lnTo>
                          <a:lnTo>
                            <a:pt x="410" y="1658"/>
                          </a:lnTo>
                          <a:lnTo>
                            <a:pt x="444" y="1720"/>
                          </a:lnTo>
                          <a:lnTo>
                            <a:pt x="484" y="1779"/>
                          </a:lnTo>
                          <a:lnTo>
                            <a:pt x="528" y="1834"/>
                          </a:lnTo>
                          <a:lnTo>
                            <a:pt x="575" y="1887"/>
                          </a:lnTo>
                          <a:lnTo>
                            <a:pt x="628" y="1934"/>
                          </a:lnTo>
                          <a:lnTo>
                            <a:pt x="682" y="1979"/>
                          </a:lnTo>
                          <a:lnTo>
                            <a:pt x="741" y="2019"/>
                          </a:lnTo>
                          <a:lnTo>
                            <a:pt x="803" y="2054"/>
                          </a:lnTo>
                          <a:lnTo>
                            <a:pt x="868" y="2084"/>
                          </a:lnTo>
                          <a:lnTo>
                            <a:pt x="934" y="2110"/>
                          </a:lnTo>
                          <a:lnTo>
                            <a:pt x="1004" y="2131"/>
                          </a:lnTo>
                          <a:lnTo>
                            <a:pt x="1075" y="2146"/>
                          </a:lnTo>
                          <a:lnTo>
                            <a:pt x="1148" y="2154"/>
                          </a:lnTo>
                          <a:lnTo>
                            <a:pt x="1224" y="2157"/>
                          </a:lnTo>
                          <a:lnTo>
                            <a:pt x="1298" y="2154"/>
                          </a:lnTo>
                          <a:lnTo>
                            <a:pt x="1372" y="2146"/>
                          </a:lnTo>
                          <a:lnTo>
                            <a:pt x="1444" y="2131"/>
                          </a:lnTo>
                          <a:lnTo>
                            <a:pt x="1513" y="2110"/>
                          </a:lnTo>
                          <a:lnTo>
                            <a:pt x="1580" y="2084"/>
                          </a:lnTo>
                          <a:lnTo>
                            <a:pt x="1644" y="2054"/>
                          </a:lnTo>
                          <a:lnTo>
                            <a:pt x="1706" y="2019"/>
                          </a:lnTo>
                          <a:lnTo>
                            <a:pt x="1765" y="1979"/>
                          </a:lnTo>
                          <a:lnTo>
                            <a:pt x="1820" y="1934"/>
                          </a:lnTo>
                          <a:lnTo>
                            <a:pt x="1871" y="1887"/>
                          </a:lnTo>
                          <a:lnTo>
                            <a:pt x="1920" y="1834"/>
                          </a:lnTo>
                          <a:lnTo>
                            <a:pt x="1963" y="1779"/>
                          </a:lnTo>
                          <a:lnTo>
                            <a:pt x="2002" y="1720"/>
                          </a:lnTo>
                          <a:lnTo>
                            <a:pt x="2038" y="1658"/>
                          </a:lnTo>
                          <a:lnTo>
                            <a:pt x="2068" y="1592"/>
                          </a:lnTo>
                          <a:lnTo>
                            <a:pt x="2094" y="1526"/>
                          </a:lnTo>
                          <a:lnTo>
                            <a:pt x="2113" y="1455"/>
                          </a:lnTo>
                          <a:lnTo>
                            <a:pt x="2128" y="1383"/>
                          </a:lnTo>
                          <a:lnTo>
                            <a:pt x="2138" y="1309"/>
                          </a:lnTo>
                          <a:lnTo>
                            <a:pt x="2140" y="1233"/>
                          </a:lnTo>
                          <a:lnTo>
                            <a:pt x="2138" y="1158"/>
                          </a:lnTo>
                          <a:lnTo>
                            <a:pt x="2128" y="1084"/>
                          </a:lnTo>
                          <a:lnTo>
                            <a:pt x="2113" y="1011"/>
                          </a:lnTo>
                          <a:lnTo>
                            <a:pt x="2094" y="942"/>
                          </a:lnTo>
                          <a:lnTo>
                            <a:pt x="2068" y="874"/>
                          </a:lnTo>
                          <a:lnTo>
                            <a:pt x="2038" y="810"/>
                          </a:lnTo>
                          <a:lnTo>
                            <a:pt x="2002" y="747"/>
                          </a:lnTo>
                          <a:lnTo>
                            <a:pt x="1963" y="688"/>
                          </a:lnTo>
                          <a:lnTo>
                            <a:pt x="1920" y="632"/>
                          </a:lnTo>
                          <a:lnTo>
                            <a:pt x="1871" y="580"/>
                          </a:lnTo>
                          <a:lnTo>
                            <a:pt x="1820" y="532"/>
                          </a:lnTo>
                          <a:lnTo>
                            <a:pt x="1765" y="489"/>
                          </a:lnTo>
                          <a:lnTo>
                            <a:pt x="1706" y="448"/>
                          </a:lnTo>
                          <a:lnTo>
                            <a:pt x="1644" y="413"/>
                          </a:lnTo>
                          <a:lnTo>
                            <a:pt x="1580" y="382"/>
                          </a:lnTo>
                          <a:lnTo>
                            <a:pt x="1513" y="357"/>
                          </a:lnTo>
                          <a:lnTo>
                            <a:pt x="1444" y="337"/>
                          </a:lnTo>
                          <a:lnTo>
                            <a:pt x="1372" y="322"/>
                          </a:lnTo>
                          <a:lnTo>
                            <a:pt x="1298" y="312"/>
                          </a:lnTo>
                          <a:lnTo>
                            <a:pt x="1224" y="310"/>
                          </a:lnTo>
                          <a:close/>
                          <a:moveTo>
                            <a:pt x="1224" y="0"/>
                          </a:moveTo>
                          <a:lnTo>
                            <a:pt x="1224" y="0"/>
                          </a:lnTo>
                          <a:lnTo>
                            <a:pt x="1315" y="4"/>
                          </a:lnTo>
                          <a:lnTo>
                            <a:pt x="1404" y="13"/>
                          </a:lnTo>
                          <a:lnTo>
                            <a:pt x="1491" y="30"/>
                          </a:lnTo>
                          <a:lnTo>
                            <a:pt x="1577" y="52"/>
                          </a:lnTo>
                          <a:lnTo>
                            <a:pt x="1660" y="81"/>
                          </a:lnTo>
                          <a:lnTo>
                            <a:pt x="1739" y="115"/>
                          </a:lnTo>
                          <a:lnTo>
                            <a:pt x="1816" y="154"/>
                          </a:lnTo>
                          <a:lnTo>
                            <a:pt x="1889" y="199"/>
                          </a:lnTo>
                          <a:lnTo>
                            <a:pt x="1959" y="249"/>
                          </a:lnTo>
                          <a:lnTo>
                            <a:pt x="2026" y="303"/>
                          </a:lnTo>
                          <a:lnTo>
                            <a:pt x="2088" y="362"/>
                          </a:lnTo>
                          <a:lnTo>
                            <a:pt x="2147" y="424"/>
                          </a:lnTo>
                          <a:lnTo>
                            <a:pt x="2200" y="492"/>
                          </a:lnTo>
                          <a:lnTo>
                            <a:pt x="2250" y="563"/>
                          </a:lnTo>
                          <a:lnTo>
                            <a:pt x="2295" y="636"/>
                          </a:lnTo>
                          <a:lnTo>
                            <a:pt x="2333" y="714"/>
                          </a:lnTo>
                          <a:lnTo>
                            <a:pt x="2367" y="795"/>
                          </a:lnTo>
                          <a:lnTo>
                            <a:pt x="2395" y="877"/>
                          </a:lnTo>
                          <a:lnTo>
                            <a:pt x="2418" y="964"/>
                          </a:lnTo>
                          <a:lnTo>
                            <a:pt x="2434" y="1051"/>
                          </a:lnTo>
                          <a:lnTo>
                            <a:pt x="2444" y="1141"/>
                          </a:lnTo>
                          <a:lnTo>
                            <a:pt x="2448" y="1233"/>
                          </a:lnTo>
                          <a:lnTo>
                            <a:pt x="2444" y="1325"/>
                          </a:lnTo>
                          <a:lnTo>
                            <a:pt x="2434" y="1416"/>
                          </a:lnTo>
                          <a:lnTo>
                            <a:pt x="2418" y="1503"/>
                          </a:lnTo>
                          <a:lnTo>
                            <a:pt x="2395" y="1589"/>
                          </a:lnTo>
                          <a:lnTo>
                            <a:pt x="2367" y="1672"/>
                          </a:lnTo>
                          <a:lnTo>
                            <a:pt x="2333" y="1753"/>
                          </a:lnTo>
                          <a:lnTo>
                            <a:pt x="2295" y="1831"/>
                          </a:lnTo>
                          <a:lnTo>
                            <a:pt x="2250" y="1905"/>
                          </a:lnTo>
                          <a:lnTo>
                            <a:pt x="2200" y="1976"/>
                          </a:lnTo>
                          <a:lnTo>
                            <a:pt x="2147" y="2042"/>
                          </a:lnTo>
                          <a:lnTo>
                            <a:pt x="2088" y="2105"/>
                          </a:lnTo>
                          <a:lnTo>
                            <a:pt x="2026" y="2165"/>
                          </a:lnTo>
                          <a:lnTo>
                            <a:pt x="1959" y="2218"/>
                          </a:lnTo>
                          <a:lnTo>
                            <a:pt x="1889" y="2268"/>
                          </a:lnTo>
                          <a:lnTo>
                            <a:pt x="1816" y="2312"/>
                          </a:lnTo>
                          <a:lnTo>
                            <a:pt x="1739" y="2353"/>
                          </a:lnTo>
                          <a:lnTo>
                            <a:pt x="1660" y="2386"/>
                          </a:lnTo>
                          <a:lnTo>
                            <a:pt x="1577" y="2415"/>
                          </a:lnTo>
                          <a:lnTo>
                            <a:pt x="1491" y="2437"/>
                          </a:lnTo>
                          <a:lnTo>
                            <a:pt x="1404" y="2454"/>
                          </a:lnTo>
                          <a:lnTo>
                            <a:pt x="1315" y="2463"/>
                          </a:lnTo>
                          <a:lnTo>
                            <a:pt x="1224" y="2467"/>
                          </a:lnTo>
                          <a:lnTo>
                            <a:pt x="1133" y="2463"/>
                          </a:lnTo>
                          <a:lnTo>
                            <a:pt x="1043" y="2454"/>
                          </a:lnTo>
                          <a:lnTo>
                            <a:pt x="956" y="2437"/>
                          </a:lnTo>
                          <a:lnTo>
                            <a:pt x="871" y="2415"/>
                          </a:lnTo>
                          <a:lnTo>
                            <a:pt x="788" y="2386"/>
                          </a:lnTo>
                          <a:lnTo>
                            <a:pt x="708" y="2353"/>
                          </a:lnTo>
                          <a:lnTo>
                            <a:pt x="632" y="2312"/>
                          </a:lnTo>
                          <a:lnTo>
                            <a:pt x="557" y="2268"/>
                          </a:lnTo>
                          <a:lnTo>
                            <a:pt x="487" y="2218"/>
                          </a:lnTo>
                          <a:lnTo>
                            <a:pt x="421" y="2165"/>
                          </a:lnTo>
                          <a:lnTo>
                            <a:pt x="358" y="2105"/>
                          </a:lnTo>
                          <a:lnTo>
                            <a:pt x="301" y="2042"/>
                          </a:lnTo>
                          <a:lnTo>
                            <a:pt x="246" y="1976"/>
                          </a:lnTo>
                          <a:lnTo>
                            <a:pt x="197" y="1905"/>
                          </a:lnTo>
                          <a:lnTo>
                            <a:pt x="153" y="1831"/>
                          </a:lnTo>
                          <a:lnTo>
                            <a:pt x="113" y="1753"/>
                          </a:lnTo>
                          <a:lnTo>
                            <a:pt x="80" y="1672"/>
                          </a:lnTo>
                          <a:lnTo>
                            <a:pt x="51" y="1589"/>
                          </a:lnTo>
                          <a:lnTo>
                            <a:pt x="29" y="1503"/>
                          </a:lnTo>
                          <a:lnTo>
                            <a:pt x="13" y="1416"/>
                          </a:lnTo>
                          <a:lnTo>
                            <a:pt x="3" y="1325"/>
                          </a:lnTo>
                          <a:lnTo>
                            <a:pt x="0" y="1233"/>
                          </a:lnTo>
                          <a:lnTo>
                            <a:pt x="3" y="1141"/>
                          </a:lnTo>
                          <a:lnTo>
                            <a:pt x="13" y="1051"/>
                          </a:lnTo>
                          <a:lnTo>
                            <a:pt x="29" y="964"/>
                          </a:lnTo>
                          <a:lnTo>
                            <a:pt x="51" y="877"/>
                          </a:lnTo>
                          <a:lnTo>
                            <a:pt x="80" y="795"/>
                          </a:lnTo>
                          <a:lnTo>
                            <a:pt x="113" y="714"/>
                          </a:lnTo>
                          <a:lnTo>
                            <a:pt x="153" y="636"/>
                          </a:lnTo>
                          <a:lnTo>
                            <a:pt x="197" y="563"/>
                          </a:lnTo>
                          <a:lnTo>
                            <a:pt x="246" y="492"/>
                          </a:lnTo>
                          <a:lnTo>
                            <a:pt x="301" y="424"/>
                          </a:lnTo>
                          <a:lnTo>
                            <a:pt x="358" y="362"/>
                          </a:lnTo>
                          <a:lnTo>
                            <a:pt x="421" y="303"/>
                          </a:lnTo>
                          <a:lnTo>
                            <a:pt x="487" y="249"/>
                          </a:lnTo>
                          <a:lnTo>
                            <a:pt x="557" y="199"/>
                          </a:lnTo>
                          <a:lnTo>
                            <a:pt x="632" y="154"/>
                          </a:lnTo>
                          <a:lnTo>
                            <a:pt x="708" y="115"/>
                          </a:lnTo>
                          <a:lnTo>
                            <a:pt x="788" y="81"/>
                          </a:lnTo>
                          <a:lnTo>
                            <a:pt x="871" y="52"/>
                          </a:lnTo>
                          <a:lnTo>
                            <a:pt x="956" y="30"/>
                          </a:lnTo>
                          <a:lnTo>
                            <a:pt x="1043" y="13"/>
                          </a:lnTo>
                          <a:lnTo>
                            <a:pt x="1133" y="4"/>
                          </a:lnTo>
                          <a:lnTo>
                            <a:pt x="1224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8" name="Group 1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873103" y="3196556"/>
                    <a:ext cx="684000" cy="676315"/>
                    <a:chOff x="543" y="2449"/>
                    <a:chExt cx="890" cy="880"/>
                  </a:xfrm>
                  <a:solidFill>
                    <a:schemeClr val="bg1"/>
                  </a:solidFill>
                </p:grpSpPr>
                <p:sp>
                  <p:nvSpPr>
                    <p:cNvPr id="19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857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543" y="2449"/>
                      <a:ext cx="826" cy="816"/>
                    </a:xfrm>
                    <a:custGeom>
                      <a:avLst/>
                      <a:gdLst>
                        <a:gd name="T0" fmla="*/ 413 w 3302"/>
                        <a:gd name="T1" fmla="*/ 0 h 3264"/>
                        <a:gd name="T2" fmla="*/ 2890 w 3302"/>
                        <a:gd name="T3" fmla="*/ 0 h 3264"/>
                        <a:gd name="T4" fmla="*/ 2941 w 3302"/>
                        <a:gd name="T5" fmla="*/ 3 h 3264"/>
                        <a:gd name="T6" fmla="*/ 2992 w 3302"/>
                        <a:gd name="T7" fmla="*/ 12 h 3264"/>
                        <a:gd name="T8" fmla="*/ 3039 w 3302"/>
                        <a:gd name="T9" fmla="*/ 27 h 3264"/>
                        <a:gd name="T10" fmla="*/ 3083 w 3302"/>
                        <a:gd name="T11" fmla="*/ 48 h 3264"/>
                        <a:gd name="T12" fmla="*/ 3126 w 3302"/>
                        <a:gd name="T13" fmla="*/ 73 h 3264"/>
                        <a:gd name="T14" fmla="*/ 3164 w 3302"/>
                        <a:gd name="T15" fmla="*/ 103 h 3264"/>
                        <a:gd name="T16" fmla="*/ 3198 w 3302"/>
                        <a:gd name="T17" fmla="*/ 137 h 3264"/>
                        <a:gd name="T18" fmla="*/ 3228 w 3302"/>
                        <a:gd name="T19" fmla="*/ 175 h 3264"/>
                        <a:gd name="T20" fmla="*/ 3254 w 3302"/>
                        <a:gd name="T21" fmla="*/ 216 h 3264"/>
                        <a:gd name="T22" fmla="*/ 3275 w 3302"/>
                        <a:gd name="T23" fmla="*/ 261 h 3264"/>
                        <a:gd name="T24" fmla="*/ 3290 w 3302"/>
                        <a:gd name="T25" fmla="*/ 307 h 3264"/>
                        <a:gd name="T26" fmla="*/ 3299 w 3302"/>
                        <a:gd name="T27" fmla="*/ 357 h 3264"/>
                        <a:gd name="T28" fmla="*/ 3302 w 3302"/>
                        <a:gd name="T29" fmla="*/ 408 h 3264"/>
                        <a:gd name="T30" fmla="*/ 3302 w 3302"/>
                        <a:gd name="T31" fmla="*/ 1658 h 3264"/>
                        <a:gd name="T32" fmla="*/ 3258 w 3302"/>
                        <a:gd name="T33" fmla="*/ 1650 h 3264"/>
                        <a:gd name="T34" fmla="*/ 3212 w 3302"/>
                        <a:gd name="T35" fmla="*/ 1648 h 3264"/>
                        <a:gd name="T36" fmla="*/ 3164 w 3302"/>
                        <a:gd name="T37" fmla="*/ 1650 h 3264"/>
                        <a:gd name="T38" fmla="*/ 3117 w 3302"/>
                        <a:gd name="T39" fmla="*/ 1659 h 3264"/>
                        <a:gd name="T40" fmla="*/ 3071 w 3302"/>
                        <a:gd name="T41" fmla="*/ 1673 h 3264"/>
                        <a:gd name="T42" fmla="*/ 3027 w 3302"/>
                        <a:gd name="T43" fmla="*/ 1691 h 3264"/>
                        <a:gd name="T44" fmla="*/ 3027 w 3302"/>
                        <a:gd name="T45" fmla="*/ 544 h 3264"/>
                        <a:gd name="T46" fmla="*/ 275 w 3302"/>
                        <a:gd name="T47" fmla="*/ 544 h 3264"/>
                        <a:gd name="T48" fmla="*/ 275 w 3302"/>
                        <a:gd name="T49" fmla="*/ 2856 h 3264"/>
                        <a:gd name="T50" fmla="*/ 279 w 3302"/>
                        <a:gd name="T51" fmla="*/ 2883 h 3264"/>
                        <a:gd name="T52" fmla="*/ 287 w 3302"/>
                        <a:gd name="T53" fmla="*/ 2909 h 3264"/>
                        <a:gd name="T54" fmla="*/ 299 w 3302"/>
                        <a:gd name="T55" fmla="*/ 2932 h 3264"/>
                        <a:gd name="T56" fmla="*/ 315 w 3302"/>
                        <a:gd name="T57" fmla="*/ 2952 h 3264"/>
                        <a:gd name="T58" fmla="*/ 336 w 3302"/>
                        <a:gd name="T59" fmla="*/ 2969 h 3264"/>
                        <a:gd name="T60" fmla="*/ 359 w 3302"/>
                        <a:gd name="T61" fmla="*/ 2982 h 3264"/>
                        <a:gd name="T62" fmla="*/ 385 w 3302"/>
                        <a:gd name="T63" fmla="*/ 2990 h 3264"/>
                        <a:gd name="T64" fmla="*/ 413 w 3302"/>
                        <a:gd name="T65" fmla="*/ 2992 h 3264"/>
                        <a:gd name="T66" fmla="*/ 1790 w 3302"/>
                        <a:gd name="T67" fmla="*/ 2992 h 3264"/>
                        <a:gd name="T68" fmla="*/ 1710 w 3302"/>
                        <a:gd name="T69" fmla="*/ 3264 h 3264"/>
                        <a:gd name="T70" fmla="*/ 413 w 3302"/>
                        <a:gd name="T71" fmla="*/ 3264 h 3264"/>
                        <a:gd name="T72" fmla="*/ 361 w 3302"/>
                        <a:gd name="T73" fmla="*/ 3261 h 3264"/>
                        <a:gd name="T74" fmla="*/ 311 w 3302"/>
                        <a:gd name="T75" fmla="*/ 3252 h 3264"/>
                        <a:gd name="T76" fmla="*/ 264 w 3302"/>
                        <a:gd name="T77" fmla="*/ 3237 h 3264"/>
                        <a:gd name="T78" fmla="*/ 219 w 3302"/>
                        <a:gd name="T79" fmla="*/ 3216 h 3264"/>
                        <a:gd name="T80" fmla="*/ 177 w 3302"/>
                        <a:gd name="T81" fmla="*/ 3190 h 3264"/>
                        <a:gd name="T82" fmla="*/ 139 w 3302"/>
                        <a:gd name="T83" fmla="*/ 3161 h 3264"/>
                        <a:gd name="T84" fmla="*/ 104 w 3302"/>
                        <a:gd name="T85" fmla="*/ 3127 h 3264"/>
                        <a:gd name="T86" fmla="*/ 73 w 3302"/>
                        <a:gd name="T87" fmla="*/ 3089 h 3264"/>
                        <a:gd name="T88" fmla="*/ 48 w 3302"/>
                        <a:gd name="T89" fmla="*/ 3048 h 3264"/>
                        <a:gd name="T90" fmla="*/ 28 w 3302"/>
                        <a:gd name="T91" fmla="*/ 3003 h 3264"/>
                        <a:gd name="T92" fmla="*/ 13 w 3302"/>
                        <a:gd name="T93" fmla="*/ 2957 h 3264"/>
                        <a:gd name="T94" fmla="*/ 3 w 3302"/>
                        <a:gd name="T95" fmla="*/ 2907 h 3264"/>
                        <a:gd name="T96" fmla="*/ 0 w 3302"/>
                        <a:gd name="T97" fmla="*/ 2856 h 3264"/>
                        <a:gd name="T98" fmla="*/ 0 w 3302"/>
                        <a:gd name="T99" fmla="*/ 408 h 3264"/>
                        <a:gd name="T100" fmla="*/ 3 w 3302"/>
                        <a:gd name="T101" fmla="*/ 357 h 3264"/>
                        <a:gd name="T102" fmla="*/ 13 w 3302"/>
                        <a:gd name="T103" fmla="*/ 307 h 3264"/>
                        <a:gd name="T104" fmla="*/ 28 w 3302"/>
                        <a:gd name="T105" fmla="*/ 261 h 3264"/>
                        <a:gd name="T106" fmla="*/ 48 w 3302"/>
                        <a:gd name="T107" fmla="*/ 216 h 3264"/>
                        <a:gd name="T108" fmla="*/ 73 w 3302"/>
                        <a:gd name="T109" fmla="*/ 175 h 3264"/>
                        <a:gd name="T110" fmla="*/ 104 w 3302"/>
                        <a:gd name="T111" fmla="*/ 137 h 3264"/>
                        <a:gd name="T112" fmla="*/ 139 w 3302"/>
                        <a:gd name="T113" fmla="*/ 103 h 3264"/>
                        <a:gd name="T114" fmla="*/ 177 w 3302"/>
                        <a:gd name="T115" fmla="*/ 73 h 3264"/>
                        <a:gd name="T116" fmla="*/ 219 w 3302"/>
                        <a:gd name="T117" fmla="*/ 48 h 3264"/>
                        <a:gd name="T118" fmla="*/ 264 w 3302"/>
                        <a:gd name="T119" fmla="*/ 27 h 3264"/>
                        <a:gd name="T120" fmla="*/ 311 w 3302"/>
                        <a:gd name="T121" fmla="*/ 12 h 3264"/>
                        <a:gd name="T122" fmla="*/ 361 w 3302"/>
                        <a:gd name="T123" fmla="*/ 3 h 3264"/>
                        <a:gd name="T124" fmla="*/ 413 w 3302"/>
                        <a:gd name="T125" fmla="*/ 0 h 3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3302" h="3264">
                          <a:moveTo>
                            <a:pt x="413" y="0"/>
                          </a:moveTo>
                          <a:lnTo>
                            <a:pt x="2890" y="0"/>
                          </a:lnTo>
                          <a:lnTo>
                            <a:pt x="2941" y="3"/>
                          </a:lnTo>
                          <a:lnTo>
                            <a:pt x="2992" y="12"/>
                          </a:lnTo>
                          <a:lnTo>
                            <a:pt x="3039" y="27"/>
                          </a:lnTo>
                          <a:lnTo>
                            <a:pt x="3083" y="48"/>
                          </a:lnTo>
                          <a:lnTo>
                            <a:pt x="3126" y="73"/>
                          </a:lnTo>
                          <a:lnTo>
                            <a:pt x="3164" y="103"/>
                          </a:lnTo>
                          <a:lnTo>
                            <a:pt x="3198" y="137"/>
                          </a:lnTo>
                          <a:lnTo>
                            <a:pt x="3228" y="175"/>
                          </a:lnTo>
                          <a:lnTo>
                            <a:pt x="3254" y="216"/>
                          </a:lnTo>
                          <a:lnTo>
                            <a:pt x="3275" y="261"/>
                          </a:lnTo>
                          <a:lnTo>
                            <a:pt x="3290" y="307"/>
                          </a:lnTo>
                          <a:lnTo>
                            <a:pt x="3299" y="357"/>
                          </a:lnTo>
                          <a:lnTo>
                            <a:pt x="3302" y="408"/>
                          </a:lnTo>
                          <a:lnTo>
                            <a:pt x="3302" y="1658"/>
                          </a:lnTo>
                          <a:lnTo>
                            <a:pt x="3258" y="1650"/>
                          </a:lnTo>
                          <a:lnTo>
                            <a:pt x="3212" y="1648"/>
                          </a:lnTo>
                          <a:lnTo>
                            <a:pt x="3164" y="1650"/>
                          </a:lnTo>
                          <a:lnTo>
                            <a:pt x="3117" y="1659"/>
                          </a:lnTo>
                          <a:lnTo>
                            <a:pt x="3071" y="1673"/>
                          </a:lnTo>
                          <a:lnTo>
                            <a:pt x="3027" y="1691"/>
                          </a:lnTo>
                          <a:lnTo>
                            <a:pt x="3027" y="544"/>
                          </a:lnTo>
                          <a:lnTo>
                            <a:pt x="275" y="544"/>
                          </a:lnTo>
                          <a:lnTo>
                            <a:pt x="275" y="2856"/>
                          </a:lnTo>
                          <a:lnTo>
                            <a:pt x="279" y="2883"/>
                          </a:lnTo>
                          <a:lnTo>
                            <a:pt x="287" y="2909"/>
                          </a:lnTo>
                          <a:lnTo>
                            <a:pt x="299" y="2932"/>
                          </a:lnTo>
                          <a:lnTo>
                            <a:pt x="315" y="2952"/>
                          </a:lnTo>
                          <a:lnTo>
                            <a:pt x="336" y="2969"/>
                          </a:lnTo>
                          <a:lnTo>
                            <a:pt x="359" y="2982"/>
                          </a:lnTo>
                          <a:lnTo>
                            <a:pt x="385" y="2990"/>
                          </a:lnTo>
                          <a:lnTo>
                            <a:pt x="413" y="2992"/>
                          </a:lnTo>
                          <a:lnTo>
                            <a:pt x="1790" y="2992"/>
                          </a:lnTo>
                          <a:lnTo>
                            <a:pt x="1710" y="3264"/>
                          </a:lnTo>
                          <a:lnTo>
                            <a:pt x="413" y="3264"/>
                          </a:lnTo>
                          <a:lnTo>
                            <a:pt x="361" y="3261"/>
                          </a:lnTo>
                          <a:lnTo>
                            <a:pt x="311" y="3252"/>
                          </a:lnTo>
                          <a:lnTo>
                            <a:pt x="264" y="3237"/>
                          </a:lnTo>
                          <a:lnTo>
                            <a:pt x="219" y="3216"/>
                          </a:lnTo>
                          <a:lnTo>
                            <a:pt x="177" y="3190"/>
                          </a:lnTo>
                          <a:lnTo>
                            <a:pt x="139" y="3161"/>
                          </a:lnTo>
                          <a:lnTo>
                            <a:pt x="104" y="3127"/>
                          </a:lnTo>
                          <a:lnTo>
                            <a:pt x="73" y="3089"/>
                          </a:lnTo>
                          <a:lnTo>
                            <a:pt x="48" y="3048"/>
                          </a:lnTo>
                          <a:lnTo>
                            <a:pt x="28" y="3003"/>
                          </a:lnTo>
                          <a:lnTo>
                            <a:pt x="13" y="2957"/>
                          </a:lnTo>
                          <a:lnTo>
                            <a:pt x="3" y="2907"/>
                          </a:lnTo>
                          <a:lnTo>
                            <a:pt x="0" y="2856"/>
                          </a:lnTo>
                          <a:lnTo>
                            <a:pt x="0" y="408"/>
                          </a:lnTo>
                          <a:lnTo>
                            <a:pt x="3" y="357"/>
                          </a:lnTo>
                          <a:lnTo>
                            <a:pt x="13" y="307"/>
                          </a:lnTo>
                          <a:lnTo>
                            <a:pt x="28" y="261"/>
                          </a:lnTo>
                          <a:lnTo>
                            <a:pt x="48" y="216"/>
                          </a:lnTo>
                          <a:lnTo>
                            <a:pt x="73" y="175"/>
                          </a:lnTo>
                          <a:lnTo>
                            <a:pt x="104" y="137"/>
                          </a:lnTo>
                          <a:lnTo>
                            <a:pt x="139" y="103"/>
                          </a:lnTo>
                          <a:lnTo>
                            <a:pt x="177" y="73"/>
                          </a:lnTo>
                          <a:lnTo>
                            <a:pt x="219" y="48"/>
                          </a:lnTo>
                          <a:lnTo>
                            <a:pt x="264" y="27"/>
                          </a:lnTo>
                          <a:lnTo>
                            <a:pt x="311" y="12"/>
                          </a:lnTo>
                          <a:lnTo>
                            <a:pt x="361" y="3"/>
                          </a:lnTo>
                          <a:lnTo>
                            <a:pt x="413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721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2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853" y="2993"/>
                      <a:ext cx="313" cy="68"/>
                    </a:xfrm>
                    <a:custGeom>
                      <a:avLst/>
                      <a:gdLst>
                        <a:gd name="T0" fmla="*/ 0 w 1254"/>
                        <a:gd name="T1" fmla="*/ 0 h 272"/>
                        <a:gd name="T2" fmla="*/ 1254 w 1254"/>
                        <a:gd name="T3" fmla="*/ 0 h 272"/>
                        <a:gd name="T4" fmla="*/ 976 w 1254"/>
                        <a:gd name="T5" fmla="*/ 272 h 272"/>
                        <a:gd name="T6" fmla="*/ 0 w 1254"/>
                        <a:gd name="T7" fmla="*/ 272 h 272"/>
                        <a:gd name="T8" fmla="*/ 0 w 1254"/>
                        <a:gd name="T9" fmla="*/ 0 h 2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54" h="272">
                          <a:moveTo>
                            <a:pt x="0" y="0"/>
                          </a:moveTo>
                          <a:lnTo>
                            <a:pt x="1254" y="0"/>
                          </a:lnTo>
                          <a:lnTo>
                            <a:pt x="976" y="272"/>
                          </a:lnTo>
                          <a:lnTo>
                            <a:pt x="0" y="27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3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857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721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5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993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6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1276" y="2928"/>
                      <a:ext cx="157" cy="155"/>
                    </a:xfrm>
                    <a:custGeom>
                      <a:avLst/>
                      <a:gdLst>
                        <a:gd name="T0" fmla="*/ 272 w 629"/>
                        <a:gd name="T1" fmla="*/ 0 h 624"/>
                        <a:gd name="T2" fmla="*/ 299 w 629"/>
                        <a:gd name="T3" fmla="*/ 4 h 624"/>
                        <a:gd name="T4" fmla="*/ 327 w 629"/>
                        <a:gd name="T5" fmla="*/ 12 h 624"/>
                        <a:gd name="T6" fmla="*/ 352 w 629"/>
                        <a:gd name="T7" fmla="*/ 25 h 624"/>
                        <a:gd name="T8" fmla="*/ 376 w 629"/>
                        <a:gd name="T9" fmla="*/ 45 h 624"/>
                        <a:gd name="T10" fmla="*/ 585 w 629"/>
                        <a:gd name="T11" fmla="*/ 251 h 624"/>
                        <a:gd name="T12" fmla="*/ 603 w 629"/>
                        <a:gd name="T13" fmla="*/ 274 h 624"/>
                        <a:gd name="T14" fmla="*/ 617 w 629"/>
                        <a:gd name="T15" fmla="*/ 300 h 624"/>
                        <a:gd name="T16" fmla="*/ 625 w 629"/>
                        <a:gd name="T17" fmla="*/ 326 h 624"/>
                        <a:gd name="T18" fmla="*/ 629 w 629"/>
                        <a:gd name="T19" fmla="*/ 354 h 624"/>
                        <a:gd name="T20" fmla="*/ 625 w 629"/>
                        <a:gd name="T21" fmla="*/ 381 h 624"/>
                        <a:gd name="T22" fmla="*/ 617 w 629"/>
                        <a:gd name="T23" fmla="*/ 408 h 624"/>
                        <a:gd name="T24" fmla="*/ 604 w 629"/>
                        <a:gd name="T25" fmla="*/ 435 h 624"/>
                        <a:gd name="T26" fmla="*/ 586 w 629"/>
                        <a:gd name="T27" fmla="*/ 457 h 624"/>
                        <a:gd name="T28" fmla="*/ 418 w 629"/>
                        <a:gd name="T29" fmla="*/ 624 h 624"/>
                        <a:gd name="T30" fmla="*/ 0 w 629"/>
                        <a:gd name="T31" fmla="*/ 210 h 624"/>
                        <a:gd name="T32" fmla="*/ 169 w 629"/>
                        <a:gd name="T33" fmla="*/ 42 h 624"/>
                        <a:gd name="T34" fmla="*/ 192 w 629"/>
                        <a:gd name="T35" fmla="*/ 24 h 624"/>
                        <a:gd name="T36" fmla="*/ 217 w 629"/>
                        <a:gd name="T37" fmla="*/ 12 h 624"/>
                        <a:gd name="T38" fmla="*/ 244 w 629"/>
                        <a:gd name="T39" fmla="*/ 4 h 624"/>
                        <a:gd name="T40" fmla="*/ 272 w 629"/>
                        <a:gd name="T41" fmla="*/ 0 h 6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629" h="624">
                          <a:moveTo>
                            <a:pt x="272" y="0"/>
                          </a:moveTo>
                          <a:lnTo>
                            <a:pt x="299" y="4"/>
                          </a:lnTo>
                          <a:lnTo>
                            <a:pt x="327" y="12"/>
                          </a:lnTo>
                          <a:lnTo>
                            <a:pt x="352" y="25"/>
                          </a:lnTo>
                          <a:lnTo>
                            <a:pt x="376" y="45"/>
                          </a:lnTo>
                          <a:lnTo>
                            <a:pt x="585" y="251"/>
                          </a:lnTo>
                          <a:lnTo>
                            <a:pt x="603" y="274"/>
                          </a:lnTo>
                          <a:lnTo>
                            <a:pt x="617" y="300"/>
                          </a:lnTo>
                          <a:lnTo>
                            <a:pt x="625" y="326"/>
                          </a:lnTo>
                          <a:lnTo>
                            <a:pt x="629" y="354"/>
                          </a:lnTo>
                          <a:lnTo>
                            <a:pt x="625" y="381"/>
                          </a:lnTo>
                          <a:lnTo>
                            <a:pt x="617" y="408"/>
                          </a:lnTo>
                          <a:lnTo>
                            <a:pt x="604" y="435"/>
                          </a:lnTo>
                          <a:lnTo>
                            <a:pt x="586" y="457"/>
                          </a:lnTo>
                          <a:lnTo>
                            <a:pt x="418" y="624"/>
                          </a:lnTo>
                          <a:lnTo>
                            <a:pt x="0" y="210"/>
                          </a:lnTo>
                          <a:lnTo>
                            <a:pt x="169" y="42"/>
                          </a:lnTo>
                          <a:lnTo>
                            <a:pt x="192" y="24"/>
                          </a:lnTo>
                          <a:lnTo>
                            <a:pt x="217" y="12"/>
                          </a:lnTo>
                          <a:lnTo>
                            <a:pt x="244" y="4"/>
                          </a:lnTo>
                          <a:lnTo>
                            <a:pt x="272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7" name="Freeform 2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29" y="3013"/>
                      <a:ext cx="320" cy="316"/>
                    </a:xfrm>
                    <a:custGeom>
                      <a:avLst/>
                      <a:gdLst>
                        <a:gd name="T0" fmla="*/ 260 w 1284"/>
                        <a:gd name="T1" fmla="*/ 754 h 1264"/>
                        <a:gd name="T2" fmla="*/ 177 w 1284"/>
                        <a:gd name="T3" fmla="*/ 1032 h 1264"/>
                        <a:gd name="T4" fmla="*/ 236 w 1284"/>
                        <a:gd name="T5" fmla="*/ 1090 h 1264"/>
                        <a:gd name="T6" fmla="*/ 513 w 1284"/>
                        <a:gd name="T7" fmla="*/ 1009 h 1264"/>
                        <a:gd name="T8" fmla="*/ 471 w 1284"/>
                        <a:gd name="T9" fmla="*/ 796 h 1264"/>
                        <a:gd name="T10" fmla="*/ 260 w 1284"/>
                        <a:gd name="T11" fmla="*/ 754 h 1264"/>
                        <a:gd name="T12" fmla="*/ 848 w 1284"/>
                        <a:gd name="T13" fmla="*/ 0 h 1264"/>
                        <a:gd name="T14" fmla="*/ 1284 w 1284"/>
                        <a:gd name="T15" fmla="*/ 430 h 1264"/>
                        <a:gd name="T16" fmla="*/ 604 w 1284"/>
                        <a:gd name="T17" fmla="*/ 1099 h 1264"/>
                        <a:gd name="T18" fmla="*/ 596 w 1284"/>
                        <a:gd name="T19" fmla="*/ 1107 h 1264"/>
                        <a:gd name="T20" fmla="*/ 586 w 1284"/>
                        <a:gd name="T21" fmla="*/ 1114 h 1264"/>
                        <a:gd name="T22" fmla="*/ 576 w 1284"/>
                        <a:gd name="T23" fmla="*/ 1118 h 1264"/>
                        <a:gd name="T24" fmla="*/ 80 w 1284"/>
                        <a:gd name="T25" fmla="*/ 1262 h 1264"/>
                        <a:gd name="T26" fmla="*/ 74 w 1284"/>
                        <a:gd name="T27" fmla="*/ 1263 h 1264"/>
                        <a:gd name="T28" fmla="*/ 68 w 1284"/>
                        <a:gd name="T29" fmla="*/ 1264 h 1264"/>
                        <a:gd name="T30" fmla="*/ 62 w 1284"/>
                        <a:gd name="T31" fmla="*/ 1264 h 1264"/>
                        <a:gd name="T32" fmla="*/ 46 w 1284"/>
                        <a:gd name="T33" fmla="*/ 1263 h 1264"/>
                        <a:gd name="T34" fmla="*/ 31 w 1284"/>
                        <a:gd name="T35" fmla="*/ 1256 h 1264"/>
                        <a:gd name="T36" fmla="*/ 19 w 1284"/>
                        <a:gd name="T37" fmla="*/ 1247 h 1264"/>
                        <a:gd name="T38" fmla="*/ 8 w 1284"/>
                        <a:gd name="T39" fmla="*/ 1234 h 1264"/>
                        <a:gd name="T40" fmla="*/ 3 w 1284"/>
                        <a:gd name="T41" fmla="*/ 1219 h 1264"/>
                        <a:gd name="T42" fmla="*/ 0 w 1284"/>
                        <a:gd name="T43" fmla="*/ 1203 h 1264"/>
                        <a:gd name="T44" fmla="*/ 3 w 1284"/>
                        <a:gd name="T45" fmla="*/ 1187 h 1264"/>
                        <a:gd name="T46" fmla="*/ 148 w 1284"/>
                        <a:gd name="T47" fmla="*/ 695 h 1264"/>
                        <a:gd name="T48" fmla="*/ 154 w 1284"/>
                        <a:gd name="T49" fmla="*/ 684 h 1264"/>
                        <a:gd name="T50" fmla="*/ 161 w 1284"/>
                        <a:gd name="T51" fmla="*/ 675 h 1264"/>
                        <a:gd name="T52" fmla="*/ 170 w 1284"/>
                        <a:gd name="T53" fmla="*/ 666 h 1264"/>
                        <a:gd name="T54" fmla="*/ 848 w 1284"/>
                        <a:gd name="T55" fmla="*/ 0 h 1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284" h="1264">
                          <a:moveTo>
                            <a:pt x="260" y="754"/>
                          </a:moveTo>
                          <a:lnTo>
                            <a:pt x="177" y="1032"/>
                          </a:lnTo>
                          <a:lnTo>
                            <a:pt x="236" y="1090"/>
                          </a:lnTo>
                          <a:lnTo>
                            <a:pt x="513" y="1009"/>
                          </a:lnTo>
                          <a:lnTo>
                            <a:pt x="471" y="796"/>
                          </a:lnTo>
                          <a:lnTo>
                            <a:pt x="260" y="754"/>
                          </a:lnTo>
                          <a:close/>
                          <a:moveTo>
                            <a:pt x="848" y="0"/>
                          </a:moveTo>
                          <a:lnTo>
                            <a:pt x="1284" y="430"/>
                          </a:lnTo>
                          <a:lnTo>
                            <a:pt x="604" y="1099"/>
                          </a:lnTo>
                          <a:lnTo>
                            <a:pt x="596" y="1107"/>
                          </a:lnTo>
                          <a:lnTo>
                            <a:pt x="586" y="1114"/>
                          </a:lnTo>
                          <a:lnTo>
                            <a:pt x="576" y="1118"/>
                          </a:lnTo>
                          <a:lnTo>
                            <a:pt x="80" y="1262"/>
                          </a:lnTo>
                          <a:lnTo>
                            <a:pt x="74" y="1263"/>
                          </a:lnTo>
                          <a:lnTo>
                            <a:pt x="68" y="1264"/>
                          </a:lnTo>
                          <a:lnTo>
                            <a:pt x="62" y="1264"/>
                          </a:lnTo>
                          <a:lnTo>
                            <a:pt x="46" y="1263"/>
                          </a:lnTo>
                          <a:lnTo>
                            <a:pt x="31" y="1256"/>
                          </a:lnTo>
                          <a:lnTo>
                            <a:pt x="19" y="1247"/>
                          </a:lnTo>
                          <a:lnTo>
                            <a:pt x="8" y="1234"/>
                          </a:lnTo>
                          <a:lnTo>
                            <a:pt x="3" y="1219"/>
                          </a:lnTo>
                          <a:lnTo>
                            <a:pt x="0" y="1203"/>
                          </a:lnTo>
                          <a:lnTo>
                            <a:pt x="3" y="1187"/>
                          </a:lnTo>
                          <a:lnTo>
                            <a:pt x="148" y="695"/>
                          </a:lnTo>
                          <a:lnTo>
                            <a:pt x="154" y="684"/>
                          </a:lnTo>
                          <a:lnTo>
                            <a:pt x="161" y="675"/>
                          </a:lnTo>
                          <a:lnTo>
                            <a:pt x="170" y="666"/>
                          </a:lnTo>
                          <a:lnTo>
                            <a:pt x="848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16" name="Freeform 29"/>
                <p:cNvSpPr>
                  <a:spLocks noEditPoints="1"/>
                </p:cNvSpPr>
                <p:nvPr/>
              </p:nvSpPr>
              <p:spPr bwMode="auto">
                <a:xfrm>
                  <a:off x="5662066" y="3177833"/>
                  <a:ext cx="714478" cy="694800"/>
                </a:xfrm>
                <a:custGeom>
                  <a:avLst/>
                  <a:gdLst>
                    <a:gd name="T0" fmla="*/ 2522 w 3590"/>
                    <a:gd name="T1" fmla="*/ 2926 h 3380"/>
                    <a:gd name="T2" fmla="*/ 2480 w 3590"/>
                    <a:gd name="T3" fmla="*/ 3066 h 3380"/>
                    <a:gd name="T4" fmla="*/ 2570 w 3590"/>
                    <a:gd name="T5" fmla="*/ 3176 h 3380"/>
                    <a:gd name="T6" fmla="*/ 2716 w 3590"/>
                    <a:gd name="T7" fmla="*/ 3162 h 3380"/>
                    <a:gd name="T8" fmla="*/ 2784 w 3590"/>
                    <a:gd name="T9" fmla="*/ 3034 h 3380"/>
                    <a:gd name="T10" fmla="*/ 2716 w 3590"/>
                    <a:gd name="T11" fmla="*/ 2907 h 3380"/>
                    <a:gd name="T12" fmla="*/ 1332 w 3590"/>
                    <a:gd name="T13" fmla="*/ 2884 h 3380"/>
                    <a:gd name="T14" fmla="*/ 1222 w 3590"/>
                    <a:gd name="T15" fmla="*/ 2974 h 3380"/>
                    <a:gd name="T16" fmla="*/ 1236 w 3590"/>
                    <a:gd name="T17" fmla="*/ 3120 h 3380"/>
                    <a:gd name="T18" fmla="*/ 1364 w 3590"/>
                    <a:gd name="T19" fmla="*/ 3188 h 3380"/>
                    <a:gd name="T20" fmla="*/ 1490 w 3590"/>
                    <a:gd name="T21" fmla="*/ 3120 h 3380"/>
                    <a:gd name="T22" fmla="*/ 1504 w 3590"/>
                    <a:gd name="T23" fmla="*/ 2974 h 3380"/>
                    <a:gd name="T24" fmla="*/ 1394 w 3590"/>
                    <a:gd name="T25" fmla="*/ 2884 h 3380"/>
                    <a:gd name="T26" fmla="*/ 2991 w 3590"/>
                    <a:gd name="T27" fmla="*/ 1844 h 3380"/>
                    <a:gd name="T28" fmla="*/ 2416 w 3590"/>
                    <a:gd name="T29" fmla="*/ 1844 h 3380"/>
                    <a:gd name="T30" fmla="*/ 1654 w 3590"/>
                    <a:gd name="T31" fmla="*/ 1844 h 3380"/>
                    <a:gd name="T32" fmla="*/ 3160 w 3590"/>
                    <a:gd name="T33" fmla="*/ 1316 h 3380"/>
                    <a:gd name="T34" fmla="*/ 2416 w 3590"/>
                    <a:gd name="T35" fmla="*/ 1316 h 3380"/>
                    <a:gd name="T36" fmla="*/ 1654 w 3590"/>
                    <a:gd name="T37" fmla="*/ 1316 h 3380"/>
                    <a:gd name="T38" fmla="*/ 3317 w 3590"/>
                    <a:gd name="T39" fmla="*/ 826 h 3380"/>
                    <a:gd name="T40" fmla="*/ 2416 w 3590"/>
                    <a:gd name="T41" fmla="*/ 826 h 3380"/>
                    <a:gd name="T42" fmla="*/ 1654 w 3590"/>
                    <a:gd name="T43" fmla="*/ 826 h 3380"/>
                    <a:gd name="T44" fmla="*/ 695 w 3590"/>
                    <a:gd name="T45" fmla="*/ 220 h 3380"/>
                    <a:gd name="T46" fmla="*/ 868 w 3590"/>
                    <a:gd name="T47" fmla="*/ 597 h 3380"/>
                    <a:gd name="T48" fmla="*/ 3517 w 3590"/>
                    <a:gd name="T49" fmla="*/ 604 h 3380"/>
                    <a:gd name="T50" fmla="*/ 3587 w 3590"/>
                    <a:gd name="T51" fmla="*/ 682 h 3380"/>
                    <a:gd name="T52" fmla="*/ 3095 w 3590"/>
                    <a:gd name="T53" fmla="*/ 2266 h 3380"/>
                    <a:gd name="T54" fmla="*/ 2996 w 3590"/>
                    <a:gd name="T55" fmla="*/ 2324 h 3380"/>
                    <a:gd name="T56" fmla="*/ 2996 w 3590"/>
                    <a:gd name="T57" fmla="*/ 2612 h 3380"/>
                    <a:gd name="T58" fmla="*/ 3082 w 3590"/>
                    <a:gd name="T59" fmla="*/ 2665 h 3380"/>
                    <a:gd name="T60" fmla="*/ 3070 w 3590"/>
                    <a:gd name="T61" fmla="*/ 2768 h 3380"/>
                    <a:gd name="T62" fmla="*/ 2888 w 3590"/>
                    <a:gd name="T63" fmla="*/ 2804 h 3380"/>
                    <a:gd name="T64" fmla="*/ 2973 w 3590"/>
                    <a:gd name="T65" fmla="*/ 2991 h 3380"/>
                    <a:gd name="T66" fmla="*/ 2929 w 3590"/>
                    <a:gd name="T67" fmla="*/ 3209 h 3380"/>
                    <a:gd name="T68" fmla="*/ 2764 w 3590"/>
                    <a:gd name="T69" fmla="*/ 3353 h 3380"/>
                    <a:gd name="T70" fmla="*/ 2539 w 3590"/>
                    <a:gd name="T71" fmla="*/ 3368 h 3380"/>
                    <a:gd name="T72" fmla="*/ 2357 w 3590"/>
                    <a:gd name="T73" fmla="*/ 3246 h 3380"/>
                    <a:gd name="T74" fmla="*/ 2284 w 3590"/>
                    <a:gd name="T75" fmla="*/ 3034 h 3380"/>
                    <a:gd name="T76" fmla="*/ 2348 w 3590"/>
                    <a:gd name="T77" fmla="*/ 2836 h 3380"/>
                    <a:gd name="T78" fmla="*/ 1685 w 3590"/>
                    <a:gd name="T79" fmla="*/ 2909 h 3380"/>
                    <a:gd name="T80" fmla="*/ 1696 w 3590"/>
                    <a:gd name="T81" fmla="*/ 3126 h 3380"/>
                    <a:gd name="T82" fmla="*/ 1574 w 3590"/>
                    <a:gd name="T83" fmla="*/ 3308 h 3380"/>
                    <a:gd name="T84" fmla="*/ 1364 w 3590"/>
                    <a:gd name="T85" fmla="*/ 3380 h 3380"/>
                    <a:gd name="T86" fmla="*/ 1152 w 3590"/>
                    <a:gd name="T87" fmla="*/ 3308 h 3380"/>
                    <a:gd name="T88" fmla="*/ 1030 w 3590"/>
                    <a:gd name="T89" fmla="*/ 3126 h 3380"/>
                    <a:gd name="T90" fmla="*/ 1042 w 3590"/>
                    <a:gd name="T91" fmla="*/ 2909 h 3380"/>
                    <a:gd name="T92" fmla="*/ 995 w 3590"/>
                    <a:gd name="T93" fmla="*/ 2801 h 3380"/>
                    <a:gd name="T94" fmla="*/ 923 w 3590"/>
                    <a:gd name="T95" fmla="*/ 2721 h 3380"/>
                    <a:gd name="T96" fmla="*/ 1124 w 3590"/>
                    <a:gd name="T97" fmla="*/ 2159 h 3380"/>
                    <a:gd name="T98" fmla="*/ 52 w 3590"/>
                    <a:gd name="T99" fmla="*/ 212 h 3380"/>
                    <a:gd name="T100" fmla="*/ 0 w 3590"/>
                    <a:gd name="T101" fmla="*/ 119 h 3380"/>
                    <a:gd name="T102" fmla="*/ 50 w 3590"/>
                    <a:gd name="T103" fmla="*/ 21 h 3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590" h="3380">
                      <a:moveTo>
                        <a:pt x="2630" y="2880"/>
                      </a:moveTo>
                      <a:lnTo>
                        <a:pt x="2600" y="2884"/>
                      </a:lnTo>
                      <a:lnTo>
                        <a:pt x="2570" y="2892"/>
                      </a:lnTo>
                      <a:lnTo>
                        <a:pt x="2545" y="2907"/>
                      </a:lnTo>
                      <a:lnTo>
                        <a:pt x="2522" y="2926"/>
                      </a:lnTo>
                      <a:lnTo>
                        <a:pt x="2504" y="2948"/>
                      </a:lnTo>
                      <a:lnTo>
                        <a:pt x="2489" y="2974"/>
                      </a:lnTo>
                      <a:lnTo>
                        <a:pt x="2480" y="3004"/>
                      </a:lnTo>
                      <a:lnTo>
                        <a:pt x="2476" y="3034"/>
                      </a:lnTo>
                      <a:lnTo>
                        <a:pt x="2480" y="3066"/>
                      </a:lnTo>
                      <a:lnTo>
                        <a:pt x="2489" y="3094"/>
                      </a:lnTo>
                      <a:lnTo>
                        <a:pt x="2504" y="3120"/>
                      </a:lnTo>
                      <a:lnTo>
                        <a:pt x="2522" y="3143"/>
                      </a:lnTo>
                      <a:lnTo>
                        <a:pt x="2545" y="3162"/>
                      </a:lnTo>
                      <a:lnTo>
                        <a:pt x="2570" y="3176"/>
                      </a:lnTo>
                      <a:lnTo>
                        <a:pt x="2600" y="3185"/>
                      </a:lnTo>
                      <a:lnTo>
                        <a:pt x="2630" y="3188"/>
                      </a:lnTo>
                      <a:lnTo>
                        <a:pt x="2662" y="3185"/>
                      </a:lnTo>
                      <a:lnTo>
                        <a:pt x="2690" y="3176"/>
                      </a:lnTo>
                      <a:lnTo>
                        <a:pt x="2716" y="3162"/>
                      </a:lnTo>
                      <a:lnTo>
                        <a:pt x="2739" y="3143"/>
                      </a:lnTo>
                      <a:lnTo>
                        <a:pt x="2758" y="3120"/>
                      </a:lnTo>
                      <a:lnTo>
                        <a:pt x="2772" y="3094"/>
                      </a:lnTo>
                      <a:lnTo>
                        <a:pt x="2781" y="3066"/>
                      </a:lnTo>
                      <a:lnTo>
                        <a:pt x="2784" y="3034"/>
                      </a:lnTo>
                      <a:lnTo>
                        <a:pt x="2781" y="3004"/>
                      </a:lnTo>
                      <a:lnTo>
                        <a:pt x="2772" y="2974"/>
                      </a:lnTo>
                      <a:lnTo>
                        <a:pt x="2758" y="2948"/>
                      </a:lnTo>
                      <a:lnTo>
                        <a:pt x="2739" y="2926"/>
                      </a:lnTo>
                      <a:lnTo>
                        <a:pt x="2716" y="2907"/>
                      </a:lnTo>
                      <a:lnTo>
                        <a:pt x="2690" y="2892"/>
                      </a:lnTo>
                      <a:lnTo>
                        <a:pt x="2662" y="2884"/>
                      </a:lnTo>
                      <a:lnTo>
                        <a:pt x="2630" y="2880"/>
                      </a:lnTo>
                      <a:close/>
                      <a:moveTo>
                        <a:pt x="1364" y="2880"/>
                      </a:moveTo>
                      <a:lnTo>
                        <a:pt x="1332" y="2884"/>
                      </a:lnTo>
                      <a:lnTo>
                        <a:pt x="1304" y="2892"/>
                      </a:lnTo>
                      <a:lnTo>
                        <a:pt x="1277" y="2907"/>
                      </a:lnTo>
                      <a:lnTo>
                        <a:pt x="1255" y="2926"/>
                      </a:lnTo>
                      <a:lnTo>
                        <a:pt x="1236" y="2948"/>
                      </a:lnTo>
                      <a:lnTo>
                        <a:pt x="1222" y="2974"/>
                      </a:lnTo>
                      <a:lnTo>
                        <a:pt x="1213" y="3004"/>
                      </a:lnTo>
                      <a:lnTo>
                        <a:pt x="1210" y="3034"/>
                      </a:lnTo>
                      <a:lnTo>
                        <a:pt x="1213" y="3066"/>
                      </a:lnTo>
                      <a:lnTo>
                        <a:pt x="1222" y="3094"/>
                      </a:lnTo>
                      <a:lnTo>
                        <a:pt x="1236" y="3120"/>
                      </a:lnTo>
                      <a:lnTo>
                        <a:pt x="1255" y="3143"/>
                      </a:lnTo>
                      <a:lnTo>
                        <a:pt x="1277" y="3162"/>
                      </a:lnTo>
                      <a:lnTo>
                        <a:pt x="1304" y="3176"/>
                      </a:lnTo>
                      <a:lnTo>
                        <a:pt x="1332" y="3185"/>
                      </a:lnTo>
                      <a:lnTo>
                        <a:pt x="1364" y="3188"/>
                      </a:lnTo>
                      <a:lnTo>
                        <a:pt x="1394" y="3185"/>
                      </a:lnTo>
                      <a:lnTo>
                        <a:pt x="1423" y="3176"/>
                      </a:lnTo>
                      <a:lnTo>
                        <a:pt x="1449" y="3162"/>
                      </a:lnTo>
                      <a:lnTo>
                        <a:pt x="1472" y="3143"/>
                      </a:lnTo>
                      <a:lnTo>
                        <a:pt x="1490" y="3120"/>
                      </a:lnTo>
                      <a:lnTo>
                        <a:pt x="1504" y="3094"/>
                      </a:lnTo>
                      <a:lnTo>
                        <a:pt x="1514" y="3066"/>
                      </a:lnTo>
                      <a:lnTo>
                        <a:pt x="1516" y="3034"/>
                      </a:lnTo>
                      <a:lnTo>
                        <a:pt x="1514" y="3004"/>
                      </a:lnTo>
                      <a:lnTo>
                        <a:pt x="1504" y="2974"/>
                      </a:lnTo>
                      <a:lnTo>
                        <a:pt x="1490" y="2948"/>
                      </a:lnTo>
                      <a:lnTo>
                        <a:pt x="1472" y="2926"/>
                      </a:lnTo>
                      <a:lnTo>
                        <a:pt x="1449" y="2907"/>
                      </a:lnTo>
                      <a:lnTo>
                        <a:pt x="1423" y="2892"/>
                      </a:lnTo>
                      <a:lnTo>
                        <a:pt x="1394" y="2884"/>
                      </a:lnTo>
                      <a:lnTo>
                        <a:pt x="1364" y="2880"/>
                      </a:lnTo>
                      <a:close/>
                      <a:moveTo>
                        <a:pt x="2647" y="1844"/>
                      </a:moveTo>
                      <a:lnTo>
                        <a:pt x="2647" y="2094"/>
                      </a:lnTo>
                      <a:lnTo>
                        <a:pt x="2912" y="2094"/>
                      </a:lnTo>
                      <a:lnTo>
                        <a:pt x="2991" y="1844"/>
                      </a:lnTo>
                      <a:lnTo>
                        <a:pt x="2647" y="1844"/>
                      </a:lnTo>
                      <a:close/>
                      <a:moveTo>
                        <a:pt x="1885" y="1844"/>
                      </a:moveTo>
                      <a:lnTo>
                        <a:pt x="1885" y="2094"/>
                      </a:lnTo>
                      <a:lnTo>
                        <a:pt x="2416" y="2094"/>
                      </a:lnTo>
                      <a:lnTo>
                        <a:pt x="2416" y="1844"/>
                      </a:lnTo>
                      <a:lnTo>
                        <a:pt x="1885" y="1844"/>
                      </a:lnTo>
                      <a:close/>
                      <a:moveTo>
                        <a:pt x="1301" y="1844"/>
                      </a:moveTo>
                      <a:lnTo>
                        <a:pt x="1388" y="2094"/>
                      </a:lnTo>
                      <a:lnTo>
                        <a:pt x="1654" y="2094"/>
                      </a:lnTo>
                      <a:lnTo>
                        <a:pt x="1654" y="1844"/>
                      </a:lnTo>
                      <a:lnTo>
                        <a:pt x="1301" y="1844"/>
                      </a:lnTo>
                      <a:close/>
                      <a:moveTo>
                        <a:pt x="2647" y="1316"/>
                      </a:moveTo>
                      <a:lnTo>
                        <a:pt x="2647" y="1614"/>
                      </a:lnTo>
                      <a:lnTo>
                        <a:pt x="3065" y="1614"/>
                      </a:lnTo>
                      <a:lnTo>
                        <a:pt x="3160" y="1316"/>
                      </a:lnTo>
                      <a:lnTo>
                        <a:pt x="2647" y="1316"/>
                      </a:lnTo>
                      <a:close/>
                      <a:moveTo>
                        <a:pt x="1885" y="1316"/>
                      </a:moveTo>
                      <a:lnTo>
                        <a:pt x="1885" y="1614"/>
                      </a:lnTo>
                      <a:lnTo>
                        <a:pt x="2416" y="1614"/>
                      </a:lnTo>
                      <a:lnTo>
                        <a:pt x="2416" y="1316"/>
                      </a:lnTo>
                      <a:lnTo>
                        <a:pt x="1885" y="1316"/>
                      </a:lnTo>
                      <a:close/>
                      <a:moveTo>
                        <a:pt x="1118" y="1316"/>
                      </a:moveTo>
                      <a:lnTo>
                        <a:pt x="1221" y="1614"/>
                      </a:lnTo>
                      <a:lnTo>
                        <a:pt x="1654" y="1614"/>
                      </a:lnTo>
                      <a:lnTo>
                        <a:pt x="1654" y="1316"/>
                      </a:lnTo>
                      <a:lnTo>
                        <a:pt x="1118" y="1316"/>
                      </a:lnTo>
                      <a:close/>
                      <a:moveTo>
                        <a:pt x="2647" y="826"/>
                      </a:moveTo>
                      <a:lnTo>
                        <a:pt x="2647" y="1086"/>
                      </a:lnTo>
                      <a:lnTo>
                        <a:pt x="3235" y="1086"/>
                      </a:lnTo>
                      <a:lnTo>
                        <a:pt x="3317" y="826"/>
                      </a:lnTo>
                      <a:lnTo>
                        <a:pt x="2647" y="826"/>
                      </a:lnTo>
                      <a:close/>
                      <a:moveTo>
                        <a:pt x="1885" y="826"/>
                      </a:moveTo>
                      <a:lnTo>
                        <a:pt x="1885" y="1086"/>
                      </a:lnTo>
                      <a:lnTo>
                        <a:pt x="2416" y="1086"/>
                      </a:lnTo>
                      <a:lnTo>
                        <a:pt x="2416" y="826"/>
                      </a:lnTo>
                      <a:lnTo>
                        <a:pt x="1885" y="826"/>
                      </a:lnTo>
                      <a:close/>
                      <a:moveTo>
                        <a:pt x="948" y="826"/>
                      </a:moveTo>
                      <a:lnTo>
                        <a:pt x="1037" y="1086"/>
                      </a:lnTo>
                      <a:lnTo>
                        <a:pt x="1654" y="1086"/>
                      </a:lnTo>
                      <a:lnTo>
                        <a:pt x="1654" y="826"/>
                      </a:lnTo>
                      <a:lnTo>
                        <a:pt x="948" y="826"/>
                      </a:lnTo>
                      <a:close/>
                      <a:moveTo>
                        <a:pt x="112" y="0"/>
                      </a:moveTo>
                      <a:lnTo>
                        <a:pt x="135" y="3"/>
                      </a:lnTo>
                      <a:lnTo>
                        <a:pt x="157" y="9"/>
                      </a:lnTo>
                      <a:lnTo>
                        <a:pt x="695" y="220"/>
                      </a:lnTo>
                      <a:lnTo>
                        <a:pt x="717" y="232"/>
                      </a:lnTo>
                      <a:lnTo>
                        <a:pt x="736" y="247"/>
                      </a:lnTo>
                      <a:lnTo>
                        <a:pt x="751" y="267"/>
                      </a:lnTo>
                      <a:lnTo>
                        <a:pt x="761" y="289"/>
                      </a:lnTo>
                      <a:lnTo>
                        <a:pt x="868" y="597"/>
                      </a:lnTo>
                      <a:lnTo>
                        <a:pt x="876" y="596"/>
                      </a:lnTo>
                      <a:lnTo>
                        <a:pt x="884" y="596"/>
                      </a:lnTo>
                      <a:lnTo>
                        <a:pt x="3476" y="596"/>
                      </a:lnTo>
                      <a:lnTo>
                        <a:pt x="3496" y="598"/>
                      </a:lnTo>
                      <a:lnTo>
                        <a:pt x="3517" y="604"/>
                      </a:lnTo>
                      <a:lnTo>
                        <a:pt x="3537" y="613"/>
                      </a:lnTo>
                      <a:lnTo>
                        <a:pt x="3554" y="627"/>
                      </a:lnTo>
                      <a:lnTo>
                        <a:pt x="3568" y="643"/>
                      </a:lnTo>
                      <a:lnTo>
                        <a:pt x="3579" y="663"/>
                      </a:lnTo>
                      <a:lnTo>
                        <a:pt x="3587" y="682"/>
                      </a:lnTo>
                      <a:lnTo>
                        <a:pt x="3590" y="704"/>
                      </a:lnTo>
                      <a:lnTo>
                        <a:pt x="3589" y="725"/>
                      </a:lnTo>
                      <a:lnTo>
                        <a:pt x="3585" y="747"/>
                      </a:lnTo>
                      <a:lnTo>
                        <a:pt x="3105" y="2244"/>
                      </a:lnTo>
                      <a:lnTo>
                        <a:pt x="3095" y="2266"/>
                      </a:lnTo>
                      <a:lnTo>
                        <a:pt x="3081" y="2286"/>
                      </a:lnTo>
                      <a:lnTo>
                        <a:pt x="3063" y="2302"/>
                      </a:lnTo>
                      <a:lnTo>
                        <a:pt x="3043" y="2314"/>
                      </a:lnTo>
                      <a:lnTo>
                        <a:pt x="3020" y="2322"/>
                      </a:lnTo>
                      <a:lnTo>
                        <a:pt x="2996" y="2324"/>
                      </a:lnTo>
                      <a:lnTo>
                        <a:pt x="1306" y="2324"/>
                      </a:lnTo>
                      <a:lnTo>
                        <a:pt x="1283" y="2322"/>
                      </a:lnTo>
                      <a:lnTo>
                        <a:pt x="1261" y="2315"/>
                      </a:lnTo>
                      <a:lnTo>
                        <a:pt x="1154" y="2612"/>
                      </a:lnTo>
                      <a:lnTo>
                        <a:pt x="2996" y="2612"/>
                      </a:lnTo>
                      <a:lnTo>
                        <a:pt x="3017" y="2614"/>
                      </a:lnTo>
                      <a:lnTo>
                        <a:pt x="3037" y="2622"/>
                      </a:lnTo>
                      <a:lnTo>
                        <a:pt x="3056" y="2633"/>
                      </a:lnTo>
                      <a:lnTo>
                        <a:pt x="3070" y="2648"/>
                      </a:lnTo>
                      <a:lnTo>
                        <a:pt x="3082" y="2665"/>
                      </a:lnTo>
                      <a:lnTo>
                        <a:pt x="3088" y="2686"/>
                      </a:lnTo>
                      <a:lnTo>
                        <a:pt x="3092" y="2708"/>
                      </a:lnTo>
                      <a:lnTo>
                        <a:pt x="3088" y="2730"/>
                      </a:lnTo>
                      <a:lnTo>
                        <a:pt x="3082" y="2751"/>
                      </a:lnTo>
                      <a:lnTo>
                        <a:pt x="3070" y="2768"/>
                      </a:lnTo>
                      <a:lnTo>
                        <a:pt x="3056" y="2783"/>
                      </a:lnTo>
                      <a:lnTo>
                        <a:pt x="3037" y="2794"/>
                      </a:lnTo>
                      <a:lnTo>
                        <a:pt x="3017" y="2802"/>
                      </a:lnTo>
                      <a:lnTo>
                        <a:pt x="2996" y="2804"/>
                      </a:lnTo>
                      <a:lnTo>
                        <a:pt x="2888" y="2804"/>
                      </a:lnTo>
                      <a:lnTo>
                        <a:pt x="2913" y="2836"/>
                      </a:lnTo>
                      <a:lnTo>
                        <a:pt x="2935" y="2872"/>
                      </a:lnTo>
                      <a:lnTo>
                        <a:pt x="2952" y="2909"/>
                      </a:lnTo>
                      <a:lnTo>
                        <a:pt x="2965" y="2949"/>
                      </a:lnTo>
                      <a:lnTo>
                        <a:pt x="2973" y="2991"/>
                      </a:lnTo>
                      <a:lnTo>
                        <a:pt x="2976" y="3034"/>
                      </a:lnTo>
                      <a:lnTo>
                        <a:pt x="2973" y="3081"/>
                      </a:lnTo>
                      <a:lnTo>
                        <a:pt x="2964" y="3126"/>
                      </a:lnTo>
                      <a:lnTo>
                        <a:pt x="2949" y="3168"/>
                      </a:lnTo>
                      <a:lnTo>
                        <a:pt x="2929" y="3209"/>
                      </a:lnTo>
                      <a:lnTo>
                        <a:pt x="2904" y="3246"/>
                      </a:lnTo>
                      <a:lnTo>
                        <a:pt x="2875" y="3279"/>
                      </a:lnTo>
                      <a:lnTo>
                        <a:pt x="2842" y="3308"/>
                      </a:lnTo>
                      <a:lnTo>
                        <a:pt x="2805" y="3333"/>
                      </a:lnTo>
                      <a:lnTo>
                        <a:pt x="2764" y="3353"/>
                      </a:lnTo>
                      <a:lnTo>
                        <a:pt x="2722" y="3368"/>
                      </a:lnTo>
                      <a:lnTo>
                        <a:pt x="2677" y="3377"/>
                      </a:lnTo>
                      <a:lnTo>
                        <a:pt x="2630" y="3380"/>
                      </a:lnTo>
                      <a:lnTo>
                        <a:pt x="2583" y="3377"/>
                      </a:lnTo>
                      <a:lnTo>
                        <a:pt x="2539" y="3368"/>
                      </a:lnTo>
                      <a:lnTo>
                        <a:pt x="2496" y="3353"/>
                      </a:lnTo>
                      <a:lnTo>
                        <a:pt x="2456" y="3333"/>
                      </a:lnTo>
                      <a:lnTo>
                        <a:pt x="2420" y="3308"/>
                      </a:lnTo>
                      <a:lnTo>
                        <a:pt x="2386" y="3279"/>
                      </a:lnTo>
                      <a:lnTo>
                        <a:pt x="2357" y="3246"/>
                      </a:lnTo>
                      <a:lnTo>
                        <a:pt x="2332" y="3209"/>
                      </a:lnTo>
                      <a:lnTo>
                        <a:pt x="2312" y="3168"/>
                      </a:lnTo>
                      <a:lnTo>
                        <a:pt x="2297" y="3126"/>
                      </a:lnTo>
                      <a:lnTo>
                        <a:pt x="2288" y="3081"/>
                      </a:lnTo>
                      <a:lnTo>
                        <a:pt x="2284" y="3034"/>
                      </a:lnTo>
                      <a:lnTo>
                        <a:pt x="2288" y="2991"/>
                      </a:lnTo>
                      <a:lnTo>
                        <a:pt x="2295" y="2949"/>
                      </a:lnTo>
                      <a:lnTo>
                        <a:pt x="2308" y="2909"/>
                      </a:lnTo>
                      <a:lnTo>
                        <a:pt x="2326" y="2872"/>
                      </a:lnTo>
                      <a:lnTo>
                        <a:pt x="2348" y="2836"/>
                      </a:lnTo>
                      <a:lnTo>
                        <a:pt x="2374" y="2804"/>
                      </a:lnTo>
                      <a:lnTo>
                        <a:pt x="1620" y="2804"/>
                      </a:lnTo>
                      <a:lnTo>
                        <a:pt x="1646" y="2836"/>
                      </a:lnTo>
                      <a:lnTo>
                        <a:pt x="1668" y="2872"/>
                      </a:lnTo>
                      <a:lnTo>
                        <a:pt x="1685" y="2909"/>
                      </a:lnTo>
                      <a:lnTo>
                        <a:pt x="1699" y="2949"/>
                      </a:lnTo>
                      <a:lnTo>
                        <a:pt x="1706" y="2991"/>
                      </a:lnTo>
                      <a:lnTo>
                        <a:pt x="1708" y="3034"/>
                      </a:lnTo>
                      <a:lnTo>
                        <a:pt x="1706" y="3081"/>
                      </a:lnTo>
                      <a:lnTo>
                        <a:pt x="1696" y="3126"/>
                      </a:lnTo>
                      <a:lnTo>
                        <a:pt x="1682" y="3168"/>
                      </a:lnTo>
                      <a:lnTo>
                        <a:pt x="1661" y="3209"/>
                      </a:lnTo>
                      <a:lnTo>
                        <a:pt x="1636" y="3246"/>
                      </a:lnTo>
                      <a:lnTo>
                        <a:pt x="1608" y="3279"/>
                      </a:lnTo>
                      <a:lnTo>
                        <a:pt x="1574" y="3308"/>
                      </a:lnTo>
                      <a:lnTo>
                        <a:pt x="1537" y="3333"/>
                      </a:lnTo>
                      <a:lnTo>
                        <a:pt x="1498" y="3353"/>
                      </a:lnTo>
                      <a:lnTo>
                        <a:pt x="1455" y="3368"/>
                      </a:lnTo>
                      <a:lnTo>
                        <a:pt x="1409" y="3377"/>
                      </a:lnTo>
                      <a:lnTo>
                        <a:pt x="1364" y="3380"/>
                      </a:lnTo>
                      <a:lnTo>
                        <a:pt x="1317" y="3377"/>
                      </a:lnTo>
                      <a:lnTo>
                        <a:pt x="1271" y="3368"/>
                      </a:lnTo>
                      <a:lnTo>
                        <a:pt x="1228" y="3353"/>
                      </a:lnTo>
                      <a:lnTo>
                        <a:pt x="1189" y="3333"/>
                      </a:lnTo>
                      <a:lnTo>
                        <a:pt x="1152" y="3308"/>
                      </a:lnTo>
                      <a:lnTo>
                        <a:pt x="1119" y="3279"/>
                      </a:lnTo>
                      <a:lnTo>
                        <a:pt x="1090" y="3246"/>
                      </a:lnTo>
                      <a:lnTo>
                        <a:pt x="1065" y="3209"/>
                      </a:lnTo>
                      <a:lnTo>
                        <a:pt x="1045" y="3168"/>
                      </a:lnTo>
                      <a:lnTo>
                        <a:pt x="1030" y="3126"/>
                      </a:lnTo>
                      <a:lnTo>
                        <a:pt x="1021" y="3081"/>
                      </a:lnTo>
                      <a:lnTo>
                        <a:pt x="1018" y="3034"/>
                      </a:lnTo>
                      <a:lnTo>
                        <a:pt x="1020" y="2991"/>
                      </a:lnTo>
                      <a:lnTo>
                        <a:pt x="1029" y="2949"/>
                      </a:lnTo>
                      <a:lnTo>
                        <a:pt x="1042" y="2909"/>
                      </a:lnTo>
                      <a:lnTo>
                        <a:pt x="1059" y="2872"/>
                      </a:lnTo>
                      <a:lnTo>
                        <a:pt x="1081" y="2836"/>
                      </a:lnTo>
                      <a:lnTo>
                        <a:pt x="1106" y="2804"/>
                      </a:lnTo>
                      <a:lnTo>
                        <a:pt x="1018" y="2804"/>
                      </a:lnTo>
                      <a:lnTo>
                        <a:pt x="995" y="2801"/>
                      </a:lnTo>
                      <a:lnTo>
                        <a:pt x="973" y="2793"/>
                      </a:lnTo>
                      <a:lnTo>
                        <a:pt x="955" y="2780"/>
                      </a:lnTo>
                      <a:lnTo>
                        <a:pt x="939" y="2764"/>
                      </a:lnTo>
                      <a:lnTo>
                        <a:pt x="928" y="2743"/>
                      </a:lnTo>
                      <a:lnTo>
                        <a:pt x="923" y="2721"/>
                      </a:lnTo>
                      <a:lnTo>
                        <a:pt x="922" y="2698"/>
                      </a:lnTo>
                      <a:lnTo>
                        <a:pt x="927" y="2675"/>
                      </a:lnTo>
                      <a:lnTo>
                        <a:pt x="1100" y="2195"/>
                      </a:lnTo>
                      <a:lnTo>
                        <a:pt x="1109" y="2176"/>
                      </a:lnTo>
                      <a:lnTo>
                        <a:pt x="1124" y="2159"/>
                      </a:lnTo>
                      <a:lnTo>
                        <a:pt x="1140" y="2146"/>
                      </a:lnTo>
                      <a:lnTo>
                        <a:pt x="1159" y="2137"/>
                      </a:lnTo>
                      <a:lnTo>
                        <a:pt x="562" y="415"/>
                      </a:lnTo>
                      <a:lnTo>
                        <a:pt x="73" y="223"/>
                      </a:lnTo>
                      <a:lnTo>
                        <a:pt x="52" y="212"/>
                      </a:lnTo>
                      <a:lnTo>
                        <a:pt x="35" y="199"/>
                      </a:lnTo>
                      <a:lnTo>
                        <a:pt x="21" y="181"/>
                      </a:lnTo>
                      <a:lnTo>
                        <a:pt x="10" y="162"/>
                      </a:lnTo>
                      <a:lnTo>
                        <a:pt x="3" y="141"/>
                      </a:lnTo>
                      <a:lnTo>
                        <a:pt x="0" y="119"/>
                      </a:lnTo>
                      <a:lnTo>
                        <a:pt x="2" y="96"/>
                      </a:lnTo>
                      <a:lnTo>
                        <a:pt x="8" y="73"/>
                      </a:lnTo>
                      <a:lnTo>
                        <a:pt x="19" y="53"/>
                      </a:lnTo>
                      <a:lnTo>
                        <a:pt x="33" y="35"/>
                      </a:lnTo>
                      <a:lnTo>
                        <a:pt x="50" y="21"/>
                      </a:lnTo>
                      <a:lnTo>
                        <a:pt x="69" y="10"/>
                      </a:lnTo>
                      <a:lnTo>
                        <a:pt x="91" y="4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" name="Group 4"/>
              <p:cNvGrpSpPr>
                <a:grpSpLocks noChangeAspect="1"/>
              </p:cNvGrpSpPr>
              <p:nvPr/>
            </p:nvGrpSpPr>
            <p:grpSpPr bwMode="auto">
              <a:xfrm>
                <a:off x="8002395" y="3196556"/>
                <a:ext cx="738049" cy="638589"/>
                <a:chOff x="3788" y="3273"/>
                <a:chExt cx="794" cy="687"/>
              </a:xfrm>
              <a:solidFill>
                <a:schemeClr val="bg1"/>
              </a:solidFill>
            </p:grpSpPr>
            <p:sp>
              <p:nvSpPr>
                <p:cNvPr id="8" name="Freeform 6"/>
                <p:cNvSpPr>
                  <a:spLocks/>
                </p:cNvSpPr>
                <p:nvPr/>
              </p:nvSpPr>
              <p:spPr bwMode="auto">
                <a:xfrm>
                  <a:off x="4314" y="3380"/>
                  <a:ext cx="149" cy="150"/>
                </a:xfrm>
                <a:custGeom>
                  <a:avLst/>
                  <a:gdLst>
                    <a:gd name="T0" fmla="*/ 373 w 747"/>
                    <a:gd name="T1" fmla="*/ 0 h 749"/>
                    <a:gd name="T2" fmla="*/ 424 w 747"/>
                    <a:gd name="T3" fmla="*/ 4 h 749"/>
                    <a:gd name="T4" fmla="*/ 472 w 747"/>
                    <a:gd name="T5" fmla="*/ 14 h 749"/>
                    <a:gd name="T6" fmla="*/ 518 w 747"/>
                    <a:gd name="T7" fmla="*/ 29 h 749"/>
                    <a:gd name="T8" fmla="*/ 562 w 747"/>
                    <a:gd name="T9" fmla="*/ 51 h 749"/>
                    <a:gd name="T10" fmla="*/ 602 w 747"/>
                    <a:gd name="T11" fmla="*/ 78 h 749"/>
                    <a:gd name="T12" fmla="*/ 638 w 747"/>
                    <a:gd name="T13" fmla="*/ 109 h 749"/>
                    <a:gd name="T14" fmla="*/ 669 w 747"/>
                    <a:gd name="T15" fmla="*/ 146 h 749"/>
                    <a:gd name="T16" fmla="*/ 696 w 747"/>
                    <a:gd name="T17" fmla="*/ 186 h 749"/>
                    <a:gd name="T18" fmla="*/ 718 w 747"/>
                    <a:gd name="T19" fmla="*/ 229 h 749"/>
                    <a:gd name="T20" fmla="*/ 733 w 747"/>
                    <a:gd name="T21" fmla="*/ 276 h 749"/>
                    <a:gd name="T22" fmla="*/ 744 w 747"/>
                    <a:gd name="T23" fmla="*/ 324 h 749"/>
                    <a:gd name="T24" fmla="*/ 747 w 747"/>
                    <a:gd name="T25" fmla="*/ 375 h 749"/>
                    <a:gd name="T26" fmla="*/ 744 w 747"/>
                    <a:gd name="T27" fmla="*/ 426 h 749"/>
                    <a:gd name="T28" fmla="*/ 733 w 747"/>
                    <a:gd name="T29" fmla="*/ 474 h 749"/>
                    <a:gd name="T30" fmla="*/ 718 w 747"/>
                    <a:gd name="T31" fmla="*/ 520 h 749"/>
                    <a:gd name="T32" fmla="*/ 696 w 747"/>
                    <a:gd name="T33" fmla="*/ 564 h 749"/>
                    <a:gd name="T34" fmla="*/ 669 w 747"/>
                    <a:gd name="T35" fmla="*/ 604 h 749"/>
                    <a:gd name="T36" fmla="*/ 638 w 747"/>
                    <a:gd name="T37" fmla="*/ 640 h 749"/>
                    <a:gd name="T38" fmla="*/ 602 w 747"/>
                    <a:gd name="T39" fmla="*/ 672 h 749"/>
                    <a:gd name="T40" fmla="*/ 562 w 747"/>
                    <a:gd name="T41" fmla="*/ 699 h 749"/>
                    <a:gd name="T42" fmla="*/ 518 w 747"/>
                    <a:gd name="T43" fmla="*/ 720 h 749"/>
                    <a:gd name="T44" fmla="*/ 472 w 747"/>
                    <a:gd name="T45" fmla="*/ 736 h 749"/>
                    <a:gd name="T46" fmla="*/ 424 w 747"/>
                    <a:gd name="T47" fmla="*/ 747 h 749"/>
                    <a:gd name="T48" fmla="*/ 373 w 747"/>
                    <a:gd name="T49" fmla="*/ 749 h 749"/>
                    <a:gd name="T50" fmla="*/ 322 w 747"/>
                    <a:gd name="T51" fmla="*/ 747 h 749"/>
                    <a:gd name="T52" fmla="*/ 274 w 747"/>
                    <a:gd name="T53" fmla="*/ 736 h 749"/>
                    <a:gd name="T54" fmla="*/ 228 w 747"/>
                    <a:gd name="T55" fmla="*/ 720 h 749"/>
                    <a:gd name="T56" fmla="*/ 185 w 747"/>
                    <a:gd name="T57" fmla="*/ 699 h 749"/>
                    <a:gd name="T58" fmla="*/ 145 w 747"/>
                    <a:gd name="T59" fmla="*/ 672 h 749"/>
                    <a:gd name="T60" fmla="*/ 108 w 747"/>
                    <a:gd name="T61" fmla="*/ 640 h 749"/>
                    <a:gd name="T62" fmla="*/ 77 w 747"/>
                    <a:gd name="T63" fmla="*/ 604 h 749"/>
                    <a:gd name="T64" fmla="*/ 50 w 747"/>
                    <a:gd name="T65" fmla="*/ 564 h 749"/>
                    <a:gd name="T66" fmla="*/ 29 w 747"/>
                    <a:gd name="T67" fmla="*/ 520 h 749"/>
                    <a:gd name="T68" fmla="*/ 13 w 747"/>
                    <a:gd name="T69" fmla="*/ 474 h 749"/>
                    <a:gd name="T70" fmla="*/ 3 w 747"/>
                    <a:gd name="T71" fmla="*/ 426 h 749"/>
                    <a:gd name="T72" fmla="*/ 0 w 747"/>
                    <a:gd name="T73" fmla="*/ 375 h 749"/>
                    <a:gd name="T74" fmla="*/ 3 w 747"/>
                    <a:gd name="T75" fmla="*/ 324 h 749"/>
                    <a:gd name="T76" fmla="*/ 13 w 747"/>
                    <a:gd name="T77" fmla="*/ 276 h 749"/>
                    <a:gd name="T78" fmla="*/ 29 w 747"/>
                    <a:gd name="T79" fmla="*/ 229 h 749"/>
                    <a:gd name="T80" fmla="*/ 50 w 747"/>
                    <a:gd name="T81" fmla="*/ 186 h 749"/>
                    <a:gd name="T82" fmla="*/ 77 w 747"/>
                    <a:gd name="T83" fmla="*/ 146 h 749"/>
                    <a:gd name="T84" fmla="*/ 108 w 747"/>
                    <a:gd name="T85" fmla="*/ 109 h 749"/>
                    <a:gd name="T86" fmla="*/ 145 w 747"/>
                    <a:gd name="T87" fmla="*/ 78 h 749"/>
                    <a:gd name="T88" fmla="*/ 185 w 747"/>
                    <a:gd name="T89" fmla="*/ 51 h 749"/>
                    <a:gd name="T90" fmla="*/ 228 w 747"/>
                    <a:gd name="T91" fmla="*/ 29 h 749"/>
                    <a:gd name="T92" fmla="*/ 274 w 747"/>
                    <a:gd name="T93" fmla="*/ 14 h 749"/>
                    <a:gd name="T94" fmla="*/ 322 w 747"/>
                    <a:gd name="T95" fmla="*/ 4 h 749"/>
                    <a:gd name="T96" fmla="*/ 373 w 747"/>
                    <a:gd name="T97" fmla="*/ 0 h 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47" h="749">
                      <a:moveTo>
                        <a:pt x="373" y="0"/>
                      </a:moveTo>
                      <a:lnTo>
                        <a:pt x="424" y="4"/>
                      </a:lnTo>
                      <a:lnTo>
                        <a:pt x="472" y="14"/>
                      </a:lnTo>
                      <a:lnTo>
                        <a:pt x="518" y="29"/>
                      </a:lnTo>
                      <a:lnTo>
                        <a:pt x="562" y="51"/>
                      </a:lnTo>
                      <a:lnTo>
                        <a:pt x="602" y="78"/>
                      </a:lnTo>
                      <a:lnTo>
                        <a:pt x="638" y="109"/>
                      </a:lnTo>
                      <a:lnTo>
                        <a:pt x="669" y="146"/>
                      </a:lnTo>
                      <a:lnTo>
                        <a:pt x="696" y="186"/>
                      </a:lnTo>
                      <a:lnTo>
                        <a:pt x="718" y="229"/>
                      </a:lnTo>
                      <a:lnTo>
                        <a:pt x="733" y="276"/>
                      </a:lnTo>
                      <a:lnTo>
                        <a:pt x="744" y="324"/>
                      </a:lnTo>
                      <a:lnTo>
                        <a:pt x="747" y="375"/>
                      </a:lnTo>
                      <a:lnTo>
                        <a:pt x="744" y="426"/>
                      </a:lnTo>
                      <a:lnTo>
                        <a:pt x="733" y="474"/>
                      </a:lnTo>
                      <a:lnTo>
                        <a:pt x="718" y="520"/>
                      </a:lnTo>
                      <a:lnTo>
                        <a:pt x="696" y="564"/>
                      </a:lnTo>
                      <a:lnTo>
                        <a:pt x="669" y="604"/>
                      </a:lnTo>
                      <a:lnTo>
                        <a:pt x="638" y="640"/>
                      </a:lnTo>
                      <a:lnTo>
                        <a:pt x="602" y="672"/>
                      </a:lnTo>
                      <a:lnTo>
                        <a:pt x="562" y="699"/>
                      </a:lnTo>
                      <a:lnTo>
                        <a:pt x="518" y="720"/>
                      </a:lnTo>
                      <a:lnTo>
                        <a:pt x="472" y="736"/>
                      </a:lnTo>
                      <a:lnTo>
                        <a:pt x="424" y="747"/>
                      </a:lnTo>
                      <a:lnTo>
                        <a:pt x="373" y="749"/>
                      </a:lnTo>
                      <a:lnTo>
                        <a:pt x="322" y="747"/>
                      </a:lnTo>
                      <a:lnTo>
                        <a:pt x="274" y="736"/>
                      </a:lnTo>
                      <a:lnTo>
                        <a:pt x="228" y="720"/>
                      </a:lnTo>
                      <a:lnTo>
                        <a:pt x="185" y="699"/>
                      </a:lnTo>
                      <a:lnTo>
                        <a:pt x="145" y="672"/>
                      </a:lnTo>
                      <a:lnTo>
                        <a:pt x="108" y="640"/>
                      </a:lnTo>
                      <a:lnTo>
                        <a:pt x="77" y="604"/>
                      </a:lnTo>
                      <a:lnTo>
                        <a:pt x="50" y="564"/>
                      </a:lnTo>
                      <a:lnTo>
                        <a:pt x="29" y="520"/>
                      </a:lnTo>
                      <a:lnTo>
                        <a:pt x="13" y="474"/>
                      </a:lnTo>
                      <a:lnTo>
                        <a:pt x="3" y="426"/>
                      </a:lnTo>
                      <a:lnTo>
                        <a:pt x="0" y="375"/>
                      </a:lnTo>
                      <a:lnTo>
                        <a:pt x="3" y="324"/>
                      </a:lnTo>
                      <a:lnTo>
                        <a:pt x="13" y="276"/>
                      </a:lnTo>
                      <a:lnTo>
                        <a:pt x="29" y="229"/>
                      </a:lnTo>
                      <a:lnTo>
                        <a:pt x="50" y="186"/>
                      </a:lnTo>
                      <a:lnTo>
                        <a:pt x="77" y="146"/>
                      </a:lnTo>
                      <a:lnTo>
                        <a:pt x="108" y="109"/>
                      </a:lnTo>
                      <a:lnTo>
                        <a:pt x="145" y="78"/>
                      </a:lnTo>
                      <a:lnTo>
                        <a:pt x="185" y="51"/>
                      </a:lnTo>
                      <a:lnTo>
                        <a:pt x="228" y="29"/>
                      </a:lnTo>
                      <a:lnTo>
                        <a:pt x="274" y="14"/>
                      </a:lnTo>
                      <a:lnTo>
                        <a:pt x="322" y="4"/>
                      </a:lnTo>
                      <a:lnTo>
                        <a:pt x="373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" name="Freeform 7"/>
                <p:cNvSpPr>
                  <a:spLocks/>
                </p:cNvSpPr>
                <p:nvPr/>
              </p:nvSpPr>
              <p:spPr bwMode="auto">
                <a:xfrm>
                  <a:off x="4224" y="3610"/>
                  <a:ext cx="36" cy="98"/>
                </a:xfrm>
                <a:custGeom>
                  <a:avLst/>
                  <a:gdLst>
                    <a:gd name="T0" fmla="*/ 182 w 182"/>
                    <a:gd name="T1" fmla="*/ 0 h 487"/>
                    <a:gd name="T2" fmla="*/ 182 w 182"/>
                    <a:gd name="T3" fmla="*/ 487 h 487"/>
                    <a:gd name="T4" fmla="*/ 0 w 182"/>
                    <a:gd name="T5" fmla="*/ 487 h 487"/>
                    <a:gd name="T6" fmla="*/ 2 w 182"/>
                    <a:gd name="T7" fmla="*/ 452 h 487"/>
                    <a:gd name="T8" fmla="*/ 6 w 182"/>
                    <a:gd name="T9" fmla="*/ 411 h 487"/>
                    <a:gd name="T10" fmla="*/ 10 w 182"/>
                    <a:gd name="T11" fmla="*/ 365 h 487"/>
                    <a:gd name="T12" fmla="*/ 60 w 182"/>
                    <a:gd name="T13" fmla="*/ 365 h 487"/>
                    <a:gd name="T14" fmla="*/ 60 w 182"/>
                    <a:gd name="T15" fmla="*/ 161 h 487"/>
                    <a:gd name="T16" fmla="*/ 78 w 182"/>
                    <a:gd name="T17" fmla="*/ 119 h 487"/>
                    <a:gd name="T18" fmla="*/ 99 w 182"/>
                    <a:gd name="T19" fmla="*/ 79 h 487"/>
                    <a:gd name="T20" fmla="*/ 122 w 182"/>
                    <a:gd name="T21" fmla="*/ 41 h 487"/>
                    <a:gd name="T22" fmla="*/ 150 w 182"/>
                    <a:gd name="T23" fmla="*/ 7 h 487"/>
                    <a:gd name="T24" fmla="*/ 166 w 182"/>
                    <a:gd name="T25" fmla="*/ 5 h 487"/>
                    <a:gd name="T26" fmla="*/ 182 w 182"/>
                    <a:gd name="T27" fmla="*/ 0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2" h="487">
                      <a:moveTo>
                        <a:pt x="182" y="0"/>
                      </a:moveTo>
                      <a:lnTo>
                        <a:pt x="182" y="487"/>
                      </a:lnTo>
                      <a:lnTo>
                        <a:pt x="0" y="487"/>
                      </a:lnTo>
                      <a:lnTo>
                        <a:pt x="2" y="452"/>
                      </a:lnTo>
                      <a:lnTo>
                        <a:pt x="6" y="411"/>
                      </a:lnTo>
                      <a:lnTo>
                        <a:pt x="10" y="365"/>
                      </a:lnTo>
                      <a:lnTo>
                        <a:pt x="60" y="365"/>
                      </a:lnTo>
                      <a:lnTo>
                        <a:pt x="60" y="161"/>
                      </a:lnTo>
                      <a:lnTo>
                        <a:pt x="78" y="119"/>
                      </a:lnTo>
                      <a:lnTo>
                        <a:pt x="99" y="79"/>
                      </a:lnTo>
                      <a:lnTo>
                        <a:pt x="122" y="41"/>
                      </a:lnTo>
                      <a:lnTo>
                        <a:pt x="150" y="7"/>
                      </a:lnTo>
                      <a:lnTo>
                        <a:pt x="166" y="5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" name="Rectangle 8"/>
                <p:cNvSpPr>
                  <a:spLocks noChangeArrowheads="1"/>
                </p:cNvSpPr>
                <p:nvPr/>
              </p:nvSpPr>
              <p:spPr bwMode="auto">
                <a:xfrm>
                  <a:off x="4208" y="3752"/>
                  <a:ext cx="325" cy="208"/>
                </a:xfrm>
                <a:prstGeom prst="rect">
                  <a:avLst/>
                </a:prstGeom>
                <a:grpFill/>
                <a:ln w="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" name="Freeform 9"/>
                <p:cNvSpPr>
                  <a:spLocks noEditPoints="1"/>
                </p:cNvSpPr>
                <p:nvPr/>
              </p:nvSpPr>
              <p:spPr bwMode="auto">
                <a:xfrm>
                  <a:off x="3788" y="3273"/>
                  <a:ext cx="794" cy="686"/>
                </a:xfrm>
                <a:custGeom>
                  <a:avLst/>
                  <a:gdLst>
                    <a:gd name="T0" fmla="*/ 1608 w 3972"/>
                    <a:gd name="T1" fmla="*/ 3056 h 3428"/>
                    <a:gd name="T2" fmla="*/ 1156 w 3972"/>
                    <a:gd name="T3" fmla="*/ 3056 h 3428"/>
                    <a:gd name="T4" fmla="*/ 3417 w 3972"/>
                    <a:gd name="T5" fmla="*/ 2201 h 3428"/>
                    <a:gd name="T6" fmla="*/ 3425 w 3972"/>
                    <a:gd name="T7" fmla="*/ 2007 h 3428"/>
                    <a:gd name="T8" fmla="*/ 3001 w 3972"/>
                    <a:gd name="T9" fmla="*/ 1412 h 3428"/>
                    <a:gd name="T10" fmla="*/ 3093 w 3972"/>
                    <a:gd name="T11" fmla="*/ 2017 h 3428"/>
                    <a:gd name="T12" fmla="*/ 2579 w 3972"/>
                    <a:gd name="T13" fmla="*/ 0 h 3428"/>
                    <a:gd name="T14" fmla="*/ 2401 w 3972"/>
                    <a:gd name="T15" fmla="*/ 1274 h 3428"/>
                    <a:gd name="T16" fmla="*/ 2580 w 3972"/>
                    <a:gd name="T17" fmla="*/ 1390 h 3428"/>
                    <a:gd name="T18" fmla="*/ 2719 w 3972"/>
                    <a:gd name="T19" fmla="*/ 1387 h 3428"/>
                    <a:gd name="T20" fmla="*/ 2867 w 3972"/>
                    <a:gd name="T21" fmla="*/ 1318 h 3428"/>
                    <a:gd name="T22" fmla="*/ 3095 w 3972"/>
                    <a:gd name="T23" fmla="*/ 1304 h 3428"/>
                    <a:gd name="T24" fmla="*/ 3237 w 3972"/>
                    <a:gd name="T25" fmla="*/ 1366 h 3428"/>
                    <a:gd name="T26" fmla="*/ 3317 w 3972"/>
                    <a:gd name="T27" fmla="*/ 1417 h 3428"/>
                    <a:gd name="T28" fmla="*/ 3439 w 3972"/>
                    <a:gd name="T29" fmla="*/ 1508 h 3428"/>
                    <a:gd name="T30" fmla="*/ 3563 w 3972"/>
                    <a:gd name="T31" fmla="*/ 1635 h 3428"/>
                    <a:gd name="T32" fmla="*/ 3666 w 3972"/>
                    <a:gd name="T33" fmla="*/ 1801 h 3428"/>
                    <a:gd name="T34" fmla="*/ 3720 w 3972"/>
                    <a:gd name="T35" fmla="*/ 2012 h 3428"/>
                    <a:gd name="T36" fmla="*/ 3713 w 3972"/>
                    <a:gd name="T37" fmla="*/ 2201 h 3428"/>
                    <a:gd name="T38" fmla="*/ 1916 w 3972"/>
                    <a:gd name="T39" fmla="*/ 2201 h 3428"/>
                    <a:gd name="T40" fmla="*/ 2058 w 3972"/>
                    <a:gd name="T41" fmla="*/ 2103 h 3428"/>
                    <a:gd name="T42" fmla="*/ 2084 w 3972"/>
                    <a:gd name="T43" fmla="*/ 1926 h 3428"/>
                    <a:gd name="T44" fmla="*/ 2151 w 3972"/>
                    <a:gd name="T45" fmla="*/ 1735 h 3428"/>
                    <a:gd name="T46" fmla="*/ 2272 w 3972"/>
                    <a:gd name="T47" fmla="*/ 1573 h 3428"/>
                    <a:gd name="T48" fmla="*/ 2407 w 3972"/>
                    <a:gd name="T49" fmla="*/ 1484 h 3428"/>
                    <a:gd name="T50" fmla="*/ 2470 w 3972"/>
                    <a:gd name="T51" fmla="*/ 1496 h 3428"/>
                    <a:gd name="T52" fmla="*/ 2477 w 3972"/>
                    <a:gd name="T53" fmla="*/ 1560 h 3428"/>
                    <a:gd name="T54" fmla="*/ 2330 w 3972"/>
                    <a:gd name="T55" fmla="*/ 1638 h 3428"/>
                    <a:gd name="T56" fmla="*/ 2226 w 3972"/>
                    <a:gd name="T57" fmla="*/ 1749 h 3428"/>
                    <a:gd name="T58" fmla="*/ 2159 w 3972"/>
                    <a:gd name="T59" fmla="*/ 1931 h 3428"/>
                    <a:gd name="T60" fmla="*/ 2132 w 3972"/>
                    <a:gd name="T61" fmla="*/ 2104 h 3428"/>
                    <a:gd name="T62" fmla="*/ 2620 w 3972"/>
                    <a:gd name="T63" fmla="*/ 2201 h 3428"/>
                    <a:gd name="T64" fmla="*/ 2440 w 3972"/>
                    <a:gd name="T65" fmla="*/ 1649 h 3428"/>
                    <a:gd name="T66" fmla="*/ 2520 w 3972"/>
                    <a:gd name="T67" fmla="*/ 1590 h 3428"/>
                    <a:gd name="T68" fmla="*/ 2526 w 3972"/>
                    <a:gd name="T69" fmla="*/ 1489 h 3428"/>
                    <a:gd name="T70" fmla="*/ 2452 w 3972"/>
                    <a:gd name="T71" fmla="*/ 1429 h 3428"/>
                    <a:gd name="T72" fmla="*/ 2278 w 3972"/>
                    <a:gd name="T73" fmla="*/ 1486 h 3428"/>
                    <a:gd name="T74" fmla="*/ 2238 w 3972"/>
                    <a:gd name="T75" fmla="*/ 1519 h 3428"/>
                    <a:gd name="T76" fmla="*/ 2088 w 3972"/>
                    <a:gd name="T77" fmla="*/ 1362 h 3428"/>
                    <a:gd name="T78" fmla="*/ 1976 w 3972"/>
                    <a:gd name="T79" fmla="*/ 1207 h 3428"/>
                    <a:gd name="T80" fmla="*/ 1903 w 3972"/>
                    <a:gd name="T81" fmla="*/ 1085 h 3428"/>
                    <a:gd name="T82" fmla="*/ 1868 w 3972"/>
                    <a:gd name="T83" fmla="*/ 1010 h 3428"/>
                    <a:gd name="T84" fmla="*/ 1884 w 3972"/>
                    <a:gd name="T85" fmla="*/ 901 h 3428"/>
                    <a:gd name="T86" fmla="*/ 1973 w 3972"/>
                    <a:gd name="T87" fmla="*/ 833 h 3428"/>
                    <a:gd name="T88" fmla="*/ 2082 w 3972"/>
                    <a:gd name="T89" fmla="*/ 849 h 3428"/>
                    <a:gd name="T90" fmla="*/ 2153 w 3972"/>
                    <a:gd name="T91" fmla="*/ 936 h 3428"/>
                    <a:gd name="T92" fmla="*/ 2238 w 3972"/>
                    <a:gd name="T93" fmla="*/ 1076 h 3428"/>
                    <a:gd name="T94" fmla="*/ 2008 w 3972"/>
                    <a:gd name="T95" fmla="*/ 2050 h 3428"/>
                    <a:gd name="T96" fmla="*/ 1325 w 3972"/>
                    <a:gd name="T97" fmla="*/ 2172 h 3428"/>
                    <a:gd name="T98" fmla="*/ 738 w 3972"/>
                    <a:gd name="T99" fmla="*/ 3428 h 3428"/>
                    <a:gd name="T100" fmla="*/ 121 w 3972"/>
                    <a:gd name="T101" fmla="*/ 2172 h 3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972" h="3428">
                      <a:moveTo>
                        <a:pt x="860" y="3056"/>
                      </a:moveTo>
                      <a:lnTo>
                        <a:pt x="860" y="3307"/>
                      </a:lnTo>
                      <a:lnTo>
                        <a:pt x="1608" y="3307"/>
                      </a:lnTo>
                      <a:lnTo>
                        <a:pt x="1608" y="3056"/>
                      </a:lnTo>
                      <a:lnTo>
                        <a:pt x="1325" y="3056"/>
                      </a:lnTo>
                      <a:lnTo>
                        <a:pt x="1325" y="3201"/>
                      </a:lnTo>
                      <a:lnTo>
                        <a:pt x="1156" y="3201"/>
                      </a:lnTo>
                      <a:lnTo>
                        <a:pt x="1156" y="3056"/>
                      </a:lnTo>
                      <a:lnTo>
                        <a:pt x="860" y="3056"/>
                      </a:lnTo>
                      <a:close/>
                      <a:moveTo>
                        <a:pt x="3385" y="1890"/>
                      </a:moveTo>
                      <a:lnTo>
                        <a:pt x="3385" y="2201"/>
                      </a:lnTo>
                      <a:lnTo>
                        <a:pt x="3417" y="2201"/>
                      </a:lnTo>
                      <a:lnTo>
                        <a:pt x="3427" y="2148"/>
                      </a:lnTo>
                      <a:lnTo>
                        <a:pt x="3431" y="2098"/>
                      </a:lnTo>
                      <a:lnTo>
                        <a:pt x="3430" y="2051"/>
                      </a:lnTo>
                      <a:lnTo>
                        <a:pt x="3425" y="2007"/>
                      </a:lnTo>
                      <a:lnTo>
                        <a:pt x="3416" y="1965"/>
                      </a:lnTo>
                      <a:lnTo>
                        <a:pt x="3402" y="1926"/>
                      </a:lnTo>
                      <a:lnTo>
                        <a:pt x="3385" y="1890"/>
                      </a:lnTo>
                      <a:close/>
                      <a:moveTo>
                        <a:pt x="3001" y="1412"/>
                      </a:moveTo>
                      <a:lnTo>
                        <a:pt x="2911" y="2017"/>
                      </a:lnTo>
                      <a:lnTo>
                        <a:pt x="3001" y="2141"/>
                      </a:lnTo>
                      <a:lnTo>
                        <a:pt x="3003" y="2141"/>
                      </a:lnTo>
                      <a:lnTo>
                        <a:pt x="3093" y="2017"/>
                      </a:lnTo>
                      <a:lnTo>
                        <a:pt x="3003" y="1412"/>
                      </a:lnTo>
                      <a:lnTo>
                        <a:pt x="3001" y="1412"/>
                      </a:lnTo>
                      <a:close/>
                      <a:moveTo>
                        <a:pt x="0" y="0"/>
                      </a:moveTo>
                      <a:lnTo>
                        <a:pt x="2579" y="0"/>
                      </a:lnTo>
                      <a:lnTo>
                        <a:pt x="2579" y="196"/>
                      </a:lnTo>
                      <a:lnTo>
                        <a:pt x="2360" y="196"/>
                      </a:lnTo>
                      <a:lnTo>
                        <a:pt x="2360" y="1232"/>
                      </a:lnTo>
                      <a:lnTo>
                        <a:pt x="2401" y="1274"/>
                      </a:lnTo>
                      <a:lnTo>
                        <a:pt x="2444" y="1313"/>
                      </a:lnTo>
                      <a:lnTo>
                        <a:pt x="2488" y="1346"/>
                      </a:lnTo>
                      <a:lnTo>
                        <a:pt x="2534" y="1372"/>
                      </a:lnTo>
                      <a:lnTo>
                        <a:pt x="2580" y="1390"/>
                      </a:lnTo>
                      <a:lnTo>
                        <a:pt x="2615" y="1399"/>
                      </a:lnTo>
                      <a:lnTo>
                        <a:pt x="2650" y="1401"/>
                      </a:lnTo>
                      <a:lnTo>
                        <a:pt x="2685" y="1396"/>
                      </a:lnTo>
                      <a:lnTo>
                        <a:pt x="2719" y="1387"/>
                      </a:lnTo>
                      <a:lnTo>
                        <a:pt x="2753" y="1371"/>
                      </a:lnTo>
                      <a:lnTo>
                        <a:pt x="2782" y="1358"/>
                      </a:lnTo>
                      <a:lnTo>
                        <a:pt x="2823" y="1336"/>
                      </a:lnTo>
                      <a:lnTo>
                        <a:pt x="2867" y="1318"/>
                      </a:lnTo>
                      <a:lnTo>
                        <a:pt x="2911" y="1304"/>
                      </a:lnTo>
                      <a:lnTo>
                        <a:pt x="2911" y="1303"/>
                      </a:lnTo>
                      <a:lnTo>
                        <a:pt x="3002" y="1399"/>
                      </a:lnTo>
                      <a:lnTo>
                        <a:pt x="3095" y="1304"/>
                      </a:lnTo>
                      <a:lnTo>
                        <a:pt x="3141" y="1319"/>
                      </a:lnTo>
                      <a:lnTo>
                        <a:pt x="3186" y="1338"/>
                      </a:lnTo>
                      <a:lnTo>
                        <a:pt x="3229" y="1362"/>
                      </a:lnTo>
                      <a:lnTo>
                        <a:pt x="3237" y="1366"/>
                      </a:lnTo>
                      <a:lnTo>
                        <a:pt x="3244" y="1370"/>
                      </a:lnTo>
                      <a:lnTo>
                        <a:pt x="3266" y="1384"/>
                      </a:lnTo>
                      <a:lnTo>
                        <a:pt x="3290" y="1399"/>
                      </a:lnTo>
                      <a:lnTo>
                        <a:pt x="3317" y="1417"/>
                      </a:lnTo>
                      <a:lnTo>
                        <a:pt x="3346" y="1436"/>
                      </a:lnTo>
                      <a:lnTo>
                        <a:pt x="3376" y="1458"/>
                      </a:lnTo>
                      <a:lnTo>
                        <a:pt x="3407" y="1481"/>
                      </a:lnTo>
                      <a:lnTo>
                        <a:pt x="3439" y="1508"/>
                      </a:lnTo>
                      <a:lnTo>
                        <a:pt x="3470" y="1536"/>
                      </a:lnTo>
                      <a:lnTo>
                        <a:pt x="3503" y="1566"/>
                      </a:lnTo>
                      <a:lnTo>
                        <a:pt x="3533" y="1599"/>
                      </a:lnTo>
                      <a:lnTo>
                        <a:pt x="3563" y="1635"/>
                      </a:lnTo>
                      <a:lnTo>
                        <a:pt x="3592" y="1673"/>
                      </a:lnTo>
                      <a:lnTo>
                        <a:pt x="3619" y="1713"/>
                      </a:lnTo>
                      <a:lnTo>
                        <a:pt x="3644" y="1756"/>
                      </a:lnTo>
                      <a:lnTo>
                        <a:pt x="3666" y="1801"/>
                      </a:lnTo>
                      <a:lnTo>
                        <a:pt x="3685" y="1850"/>
                      </a:lnTo>
                      <a:lnTo>
                        <a:pt x="3701" y="1902"/>
                      </a:lnTo>
                      <a:lnTo>
                        <a:pt x="3713" y="1955"/>
                      </a:lnTo>
                      <a:lnTo>
                        <a:pt x="3720" y="2012"/>
                      </a:lnTo>
                      <a:lnTo>
                        <a:pt x="3723" y="2073"/>
                      </a:lnTo>
                      <a:lnTo>
                        <a:pt x="3720" y="2135"/>
                      </a:lnTo>
                      <a:lnTo>
                        <a:pt x="3713" y="2201"/>
                      </a:lnTo>
                      <a:lnTo>
                        <a:pt x="3713" y="2201"/>
                      </a:lnTo>
                      <a:lnTo>
                        <a:pt x="3972" y="2201"/>
                      </a:lnTo>
                      <a:lnTo>
                        <a:pt x="3972" y="2314"/>
                      </a:lnTo>
                      <a:lnTo>
                        <a:pt x="1916" y="2314"/>
                      </a:lnTo>
                      <a:lnTo>
                        <a:pt x="1916" y="2201"/>
                      </a:lnTo>
                      <a:lnTo>
                        <a:pt x="2052" y="2201"/>
                      </a:lnTo>
                      <a:lnTo>
                        <a:pt x="2053" y="2173"/>
                      </a:lnTo>
                      <a:lnTo>
                        <a:pt x="2054" y="2141"/>
                      </a:lnTo>
                      <a:lnTo>
                        <a:pt x="2058" y="2103"/>
                      </a:lnTo>
                      <a:lnTo>
                        <a:pt x="2062" y="2063"/>
                      </a:lnTo>
                      <a:lnTo>
                        <a:pt x="2068" y="2019"/>
                      </a:lnTo>
                      <a:lnTo>
                        <a:pt x="2075" y="1973"/>
                      </a:lnTo>
                      <a:lnTo>
                        <a:pt x="2084" y="1926"/>
                      </a:lnTo>
                      <a:lnTo>
                        <a:pt x="2097" y="1878"/>
                      </a:lnTo>
                      <a:lnTo>
                        <a:pt x="2111" y="1829"/>
                      </a:lnTo>
                      <a:lnTo>
                        <a:pt x="2129" y="1782"/>
                      </a:lnTo>
                      <a:lnTo>
                        <a:pt x="2151" y="1735"/>
                      </a:lnTo>
                      <a:lnTo>
                        <a:pt x="2175" y="1690"/>
                      </a:lnTo>
                      <a:lnTo>
                        <a:pt x="2203" y="1647"/>
                      </a:lnTo>
                      <a:lnTo>
                        <a:pt x="2236" y="1609"/>
                      </a:lnTo>
                      <a:lnTo>
                        <a:pt x="2272" y="1573"/>
                      </a:lnTo>
                      <a:lnTo>
                        <a:pt x="2277" y="1556"/>
                      </a:lnTo>
                      <a:lnTo>
                        <a:pt x="2288" y="1543"/>
                      </a:lnTo>
                      <a:lnTo>
                        <a:pt x="2302" y="1533"/>
                      </a:lnTo>
                      <a:lnTo>
                        <a:pt x="2407" y="1484"/>
                      </a:lnTo>
                      <a:lnTo>
                        <a:pt x="2423" y="1479"/>
                      </a:lnTo>
                      <a:lnTo>
                        <a:pt x="2440" y="1480"/>
                      </a:lnTo>
                      <a:lnTo>
                        <a:pt x="2457" y="1486"/>
                      </a:lnTo>
                      <a:lnTo>
                        <a:pt x="2470" y="1496"/>
                      </a:lnTo>
                      <a:lnTo>
                        <a:pt x="2480" y="1510"/>
                      </a:lnTo>
                      <a:lnTo>
                        <a:pt x="2485" y="1527"/>
                      </a:lnTo>
                      <a:lnTo>
                        <a:pt x="2483" y="1544"/>
                      </a:lnTo>
                      <a:lnTo>
                        <a:pt x="2477" y="1560"/>
                      </a:lnTo>
                      <a:lnTo>
                        <a:pt x="2468" y="1573"/>
                      </a:lnTo>
                      <a:lnTo>
                        <a:pt x="2453" y="1583"/>
                      </a:lnTo>
                      <a:lnTo>
                        <a:pt x="2348" y="1633"/>
                      </a:lnTo>
                      <a:lnTo>
                        <a:pt x="2330" y="1638"/>
                      </a:lnTo>
                      <a:lnTo>
                        <a:pt x="2311" y="1635"/>
                      </a:lnTo>
                      <a:lnTo>
                        <a:pt x="2279" y="1669"/>
                      </a:lnTo>
                      <a:lnTo>
                        <a:pt x="2250" y="1708"/>
                      </a:lnTo>
                      <a:lnTo>
                        <a:pt x="2226" y="1749"/>
                      </a:lnTo>
                      <a:lnTo>
                        <a:pt x="2204" y="1793"/>
                      </a:lnTo>
                      <a:lnTo>
                        <a:pt x="2186" y="1838"/>
                      </a:lnTo>
                      <a:lnTo>
                        <a:pt x="2172" y="1884"/>
                      </a:lnTo>
                      <a:lnTo>
                        <a:pt x="2159" y="1931"/>
                      </a:lnTo>
                      <a:lnTo>
                        <a:pt x="2149" y="1977"/>
                      </a:lnTo>
                      <a:lnTo>
                        <a:pt x="2141" y="2022"/>
                      </a:lnTo>
                      <a:lnTo>
                        <a:pt x="2135" y="2064"/>
                      </a:lnTo>
                      <a:lnTo>
                        <a:pt x="2132" y="2104"/>
                      </a:lnTo>
                      <a:lnTo>
                        <a:pt x="2128" y="2142"/>
                      </a:lnTo>
                      <a:lnTo>
                        <a:pt x="2127" y="2173"/>
                      </a:lnTo>
                      <a:lnTo>
                        <a:pt x="2126" y="2201"/>
                      </a:lnTo>
                      <a:lnTo>
                        <a:pt x="2620" y="2201"/>
                      </a:lnTo>
                      <a:lnTo>
                        <a:pt x="2620" y="1691"/>
                      </a:lnTo>
                      <a:lnTo>
                        <a:pt x="2556" y="1684"/>
                      </a:lnTo>
                      <a:lnTo>
                        <a:pt x="2493" y="1668"/>
                      </a:lnTo>
                      <a:lnTo>
                        <a:pt x="2440" y="1649"/>
                      </a:lnTo>
                      <a:lnTo>
                        <a:pt x="2474" y="1632"/>
                      </a:lnTo>
                      <a:lnTo>
                        <a:pt x="2492" y="1622"/>
                      </a:lnTo>
                      <a:lnTo>
                        <a:pt x="2508" y="1607"/>
                      </a:lnTo>
                      <a:lnTo>
                        <a:pt x="2520" y="1590"/>
                      </a:lnTo>
                      <a:lnTo>
                        <a:pt x="2529" y="1571"/>
                      </a:lnTo>
                      <a:lnTo>
                        <a:pt x="2535" y="1543"/>
                      </a:lnTo>
                      <a:lnTo>
                        <a:pt x="2534" y="1515"/>
                      </a:lnTo>
                      <a:lnTo>
                        <a:pt x="2526" y="1489"/>
                      </a:lnTo>
                      <a:lnTo>
                        <a:pt x="2512" y="1468"/>
                      </a:lnTo>
                      <a:lnTo>
                        <a:pt x="2496" y="1451"/>
                      </a:lnTo>
                      <a:lnTo>
                        <a:pt x="2475" y="1438"/>
                      </a:lnTo>
                      <a:lnTo>
                        <a:pt x="2452" y="1429"/>
                      </a:lnTo>
                      <a:lnTo>
                        <a:pt x="2428" y="1427"/>
                      </a:lnTo>
                      <a:lnTo>
                        <a:pt x="2405" y="1429"/>
                      </a:lnTo>
                      <a:lnTo>
                        <a:pt x="2382" y="1436"/>
                      </a:lnTo>
                      <a:lnTo>
                        <a:pt x="2278" y="1486"/>
                      </a:lnTo>
                      <a:lnTo>
                        <a:pt x="2262" y="1495"/>
                      </a:lnTo>
                      <a:lnTo>
                        <a:pt x="2249" y="1506"/>
                      </a:lnTo>
                      <a:lnTo>
                        <a:pt x="2238" y="1519"/>
                      </a:lnTo>
                      <a:lnTo>
                        <a:pt x="2238" y="1519"/>
                      </a:lnTo>
                      <a:lnTo>
                        <a:pt x="2197" y="1481"/>
                      </a:lnTo>
                      <a:lnTo>
                        <a:pt x="2158" y="1442"/>
                      </a:lnTo>
                      <a:lnTo>
                        <a:pt x="2122" y="1404"/>
                      </a:lnTo>
                      <a:lnTo>
                        <a:pt x="2088" y="1362"/>
                      </a:lnTo>
                      <a:lnTo>
                        <a:pt x="2057" y="1322"/>
                      </a:lnTo>
                      <a:lnTo>
                        <a:pt x="2026" y="1282"/>
                      </a:lnTo>
                      <a:lnTo>
                        <a:pt x="2000" y="1244"/>
                      </a:lnTo>
                      <a:lnTo>
                        <a:pt x="1976" y="1207"/>
                      </a:lnTo>
                      <a:lnTo>
                        <a:pt x="1953" y="1172"/>
                      </a:lnTo>
                      <a:lnTo>
                        <a:pt x="1933" y="1139"/>
                      </a:lnTo>
                      <a:lnTo>
                        <a:pt x="1918" y="1110"/>
                      </a:lnTo>
                      <a:lnTo>
                        <a:pt x="1903" y="1085"/>
                      </a:lnTo>
                      <a:lnTo>
                        <a:pt x="1892" y="1064"/>
                      </a:lnTo>
                      <a:lnTo>
                        <a:pt x="1884" y="1049"/>
                      </a:lnTo>
                      <a:lnTo>
                        <a:pt x="1879" y="1038"/>
                      </a:lnTo>
                      <a:lnTo>
                        <a:pt x="1868" y="1010"/>
                      </a:lnTo>
                      <a:lnTo>
                        <a:pt x="1864" y="982"/>
                      </a:lnTo>
                      <a:lnTo>
                        <a:pt x="1866" y="954"/>
                      </a:lnTo>
                      <a:lnTo>
                        <a:pt x="1872" y="926"/>
                      </a:lnTo>
                      <a:lnTo>
                        <a:pt x="1884" y="901"/>
                      </a:lnTo>
                      <a:lnTo>
                        <a:pt x="1899" y="879"/>
                      </a:lnTo>
                      <a:lnTo>
                        <a:pt x="1921" y="858"/>
                      </a:lnTo>
                      <a:lnTo>
                        <a:pt x="1945" y="844"/>
                      </a:lnTo>
                      <a:lnTo>
                        <a:pt x="1973" y="833"/>
                      </a:lnTo>
                      <a:lnTo>
                        <a:pt x="2001" y="829"/>
                      </a:lnTo>
                      <a:lnTo>
                        <a:pt x="2030" y="830"/>
                      </a:lnTo>
                      <a:lnTo>
                        <a:pt x="2057" y="836"/>
                      </a:lnTo>
                      <a:lnTo>
                        <a:pt x="2082" y="849"/>
                      </a:lnTo>
                      <a:lnTo>
                        <a:pt x="2105" y="864"/>
                      </a:lnTo>
                      <a:lnTo>
                        <a:pt x="2124" y="885"/>
                      </a:lnTo>
                      <a:lnTo>
                        <a:pt x="2140" y="910"/>
                      </a:lnTo>
                      <a:lnTo>
                        <a:pt x="2153" y="936"/>
                      </a:lnTo>
                      <a:lnTo>
                        <a:pt x="2169" y="966"/>
                      </a:lnTo>
                      <a:lnTo>
                        <a:pt x="2190" y="1001"/>
                      </a:lnTo>
                      <a:lnTo>
                        <a:pt x="2213" y="1038"/>
                      </a:lnTo>
                      <a:lnTo>
                        <a:pt x="2238" y="1076"/>
                      </a:lnTo>
                      <a:lnTo>
                        <a:pt x="2238" y="257"/>
                      </a:lnTo>
                      <a:lnTo>
                        <a:pt x="243" y="257"/>
                      </a:lnTo>
                      <a:lnTo>
                        <a:pt x="243" y="2050"/>
                      </a:lnTo>
                      <a:lnTo>
                        <a:pt x="2008" y="2050"/>
                      </a:lnTo>
                      <a:lnTo>
                        <a:pt x="2003" y="2095"/>
                      </a:lnTo>
                      <a:lnTo>
                        <a:pt x="2000" y="2136"/>
                      </a:lnTo>
                      <a:lnTo>
                        <a:pt x="1999" y="2172"/>
                      </a:lnTo>
                      <a:lnTo>
                        <a:pt x="1325" y="2172"/>
                      </a:lnTo>
                      <a:lnTo>
                        <a:pt x="1325" y="2935"/>
                      </a:lnTo>
                      <a:lnTo>
                        <a:pt x="1729" y="2935"/>
                      </a:lnTo>
                      <a:lnTo>
                        <a:pt x="1729" y="3428"/>
                      </a:lnTo>
                      <a:lnTo>
                        <a:pt x="738" y="3428"/>
                      </a:lnTo>
                      <a:lnTo>
                        <a:pt x="738" y="2935"/>
                      </a:lnTo>
                      <a:lnTo>
                        <a:pt x="1156" y="2935"/>
                      </a:lnTo>
                      <a:lnTo>
                        <a:pt x="1156" y="2172"/>
                      </a:lnTo>
                      <a:lnTo>
                        <a:pt x="121" y="2172"/>
                      </a:lnTo>
                      <a:lnTo>
                        <a:pt x="121" y="196"/>
                      </a:lnTo>
                      <a:lnTo>
                        <a:pt x="0" y="1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" name="Freeform 10"/>
                <p:cNvSpPr>
                  <a:spLocks/>
                </p:cNvSpPr>
                <p:nvPr/>
              </p:nvSpPr>
              <p:spPr bwMode="auto">
                <a:xfrm>
                  <a:off x="4009" y="3500"/>
                  <a:ext cx="144" cy="129"/>
                </a:xfrm>
                <a:custGeom>
                  <a:avLst/>
                  <a:gdLst>
                    <a:gd name="T0" fmla="*/ 606 w 722"/>
                    <a:gd name="T1" fmla="*/ 2 h 642"/>
                    <a:gd name="T2" fmla="*/ 628 w 722"/>
                    <a:gd name="T3" fmla="*/ 21 h 642"/>
                    <a:gd name="T4" fmla="*/ 713 w 722"/>
                    <a:gd name="T5" fmla="*/ 240 h 642"/>
                    <a:gd name="T6" fmla="*/ 722 w 722"/>
                    <a:gd name="T7" fmla="*/ 269 h 642"/>
                    <a:gd name="T8" fmla="*/ 721 w 722"/>
                    <a:gd name="T9" fmla="*/ 280 h 642"/>
                    <a:gd name="T10" fmla="*/ 720 w 722"/>
                    <a:gd name="T11" fmla="*/ 283 h 642"/>
                    <a:gd name="T12" fmla="*/ 713 w 722"/>
                    <a:gd name="T13" fmla="*/ 307 h 642"/>
                    <a:gd name="T14" fmla="*/ 703 w 722"/>
                    <a:gd name="T15" fmla="*/ 346 h 642"/>
                    <a:gd name="T16" fmla="*/ 684 w 722"/>
                    <a:gd name="T17" fmla="*/ 403 h 642"/>
                    <a:gd name="T18" fmla="*/ 674 w 722"/>
                    <a:gd name="T19" fmla="*/ 441 h 642"/>
                    <a:gd name="T20" fmla="*/ 663 w 722"/>
                    <a:gd name="T21" fmla="*/ 475 h 642"/>
                    <a:gd name="T22" fmla="*/ 658 w 722"/>
                    <a:gd name="T23" fmla="*/ 494 h 642"/>
                    <a:gd name="T24" fmla="*/ 652 w 722"/>
                    <a:gd name="T25" fmla="*/ 516 h 642"/>
                    <a:gd name="T26" fmla="*/ 641 w 722"/>
                    <a:gd name="T27" fmla="*/ 527 h 642"/>
                    <a:gd name="T28" fmla="*/ 620 w 722"/>
                    <a:gd name="T29" fmla="*/ 533 h 642"/>
                    <a:gd name="T30" fmla="*/ 301 w 722"/>
                    <a:gd name="T31" fmla="*/ 600 h 642"/>
                    <a:gd name="T32" fmla="*/ 295 w 722"/>
                    <a:gd name="T33" fmla="*/ 626 h 642"/>
                    <a:gd name="T34" fmla="*/ 282 w 722"/>
                    <a:gd name="T35" fmla="*/ 638 h 642"/>
                    <a:gd name="T36" fmla="*/ 270 w 722"/>
                    <a:gd name="T37" fmla="*/ 642 h 642"/>
                    <a:gd name="T38" fmla="*/ 255 w 722"/>
                    <a:gd name="T39" fmla="*/ 641 h 642"/>
                    <a:gd name="T40" fmla="*/ 237 w 722"/>
                    <a:gd name="T41" fmla="*/ 630 h 642"/>
                    <a:gd name="T42" fmla="*/ 230 w 722"/>
                    <a:gd name="T43" fmla="*/ 624 h 642"/>
                    <a:gd name="T44" fmla="*/ 213 w 722"/>
                    <a:gd name="T45" fmla="*/ 608 h 642"/>
                    <a:gd name="T46" fmla="*/ 185 w 722"/>
                    <a:gd name="T47" fmla="*/ 580 h 642"/>
                    <a:gd name="T48" fmla="*/ 150 w 722"/>
                    <a:gd name="T49" fmla="*/ 546 h 642"/>
                    <a:gd name="T50" fmla="*/ 111 w 722"/>
                    <a:gd name="T51" fmla="*/ 509 h 642"/>
                    <a:gd name="T52" fmla="*/ 74 w 722"/>
                    <a:gd name="T53" fmla="*/ 472 h 642"/>
                    <a:gd name="T54" fmla="*/ 42 w 722"/>
                    <a:gd name="T55" fmla="*/ 441 h 642"/>
                    <a:gd name="T56" fmla="*/ 19 w 722"/>
                    <a:gd name="T57" fmla="*/ 419 h 642"/>
                    <a:gd name="T58" fmla="*/ 5 w 722"/>
                    <a:gd name="T59" fmla="*/ 402 h 642"/>
                    <a:gd name="T60" fmla="*/ 0 w 722"/>
                    <a:gd name="T61" fmla="*/ 381 h 642"/>
                    <a:gd name="T62" fmla="*/ 9 w 722"/>
                    <a:gd name="T63" fmla="*/ 358 h 642"/>
                    <a:gd name="T64" fmla="*/ 17 w 722"/>
                    <a:gd name="T65" fmla="*/ 347 h 642"/>
                    <a:gd name="T66" fmla="*/ 235 w 722"/>
                    <a:gd name="T67" fmla="*/ 123 h 642"/>
                    <a:gd name="T68" fmla="*/ 262 w 722"/>
                    <a:gd name="T69" fmla="*/ 114 h 642"/>
                    <a:gd name="T70" fmla="*/ 276 w 722"/>
                    <a:gd name="T71" fmla="*/ 116 h 642"/>
                    <a:gd name="T72" fmla="*/ 289 w 722"/>
                    <a:gd name="T73" fmla="*/ 128 h 642"/>
                    <a:gd name="T74" fmla="*/ 294 w 722"/>
                    <a:gd name="T75" fmla="*/ 151 h 642"/>
                    <a:gd name="T76" fmla="*/ 425 w 722"/>
                    <a:gd name="T77" fmla="*/ 225 h 642"/>
                    <a:gd name="T78" fmla="*/ 377 w 722"/>
                    <a:gd name="T79" fmla="*/ 127 h 642"/>
                    <a:gd name="T80" fmla="*/ 379 w 722"/>
                    <a:gd name="T81" fmla="*/ 106 h 642"/>
                    <a:gd name="T82" fmla="*/ 393 w 722"/>
                    <a:gd name="T83" fmla="*/ 87 h 642"/>
                    <a:gd name="T84" fmla="*/ 410 w 722"/>
                    <a:gd name="T85" fmla="*/ 78 h 642"/>
                    <a:gd name="T86" fmla="*/ 579 w 722"/>
                    <a:gd name="T87" fmla="*/ 1 h 6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22" h="642">
                      <a:moveTo>
                        <a:pt x="591" y="0"/>
                      </a:moveTo>
                      <a:lnTo>
                        <a:pt x="606" y="2"/>
                      </a:lnTo>
                      <a:lnTo>
                        <a:pt x="619" y="11"/>
                      </a:lnTo>
                      <a:lnTo>
                        <a:pt x="628" y="21"/>
                      </a:lnTo>
                      <a:lnTo>
                        <a:pt x="634" y="35"/>
                      </a:lnTo>
                      <a:lnTo>
                        <a:pt x="713" y="240"/>
                      </a:lnTo>
                      <a:lnTo>
                        <a:pt x="720" y="252"/>
                      </a:lnTo>
                      <a:lnTo>
                        <a:pt x="722" y="269"/>
                      </a:lnTo>
                      <a:lnTo>
                        <a:pt x="722" y="274"/>
                      </a:lnTo>
                      <a:lnTo>
                        <a:pt x="721" y="280"/>
                      </a:lnTo>
                      <a:lnTo>
                        <a:pt x="721" y="283"/>
                      </a:lnTo>
                      <a:lnTo>
                        <a:pt x="720" y="283"/>
                      </a:lnTo>
                      <a:lnTo>
                        <a:pt x="717" y="294"/>
                      </a:lnTo>
                      <a:lnTo>
                        <a:pt x="713" y="307"/>
                      </a:lnTo>
                      <a:lnTo>
                        <a:pt x="709" y="326"/>
                      </a:lnTo>
                      <a:lnTo>
                        <a:pt x="703" y="346"/>
                      </a:lnTo>
                      <a:lnTo>
                        <a:pt x="694" y="373"/>
                      </a:lnTo>
                      <a:lnTo>
                        <a:pt x="684" y="403"/>
                      </a:lnTo>
                      <a:lnTo>
                        <a:pt x="678" y="423"/>
                      </a:lnTo>
                      <a:lnTo>
                        <a:pt x="674" y="441"/>
                      </a:lnTo>
                      <a:lnTo>
                        <a:pt x="668" y="459"/>
                      </a:lnTo>
                      <a:lnTo>
                        <a:pt x="663" y="475"/>
                      </a:lnTo>
                      <a:lnTo>
                        <a:pt x="659" y="487"/>
                      </a:lnTo>
                      <a:lnTo>
                        <a:pt x="658" y="494"/>
                      </a:lnTo>
                      <a:lnTo>
                        <a:pt x="657" y="506"/>
                      </a:lnTo>
                      <a:lnTo>
                        <a:pt x="652" y="516"/>
                      </a:lnTo>
                      <a:lnTo>
                        <a:pt x="647" y="522"/>
                      </a:lnTo>
                      <a:lnTo>
                        <a:pt x="641" y="527"/>
                      </a:lnTo>
                      <a:lnTo>
                        <a:pt x="629" y="532"/>
                      </a:lnTo>
                      <a:lnTo>
                        <a:pt x="620" y="533"/>
                      </a:lnTo>
                      <a:lnTo>
                        <a:pt x="301" y="533"/>
                      </a:lnTo>
                      <a:lnTo>
                        <a:pt x="301" y="600"/>
                      </a:lnTo>
                      <a:lnTo>
                        <a:pt x="299" y="615"/>
                      </a:lnTo>
                      <a:lnTo>
                        <a:pt x="295" y="626"/>
                      </a:lnTo>
                      <a:lnTo>
                        <a:pt x="289" y="634"/>
                      </a:lnTo>
                      <a:lnTo>
                        <a:pt x="282" y="638"/>
                      </a:lnTo>
                      <a:lnTo>
                        <a:pt x="275" y="641"/>
                      </a:lnTo>
                      <a:lnTo>
                        <a:pt x="270" y="642"/>
                      </a:lnTo>
                      <a:lnTo>
                        <a:pt x="266" y="642"/>
                      </a:lnTo>
                      <a:lnTo>
                        <a:pt x="255" y="641"/>
                      </a:lnTo>
                      <a:lnTo>
                        <a:pt x="246" y="636"/>
                      </a:lnTo>
                      <a:lnTo>
                        <a:pt x="237" y="630"/>
                      </a:lnTo>
                      <a:lnTo>
                        <a:pt x="232" y="625"/>
                      </a:lnTo>
                      <a:lnTo>
                        <a:pt x="230" y="624"/>
                      </a:lnTo>
                      <a:lnTo>
                        <a:pt x="224" y="618"/>
                      </a:lnTo>
                      <a:lnTo>
                        <a:pt x="213" y="608"/>
                      </a:lnTo>
                      <a:lnTo>
                        <a:pt x="201" y="596"/>
                      </a:lnTo>
                      <a:lnTo>
                        <a:pt x="185" y="580"/>
                      </a:lnTo>
                      <a:lnTo>
                        <a:pt x="168" y="564"/>
                      </a:lnTo>
                      <a:lnTo>
                        <a:pt x="150" y="546"/>
                      </a:lnTo>
                      <a:lnTo>
                        <a:pt x="131" y="527"/>
                      </a:lnTo>
                      <a:lnTo>
                        <a:pt x="111" y="509"/>
                      </a:lnTo>
                      <a:lnTo>
                        <a:pt x="92" y="489"/>
                      </a:lnTo>
                      <a:lnTo>
                        <a:pt x="74" y="472"/>
                      </a:lnTo>
                      <a:lnTo>
                        <a:pt x="57" y="455"/>
                      </a:lnTo>
                      <a:lnTo>
                        <a:pt x="42" y="441"/>
                      </a:lnTo>
                      <a:lnTo>
                        <a:pt x="29" y="429"/>
                      </a:lnTo>
                      <a:lnTo>
                        <a:pt x="19" y="419"/>
                      </a:lnTo>
                      <a:lnTo>
                        <a:pt x="15" y="414"/>
                      </a:lnTo>
                      <a:lnTo>
                        <a:pt x="5" y="402"/>
                      </a:lnTo>
                      <a:lnTo>
                        <a:pt x="1" y="391"/>
                      </a:lnTo>
                      <a:lnTo>
                        <a:pt x="0" y="381"/>
                      </a:lnTo>
                      <a:lnTo>
                        <a:pt x="4" y="368"/>
                      </a:lnTo>
                      <a:lnTo>
                        <a:pt x="9" y="358"/>
                      </a:lnTo>
                      <a:lnTo>
                        <a:pt x="13" y="351"/>
                      </a:lnTo>
                      <a:lnTo>
                        <a:pt x="17" y="347"/>
                      </a:lnTo>
                      <a:lnTo>
                        <a:pt x="226" y="132"/>
                      </a:lnTo>
                      <a:lnTo>
                        <a:pt x="235" y="123"/>
                      </a:lnTo>
                      <a:lnTo>
                        <a:pt x="248" y="116"/>
                      </a:lnTo>
                      <a:lnTo>
                        <a:pt x="262" y="114"/>
                      </a:lnTo>
                      <a:lnTo>
                        <a:pt x="269" y="114"/>
                      </a:lnTo>
                      <a:lnTo>
                        <a:pt x="276" y="116"/>
                      </a:lnTo>
                      <a:lnTo>
                        <a:pt x="283" y="121"/>
                      </a:lnTo>
                      <a:lnTo>
                        <a:pt x="289" y="128"/>
                      </a:lnTo>
                      <a:lnTo>
                        <a:pt x="293" y="138"/>
                      </a:lnTo>
                      <a:lnTo>
                        <a:pt x="294" y="151"/>
                      </a:lnTo>
                      <a:lnTo>
                        <a:pt x="294" y="225"/>
                      </a:lnTo>
                      <a:lnTo>
                        <a:pt x="425" y="225"/>
                      </a:lnTo>
                      <a:lnTo>
                        <a:pt x="382" y="140"/>
                      </a:lnTo>
                      <a:lnTo>
                        <a:pt x="377" y="127"/>
                      </a:lnTo>
                      <a:lnTo>
                        <a:pt x="376" y="116"/>
                      </a:lnTo>
                      <a:lnTo>
                        <a:pt x="379" y="106"/>
                      </a:lnTo>
                      <a:lnTo>
                        <a:pt x="385" y="95"/>
                      </a:lnTo>
                      <a:lnTo>
                        <a:pt x="393" y="87"/>
                      </a:lnTo>
                      <a:lnTo>
                        <a:pt x="402" y="82"/>
                      </a:lnTo>
                      <a:lnTo>
                        <a:pt x="410" y="78"/>
                      </a:lnTo>
                      <a:lnTo>
                        <a:pt x="568" y="4"/>
                      </a:lnTo>
                      <a:lnTo>
                        <a:pt x="579" y="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" name="Freeform 11"/>
                <p:cNvSpPr>
                  <a:spLocks noEditPoints="1"/>
                </p:cNvSpPr>
                <p:nvPr/>
              </p:nvSpPr>
              <p:spPr bwMode="auto">
                <a:xfrm>
                  <a:off x="3978" y="3367"/>
                  <a:ext cx="145" cy="128"/>
                </a:xfrm>
                <a:custGeom>
                  <a:avLst/>
                  <a:gdLst>
                    <a:gd name="T0" fmla="*/ 605 w 726"/>
                    <a:gd name="T1" fmla="*/ 589 h 639"/>
                    <a:gd name="T2" fmla="*/ 606 w 726"/>
                    <a:gd name="T3" fmla="*/ 615 h 639"/>
                    <a:gd name="T4" fmla="*/ 418 w 726"/>
                    <a:gd name="T5" fmla="*/ 0 h 639"/>
                    <a:gd name="T6" fmla="*/ 439 w 726"/>
                    <a:gd name="T7" fmla="*/ 8 h 639"/>
                    <a:gd name="T8" fmla="*/ 450 w 726"/>
                    <a:gd name="T9" fmla="*/ 20 h 639"/>
                    <a:gd name="T10" fmla="*/ 666 w 726"/>
                    <a:gd name="T11" fmla="*/ 265 h 639"/>
                    <a:gd name="T12" fmla="*/ 697 w 726"/>
                    <a:gd name="T13" fmla="*/ 257 h 639"/>
                    <a:gd name="T14" fmla="*/ 718 w 726"/>
                    <a:gd name="T15" fmla="*/ 269 h 639"/>
                    <a:gd name="T16" fmla="*/ 726 w 726"/>
                    <a:gd name="T17" fmla="*/ 294 h 639"/>
                    <a:gd name="T18" fmla="*/ 723 w 726"/>
                    <a:gd name="T19" fmla="*/ 312 h 639"/>
                    <a:gd name="T20" fmla="*/ 720 w 726"/>
                    <a:gd name="T21" fmla="*/ 325 h 639"/>
                    <a:gd name="T22" fmla="*/ 711 w 726"/>
                    <a:gd name="T23" fmla="*/ 359 h 639"/>
                    <a:gd name="T24" fmla="*/ 699 w 726"/>
                    <a:gd name="T25" fmla="*/ 408 h 639"/>
                    <a:gd name="T26" fmla="*/ 684 w 726"/>
                    <a:gd name="T27" fmla="*/ 462 h 639"/>
                    <a:gd name="T28" fmla="*/ 671 w 726"/>
                    <a:gd name="T29" fmla="*/ 518 h 639"/>
                    <a:gd name="T30" fmla="*/ 659 w 726"/>
                    <a:gd name="T31" fmla="*/ 565 h 639"/>
                    <a:gd name="T32" fmla="*/ 651 w 726"/>
                    <a:gd name="T33" fmla="*/ 598 h 639"/>
                    <a:gd name="T34" fmla="*/ 642 w 726"/>
                    <a:gd name="T35" fmla="*/ 621 h 639"/>
                    <a:gd name="T36" fmla="*/ 620 w 726"/>
                    <a:gd name="T37" fmla="*/ 637 h 639"/>
                    <a:gd name="T38" fmla="*/ 600 w 726"/>
                    <a:gd name="T39" fmla="*/ 639 h 639"/>
                    <a:gd name="T40" fmla="*/ 591 w 726"/>
                    <a:gd name="T41" fmla="*/ 638 h 639"/>
                    <a:gd name="T42" fmla="*/ 299 w 726"/>
                    <a:gd name="T43" fmla="*/ 562 h 639"/>
                    <a:gd name="T44" fmla="*/ 282 w 726"/>
                    <a:gd name="T45" fmla="*/ 556 h 639"/>
                    <a:gd name="T46" fmla="*/ 265 w 726"/>
                    <a:gd name="T47" fmla="*/ 541 h 639"/>
                    <a:gd name="T48" fmla="*/ 260 w 726"/>
                    <a:gd name="T49" fmla="*/ 522 h 639"/>
                    <a:gd name="T50" fmla="*/ 270 w 726"/>
                    <a:gd name="T51" fmla="*/ 502 h 639"/>
                    <a:gd name="T52" fmla="*/ 346 w 726"/>
                    <a:gd name="T53" fmla="*/ 456 h 639"/>
                    <a:gd name="T54" fmla="*/ 230 w 726"/>
                    <a:gd name="T55" fmla="*/ 425 h 639"/>
                    <a:gd name="T56" fmla="*/ 213 w 726"/>
                    <a:gd name="T57" fmla="*/ 442 h 639"/>
                    <a:gd name="T58" fmla="*/ 196 w 726"/>
                    <a:gd name="T59" fmla="*/ 445 h 639"/>
                    <a:gd name="T60" fmla="*/ 173 w 726"/>
                    <a:gd name="T61" fmla="*/ 438 h 639"/>
                    <a:gd name="T62" fmla="*/ 21 w 726"/>
                    <a:gd name="T63" fmla="*/ 330 h 639"/>
                    <a:gd name="T64" fmla="*/ 3 w 726"/>
                    <a:gd name="T65" fmla="*/ 307 h 639"/>
                    <a:gd name="T66" fmla="*/ 0 w 726"/>
                    <a:gd name="T67" fmla="*/ 283 h 639"/>
                    <a:gd name="T68" fmla="*/ 11 w 726"/>
                    <a:gd name="T69" fmla="*/ 263 h 639"/>
                    <a:gd name="T70" fmla="*/ 150 w 726"/>
                    <a:gd name="T71" fmla="*/ 85 h 639"/>
                    <a:gd name="T72" fmla="*/ 161 w 726"/>
                    <a:gd name="T73" fmla="*/ 71 h 639"/>
                    <a:gd name="T74" fmla="*/ 178 w 726"/>
                    <a:gd name="T75" fmla="*/ 60 h 639"/>
                    <a:gd name="T76" fmla="*/ 201 w 726"/>
                    <a:gd name="T77" fmla="*/ 52 h 639"/>
                    <a:gd name="T78" fmla="*/ 242 w 726"/>
                    <a:gd name="T79" fmla="*/ 43 h 639"/>
                    <a:gd name="T80" fmla="*/ 306 w 726"/>
                    <a:gd name="T81" fmla="*/ 28 h 639"/>
                    <a:gd name="T82" fmla="*/ 345 w 726"/>
                    <a:gd name="T83" fmla="*/ 20 h 639"/>
                    <a:gd name="T84" fmla="*/ 379 w 726"/>
                    <a:gd name="T85" fmla="*/ 11 h 639"/>
                    <a:gd name="T86" fmla="*/ 398 w 726"/>
                    <a:gd name="T87" fmla="*/ 6 h 639"/>
                    <a:gd name="T88" fmla="*/ 418 w 726"/>
                    <a:gd name="T89" fmla="*/ 0 h 6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6" h="639">
                      <a:moveTo>
                        <a:pt x="606" y="589"/>
                      </a:moveTo>
                      <a:lnTo>
                        <a:pt x="605" y="589"/>
                      </a:lnTo>
                      <a:lnTo>
                        <a:pt x="603" y="589"/>
                      </a:lnTo>
                      <a:lnTo>
                        <a:pt x="606" y="615"/>
                      </a:lnTo>
                      <a:lnTo>
                        <a:pt x="606" y="589"/>
                      </a:lnTo>
                      <a:close/>
                      <a:moveTo>
                        <a:pt x="418" y="0"/>
                      </a:moveTo>
                      <a:lnTo>
                        <a:pt x="429" y="3"/>
                      </a:lnTo>
                      <a:lnTo>
                        <a:pt x="439" y="8"/>
                      </a:lnTo>
                      <a:lnTo>
                        <a:pt x="446" y="14"/>
                      </a:lnTo>
                      <a:lnTo>
                        <a:pt x="450" y="20"/>
                      </a:lnTo>
                      <a:lnTo>
                        <a:pt x="610" y="297"/>
                      </a:lnTo>
                      <a:lnTo>
                        <a:pt x="666" y="265"/>
                      </a:lnTo>
                      <a:lnTo>
                        <a:pt x="682" y="259"/>
                      </a:lnTo>
                      <a:lnTo>
                        <a:pt x="697" y="257"/>
                      </a:lnTo>
                      <a:lnTo>
                        <a:pt x="709" y="261"/>
                      </a:lnTo>
                      <a:lnTo>
                        <a:pt x="718" y="269"/>
                      </a:lnTo>
                      <a:lnTo>
                        <a:pt x="724" y="282"/>
                      </a:lnTo>
                      <a:lnTo>
                        <a:pt x="726" y="294"/>
                      </a:lnTo>
                      <a:lnTo>
                        <a:pt x="726" y="305"/>
                      </a:lnTo>
                      <a:lnTo>
                        <a:pt x="723" y="312"/>
                      </a:lnTo>
                      <a:lnTo>
                        <a:pt x="722" y="316"/>
                      </a:lnTo>
                      <a:lnTo>
                        <a:pt x="720" y="325"/>
                      </a:lnTo>
                      <a:lnTo>
                        <a:pt x="716" y="340"/>
                      </a:lnTo>
                      <a:lnTo>
                        <a:pt x="711" y="359"/>
                      </a:lnTo>
                      <a:lnTo>
                        <a:pt x="705" y="382"/>
                      </a:lnTo>
                      <a:lnTo>
                        <a:pt x="699" y="408"/>
                      </a:lnTo>
                      <a:lnTo>
                        <a:pt x="692" y="434"/>
                      </a:lnTo>
                      <a:lnTo>
                        <a:pt x="684" y="462"/>
                      </a:lnTo>
                      <a:lnTo>
                        <a:pt x="678" y="490"/>
                      </a:lnTo>
                      <a:lnTo>
                        <a:pt x="671" y="518"/>
                      </a:lnTo>
                      <a:lnTo>
                        <a:pt x="665" y="542"/>
                      </a:lnTo>
                      <a:lnTo>
                        <a:pt x="659" y="565"/>
                      </a:lnTo>
                      <a:lnTo>
                        <a:pt x="654" y="583"/>
                      </a:lnTo>
                      <a:lnTo>
                        <a:pt x="651" y="598"/>
                      </a:lnTo>
                      <a:lnTo>
                        <a:pt x="648" y="606"/>
                      </a:lnTo>
                      <a:lnTo>
                        <a:pt x="642" y="621"/>
                      </a:lnTo>
                      <a:lnTo>
                        <a:pt x="632" y="631"/>
                      </a:lnTo>
                      <a:lnTo>
                        <a:pt x="620" y="637"/>
                      </a:lnTo>
                      <a:lnTo>
                        <a:pt x="606" y="639"/>
                      </a:lnTo>
                      <a:lnTo>
                        <a:pt x="600" y="639"/>
                      </a:lnTo>
                      <a:lnTo>
                        <a:pt x="595" y="638"/>
                      </a:lnTo>
                      <a:lnTo>
                        <a:pt x="591" y="638"/>
                      </a:lnTo>
                      <a:lnTo>
                        <a:pt x="589" y="637"/>
                      </a:lnTo>
                      <a:lnTo>
                        <a:pt x="299" y="562"/>
                      </a:lnTo>
                      <a:lnTo>
                        <a:pt x="290" y="559"/>
                      </a:lnTo>
                      <a:lnTo>
                        <a:pt x="282" y="556"/>
                      </a:lnTo>
                      <a:lnTo>
                        <a:pt x="272" y="549"/>
                      </a:lnTo>
                      <a:lnTo>
                        <a:pt x="265" y="541"/>
                      </a:lnTo>
                      <a:lnTo>
                        <a:pt x="260" y="529"/>
                      </a:lnTo>
                      <a:lnTo>
                        <a:pt x="260" y="522"/>
                      </a:lnTo>
                      <a:lnTo>
                        <a:pt x="263" y="513"/>
                      </a:lnTo>
                      <a:lnTo>
                        <a:pt x="270" y="502"/>
                      </a:lnTo>
                      <a:lnTo>
                        <a:pt x="282" y="492"/>
                      </a:lnTo>
                      <a:lnTo>
                        <a:pt x="346" y="456"/>
                      </a:lnTo>
                      <a:lnTo>
                        <a:pt x="283" y="347"/>
                      </a:lnTo>
                      <a:lnTo>
                        <a:pt x="230" y="425"/>
                      </a:lnTo>
                      <a:lnTo>
                        <a:pt x="221" y="436"/>
                      </a:lnTo>
                      <a:lnTo>
                        <a:pt x="213" y="442"/>
                      </a:lnTo>
                      <a:lnTo>
                        <a:pt x="203" y="444"/>
                      </a:lnTo>
                      <a:lnTo>
                        <a:pt x="196" y="445"/>
                      </a:lnTo>
                      <a:lnTo>
                        <a:pt x="184" y="443"/>
                      </a:lnTo>
                      <a:lnTo>
                        <a:pt x="173" y="438"/>
                      </a:lnTo>
                      <a:lnTo>
                        <a:pt x="163" y="432"/>
                      </a:lnTo>
                      <a:lnTo>
                        <a:pt x="21" y="330"/>
                      </a:lnTo>
                      <a:lnTo>
                        <a:pt x="9" y="319"/>
                      </a:lnTo>
                      <a:lnTo>
                        <a:pt x="3" y="307"/>
                      </a:lnTo>
                      <a:lnTo>
                        <a:pt x="0" y="297"/>
                      </a:lnTo>
                      <a:lnTo>
                        <a:pt x="0" y="283"/>
                      </a:lnTo>
                      <a:lnTo>
                        <a:pt x="5" y="272"/>
                      </a:lnTo>
                      <a:lnTo>
                        <a:pt x="11" y="263"/>
                      </a:lnTo>
                      <a:lnTo>
                        <a:pt x="15" y="259"/>
                      </a:lnTo>
                      <a:lnTo>
                        <a:pt x="150" y="85"/>
                      </a:lnTo>
                      <a:lnTo>
                        <a:pt x="154" y="78"/>
                      </a:lnTo>
                      <a:lnTo>
                        <a:pt x="161" y="71"/>
                      </a:lnTo>
                      <a:lnTo>
                        <a:pt x="171" y="63"/>
                      </a:lnTo>
                      <a:lnTo>
                        <a:pt x="178" y="60"/>
                      </a:lnTo>
                      <a:lnTo>
                        <a:pt x="188" y="57"/>
                      </a:lnTo>
                      <a:lnTo>
                        <a:pt x="201" y="52"/>
                      </a:lnTo>
                      <a:lnTo>
                        <a:pt x="219" y="49"/>
                      </a:lnTo>
                      <a:lnTo>
                        <a:pt x="242" y="43"/>
                      </a:lnTo>
                      <a:lnTo>
                        <a:pt x="271" y="37"/>
                      </a:lnTo>
                      <a:lnTo>
                        <a:pt x="306" y="28"/>
                      </a:lnTo>
                      <a:lnTo>
                        <a:pt x="325" y="23"/>
                      </a:lnTo>
                      <a:lnTo>
                        <a:pt x="345" y="20"/>
                      </a:lnTo>
                      <a:lnTo>
                        <a:pt x="363" y="15"/>
                      </a:lnTo>
                      <a:lnTo>
                        <a:pt x="379" y="11"/>
                      </a:lnTo>
                      <a:lnTo>
                        <a:pt x="391" y="9"/>
                      </a:lnTo>
                      <a:lnTo>
                        <a:pt x="398" y="6"/>
                      </a:lnTo>
                      <a:lnTo>
                        <a:pt x="408" y="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" name="Freeform 12"/>
                <p:cNvSpPr>
                  <a:spLocks noEditPoints="1"/>
                </p:cNvSpPr>
                <p:nvPr/>
              </p:nvSpPr>
              <p:spPr bwMode="auto">
                <a:xfrm>
                  <a:off x="3898" y="3454"/>
                  <a:ext cx="108" cy="146"/>
                </a:xfrm>
                <a:custGeom>
                  <a:avLst/>
                  <a:gdLst>
                    <a:gd name="T0" fmla="*/ 454 w 540"/>
                    <a:gd name="T1" fmla="*/ 677 h 726"/>
                    <a:gd name="T2" fmla="*/ 455 w 540"/>
                    <a:gd name="T3" fmla="*/ 700 h 726"/>
                    <a:gd name="T4" fmla="*/ 387 w 540"/>
                    <a:gd name="T5" fmla="*/ 0 h 726"/>
                    <a:gd name="T6" fmla="*/ 414 w 540"/>
                    <a:gd name="T7" fmla="*/ 10 h 726"/>
                    <a:gd name="T8" fmla="*/ 430 w 540"/>
                    <a:gd name="T9" fmla="*/ 33 h 726"/>
                    <a:gd name="T10" fmla="*/ 537 w 540"/>
                    <a:gd name="T11" fmla="*/ 324 h 726"/>
                    <a:gd name="T12" fmla="*/ 538 w 540"/>
                    <a:gd name="T13" fmla="*/ 349 h 726"/>
                    <a:gd name="T14" fmla="*/ 528 w 540"/>
                    <a:gd name="T15" fmla="*/ 367 h 726"/>
                    <a:gd name="T16" fmla="*/ 508 w 540"/>
                    <a:gd name="T17" fmla="*/ 373 h 726"/>
                    <a:gd name="T18" fmla="*/ 488 w 540"/>
                    <a:gd name="T19" fmla="*/ 368 h 726"/>
                    <a:gd name="T20" fmla="*/ 367 w 540"/>
                    <a:gd name="T21" fmla="*/ 454 h 726"/>
                    <a:gd name="T22" fmla="*/ 472 w 540"/>
                    <a:gd name="T23" fmla="*/ 454 h 726"/>
                    <a:gd name="T24" fmla="*/ 490 w 540"/>
                    <a:gd name="T25" fmla="*/ 464 h 726"/>
                    <a:gd name="T26" fmla="*/ 501 w 540"/>
                    <a:gd name="T27" fmla="*/ 486 h 726"/>
                    <a:gd name="T28" fmla="*/ 501 w 540"/>
                    <a:gd name="T29" fmla="*/ 504 h 726"/>
                    <a:gd name="T30" fmla="*/ 498 w 540"/>
                    <a:gd name="T31" fmla="*/ 694 h 726"/>
                    <a:gd name="T32" fmla="*/ 488 w 540"/>
                    <a:gd name="T33" fmla="*/ 712 h 726"/>
                    <a:gd name="T34" fmla="*/ 467 w 540"/>
                    <a:gd name="T35" fmla="*/ 724 h 726"/>
                    <a:gd name="T36" fmla="*/ 445 w 540"/>
                    <a:gd name="T37" fmla="*/ 724 h 726"/>
                    <a:gd name="T38" fmla="*/ 226 w 540"/>
                    <a:gd name="T39" fmla="*/ 711 h 726"/>
                    <a:gd name="T40" fmla="*/ 211 w 540"/>
                    <a:gd name="T41" fmla="*/ 710 h 726"/>
                    <a:gd name="T42" fmla="*/ 193 w 540"/>
                    <a:gd name="T43" fmla="*/ 701 h 726"/>
                    <a:gd name="T44" fmla="*/ 172 w 540"/>
                    <a:gd name="T45" fmla="*/ 686 h 726"/>
                    <a:gd name="T46" fmla="*/ 141 w 540"/>
                    <a:gd name="T47" fmla="*/ 656 h 726"/>
                    <a:gd name="T48" fmla="*/ 93 w 540"/>
                    <a:gd name="T49" fmla="*/ 614 h 726"/>
                    <a:gd name="T50" fmla="*/ 64 w 540"/>
                    <a:gd name="T51" fmla="*/ 587 h 726"/>
                    <a:gd name="T52" fmla="*/ 39 w 540"/>
                    <a:gd name="T53" fmla="*/ 564 h 726"/>
                    <a:gd name="T54" fmla="*/ 23 w 540"/>
                    <a:gd name="T55" fmla="*/ 551 h 726"/>
                    <a:gd name="T56" fmla="*/ 6 w 540"/>
                    <a:gd name="T57" fmla="*/ 536 h 726"/>
                    <a:gd name="T58" fmla="*/ 0 w 540"/>
                    <a:gd name="T59" fmla="*/ 516 h 726"/>
                    <a:gd name="T60" fmla="*/ 5 w 540"/>
                    <a:gd name="T61" fmla="*/ 500 h 726"/>
                    <a:gd name="T62" fmla="*/ 81 w 540"/>
                    <a:gd name="T63" fmla="*/ 183 h 726"/>
                    <a:gd name="T64" fmla="*/ 58 w 540"/>
                    <a:gd name="T65" fmla="*/ 164 h 726"/>
                    <a:gd name="T66" fmla="*/ 54 w 540"/>
                    <a:gd name="T67" fmla="*/ 145 h 726"/>
                    <a:gd name="T68" fmla="*/ 63 w 540"/>
                    <a:gd name="T69" fmla="*/ 123 h 726"/>
                    <a:gd name="T70" fmla="*/ 80 w 540"/>
                    <a:gd name="T71" fmla="*/ 111 h 726"/>
                    <a:gd name="T72" fmla="*/ 90 w 540"/>
                    <a:gd name="T73" fmla="*/ 107 h 726"/>
                    <a:gd name="T74" fmla="*/ 114 w 540"/>
                    <a:gd name="T75" fmla="*/ 99 h 726"/>
                    <a:gd name="T76" fmla="*/ 154 w 540"/>
                    <a:gd name="T77" fmla="*/ 83 h 726"/>
                    <a:gd name="T78" fmla="*/ 205 w 540"/>
                    <a:gd name="T79" fmla="*/ 64 h 726"/>
                    <a:gd name="T80" fmla="*/ 259 w 540"/>
                    <a:gd name="T81" fmla="*/ 44 h 726"/>
                    <a:gd name="T82" fmla="*/ 310 w 540"/>
                    <a:gd name="T83" fmla="*/ 25 h 726"/>
                    <a:gd name="T84" fmla="*/ 349 w 540"/>
                    <a:gd name="T85" fmla="*/ 10 h 726"/>
                    <a:gd name="T86" fmla="*/ 370 w 540"/>
                    <a:gd name="T87" fmla="*/ 2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40" h="726">
                      <a:moveTo>
                        <a:pt x="455" y="676"/>
                      </a:moveTo>
                      <a:lnTo>
                        <a:pt x="454" y="677"/>
                      </a:lnTo>
                      <a:lnTo>
                        <a:pt x="451" y="678"/>
                      </a:lnTo>
                      <a:lnTo>
                        <a:pt x="455" y="700"/>
                      </a:lnTo>
                      <a:lnTo>
                        <a:pt x="455" y="676"/>
                      </a:lnTo>
                      <a:close/>
                      <a:moveTo>
                        <a:pt x="387" y="0"/>
                      </a:moveTo>
                      <a:lnTo>
                        <a:pt x="402" y="3"/>
                      </a:lnTo>
                      <a:lnTo>
                        <a:pt x="414" y="10"/>
                      </a:lnTo>
                      <a:lnTo>
                        <a:pt x="424" y="21"/>
                      </a:lnTo>
                      <a:lnTo>
                        <a:pt x="430" y="33"/>
                      </a:lnTo>
                      <a:lnTo>
                        <a:pt x="535" y="315"/>
                      </a:lnTo>
                      <a:lnTo>
                        <a:pt x="537" y="324"/>
                      </a:lnTo>
                      <a:lnTo>
                        <a:pt x="540" y="335"/>
                      </a:lnTo>
                      <a:lnTo>
                        <a:pt x="538" y="349"/>
                      </a:lnTo>
                      <a:lnTo>
                        <a:pt x="534" y="360"/>
                      </a:lnTo>
                      <a:lnTo>
                        <a:pt x="528" y="367"/>
                      </a:lnTo>
                      <a:lnTo>
                        <a:pt x="518" y="372"/>
                      </a:lnTo>
                      <a:lnTo>
                        <a:pt x="508" y="373"/>
                      </a:lnTo>
                      <a:lnTo>
                        <a:pt x="498" y="372"/>
                      </a:lnTo>
                      <a:lnTo>
                        <a:pt x="488" y="368"/>
                      </a:lnTo>
                      <a:lnTo>
                        <a:pt x="421" y="336"/>
                      </a:lnTo>
                      <a:lnTo>
                        <a:pt x="367" y="454"/>
                      </a:lnTo>
                      <a:lnTo>
                        <a:pt x="457" y="453"/>
                      </a:lnTo>
                      <a:lnTo>
                        <a:pt x="472" y="454"/>
                      </a:lnTo>
                      <a:lnTo>
                        <a:pt x="483" y="459"/>
                      </a:lnTo>
                      <a:lnTo>
                        <a:pt x="490" y="464"/>
                      </a:lnTo>
                      <a:lnTo>
                        <a:pt x="497" y="475"/>
                      </a:lnTo>
                      <a:lnTo>
                        <a:pt x="501" y="486"/>
                      </a:lnTo>
                      <a:lnTo>
                        <a:pt x="501" y="495"/>
                      </a:lnTo>
                      <a:lnTo>
                        <a:pt x="501" y="504"/>
                      </a:lnTo>
                      <a:lnTo>
                        <a:pt x="500" y="680"/>
                      </a:lnTo>
                      <a:lnTo>
                        <a:pt x="498" y="694"/>
                      </a:lnTo>
                      <a:lnTo>
                        <a:pt x="494" y="705"/>
                      </a:lnTo>
                      <a:lnTo>
                        <a:pt x="488" y="712"/>
                      </a:lnTo>
                      <a:lnTo>
                        <a:pt x="478" y="720"/>
                      </a:lnTo>
                      <a:lnTo>
                        <a:pt x="467" y="724"/>
                      </a:lnTo>
                      <a:lnTo>
                        <a:pt x="455" y="726"/>
                      </a:lnTo>
                      <a:lnTo>
                        <a:pt x="445" y="724"/>
                      </a:lnTo>
                      <a:lnTo>
                        <a:pt x="231" y="710"/>
                      </a:lnTo>
                      <a:lnTo>
                        <a:pt x="226" y="711"/>
                      </a:lnTo>
                      <a:lnTo>
                        <a:pt x="223" y="711"/>
                      </a:lnTo>
                      <a:lnTo>
                        <a:pt x="211" y="710"/>
                      </a:lnTo>
                      <a:lnTo>
                        <a:pt x="200" y="705"/>
                      </a:lnTo>
                      <a:lnTo>
                        <a:pt x="193" y="701"/>
                      </a:lnTo>
                      <a:lnTo>
                        <a:pt x="184" y="695"/>
                      </a:lnTo>
                      <a:lnTo>
                        <a:pt x="172" y="686"/>
                      </a:lnTo>
                      <a:lnTo>
                        <a:pt x="158" y="672"/>
                      </a:lnTo>
                      <a:lnTo>
                        <a:pt x="141" y="656"/>
                      </a:lnTo>
                      <a:lnTo>
                        <a:pt x="119" y="637"/>
                      </a:lnTo>
                      <a:lnTo>
                        <a:pt x="93" y="614"/>
                      </a:lnTo>
                      <a:lnTo>
                        <a:pt x="79" y="601"/>
                      </a:lnTo>
                      <a:lnTo>
                        <a:pt x="64" y="587"/>
                      </a:lnTo>
                      <a:lnTo>
                        <a:pt x="51" y="575"/>
                      </a:lnTo>
                      <a:lnTo>
                        <a:pt x="39" y="564"/>
                      </a:lnTo>
                      <a:lnTo>
                        <a:pt x="29" y="556"/>
                      </a:lnTo>
                      <a:lnTo>
                        <a:pt x="23" y="551"/>
                      </a:lnTo>
                      <a:lnTo>
                        <a:pt x="14" y="545"/>
                      </a:lnTo>
                      <a:lnTo>
                        <a:pt x="6" y="536"/>
                      </a:lnTo>
                      <a:lnTo>
                        <a:pt x="3" y="529"/>
                      </a:lnTo>
                      <a:lnTo>
                        <a:pt x="0" y="516"/>
                      </a:lnTo>
                      <a:lnTo>
                        <a:pt x="3" y="506"/>
                      </a:lnTo>
                      <a:lnTo>
                        <a:pt x="5" y="500"/>
                      </a:lnTo>
                      <a:lnTo>
                        <a:pt x="141" y="210"/>
                      </a:lnTo>
                      <a:lnTo>
                        <a:pt x="81" y="183"/>
                      </a:lnTo>
                      <a:lnTo>
                        <a:pt x="67" y="174"/>
                      </a:lnTo>
                      <a:lnTo>
                        <a:pt x="58" y="164"/>
                      </a:lnTo>
                      <a:lnTo>
                        <a:pt x="55" y="155"/>
                      </a:lnTo>
                      <a:lnTo>
                        <a:pt x="54" y="145"/>
                      </a:lnTo>
                      <a:lnTo>
                        <a:pt x="57" y="133"/>
                      </a:lnTo>
                      <a:lnTo>
                        <a:pt x="63" y="123"/>
                      </a:lnTo>
                      <a:lnTo>
                        <a:pt x="73" y="116"/>
                      </a:lnTo>
                      <a:lnTo>
                        <a:pt x="80" y="111"/>
                      </a:lnTo>
                      <a:lnTo>
                        <a:pt x="87" y="109"/>
                      </a:lnTo>
                      <a:lnTo>
                        <a:pt x="90" y="107"/>
                      </a:lnTo>
                      <a:lnTo>
                        <a:pt x="99" y="104"/>
                      </a:lnTo>
                      <a:lnTo>
                        <a:pt x="114" y="99"/>
                      </a:lnTo>
                      <a:lnTo>
                        <a:pt x="132" y="92"/>
                      </a:lnTo>
                      <a:lnTo>
                        <a:pt x="154" y="83"/>
                      </a:lnTo>
                      <a:lnTo>
                        <a:pt x="179" y="75"/>
                      </a:lnTo>
                      <a:lnTo>
                        <a:pt x="205" y="64"/>
                      </a:lnTo>
                      <a:lnTo>
                        <a:pt x="232" y="54"/>
                      </a:lnTo>
                      <a:lnTo>
                        <a:pt x="259" y="44"/>
                      </a:lnTo>
                      <a:lnTo>
                        <a:pt x="284" y="35"/>
                      </a:lnTo>
                      <a:lnTo>
                        <a:pt x="310" y="25"/>
                      </a:lnTo>
                      <a:lnTo>
                        <a:pt x="330" y="16"/>
                      </a:lnTo>
                      <a:lnTo>
                        <a:pt x="349" y="10"/>
                      </a:lnTo>
                      <a:lnTo>
                        <a:pt x="363" y="6"/>
                      </a:lnTo>
                      <a:lnTo>
                        <a:pt x="370" y="2"/>
                      </a:lnTo>
                      <a:lnTo>
                        <a:pt x="387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3" name="그룹 42"/>
          <p:cNvGrpSpPr/>
          <p:nvPr/>
        </p:nvGrpSpPr>
        <p:grpSpPr>
          <a:xfrm>
            <a:off x="766763" y="441325"/>
            <a:ext cx="828675" cy="827088"/>
            <a:chOff x="7942259" y="3032825"/>
            <a:chExt cx="960782" cy="956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직사각형 38"/>
            <p:cNvSpPr/>
            <p:nvPr/>
          </p:nvSpPr>
          <p:spPr>
            <a:xfrm>
              <a:off x="7942259" y="3032825"/>
              <a:ext cx="960782" cy="956678"/>
            </a:xfrm>
            <a:prstGeom prst="rect">
              <a:avLst/>
            </a:prstGeom>
            <a:solidFill>
              <a:srgbClr val="84CDC2"/>
            </a:solidFill>
            <a:ln>
              <a:solidFill>
                <a:srgbClr val="84CD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8547045" y="3281828"/>
              <a:ext cx="139095" cy="139430"/>
            </a:xfrm>
            <a:custGeom>
              <a:avLst/>
              <a:gdLst>
                <a:gd name="T0" fmla="*/ 373 w 747"/>
                <a:gd name="T1" fmla="*/ 0 h 749"/>
                <a:gd name="T2" fmla="*/ 424 w 747"/>
                <a:gd name="T3" fmla="*/ 4 h 749"/>
                <a:gd name="T4" fmla="*/ 472 w 747"/>
                <a:gd name="T5" fmla="*/ 14 h 749"/>
                <a:gd name="T6" fmla="*/ 518 w 747"/>
                <a:gd name="T7" fmla="*/ 29 h 749"/>
                <a:gd name="T8" fmla="*/ 562 w 747"/>
                <a:gd name="T9" fmla="*/ 51 h 749"/>
                <a:gd name="T10" fmla="*/ 602 w 747"/>
                <a:gd name="T11" fmla="*/ 78 h 749"/>
                <a:gd name="T12" fmla="*/ 638 w 747"/>
                <a:gd name="T13" fmla="*/ 109 h 749"/>
                <a:gd name="T14" fmla="*/ 669 w 747"/>
                <a:gd name="T15" fmla="*/ 146 h 749"/>
                <a:gd name="T16" fmla="*/ 696 w 747"/>
                <a:gd name="T17" fmla="*/ 186 h 749"/>
                <a:gd name="T18" fmla="*/ 718 w 747"/>
                <a:gd name="T19" fmla="*/ 229 h 749"/>
                <a:gd name="T20" fmla="*/ 733 w 747"/>
                <a:gd name="T21" fmla="*/ 276 h 749"/>
                <a:gd name="T22" fmla="*/ 744 w 747"/>
                <a:gd name="T23" fmla="*/ 324 h 749"/>
                <a:gd name="T24" fmla="*/ 747 w 747"/>
                <a:gd name="T25" fmla="*/ 375 h 749"/>
                <a:gd name="T26" fmla="*/ 744 w 747"/>
                <a:gd name="T27" fmla="*/ 426 h 749"/>
                <a:gd name="T28" fmla="*/ 733 w 747"/>
                <a:gd name="T29" fmla="*/ 474 h 749"/>
                <a:gd name="T30" fmla="*/ 718 w 747"/>
                <a:gd name="T31" fmla="*/ 520 h 749"/>
                <a:gd name="T32" fmla="*/ 696 w 747"/>
                <a:gd name="T33" fmla="*/ 564 h 749"/>
                <a:gd name="T34" fmla="*/ 669 w 747"/>
                <a:gd name="T35" fmla="*/ 604 h 749"/>
                <a:gd name="T36" fmla="*/ 638 w 747"/>
                <a:gd name="T37" fmla="*/ 640 h 749"/>
                <a:gd name="T38" fmla="*/ 602 w 747"/>
                <a:gd name="T39" fmla="*/ 672 h 749"/>
                <a:gd name="T40" fmla="*/ 562 w 747"/>
                <a:gd name="T41" fmla="*/ 699 h 749"/>
                <a:gd name="T42" fmla="*/ 518 w 747"/>
                <a:gd name="T43" fmla="*/ 720 h 749"/>
                <a:gd name="T44" fmla="*/ 472 w 747"/>
                <a:gd name="T45" fmla="*/ 736 h 749"/>
                <a:gd name="T46" fmla="*/ 424 w 747"/>
                <a:gd name="T47" fmla="*/ 747 h 749"/>
                <a:gd name="T48" fmla="*/ 373 w 747"/>
                <a:gd name="T49" fmla="*/ 749 h 749"/>
                <a:gd name="T50" fmla="*/ 322 w 747"/>
                <a:gd name="T51" fmla="*/ 747 h 749"/>
                <a:gd name="T52" fmla="*/ 274 w 747"/>
                <a:gd name="T53" fmla="*/ 736 h 749"/>
                <a:gd name="T54" fmla="*/ 228 w 747"/>
                <a:gd name="T55" fmla="*/ 720 h 749"/>
                <a:gd name="T56" fmla="*/ 185 w 747"/>
                <a:gd name="T57" fmla="*/ 699 h 749"/>
                <a:gd name="T58" fmla="*/ 145 w 747"/>
                <a:gd name="T59" fmla="*/ 672 h 749"/>
                <a:gd name="T60" fmla="*/ 108 w 747"/>
                <a:gd name="T61" fmla="*/ 640 h 749"/>
                <a:gd name="T62" fmla="*/ 77 w 747"/>
                <a:gd name="T63" fmla="*/ 604 h 749"/>
                <a:gd name="T64" fmla="*/ 50 w 747"/>
                <a:gd name="T65" fmla="*/ 564 h 749"/>
                <a:gd name="T66" fmla="*/ 29 w 747"/>
                <a:gd name="T67" fmla="*/ 520 h 749"/>
                <a:gd name="T68" fmla="*/ 13 w 747"/>
                <a:gd name="T69" fmla="*/ 474 h 749"/>
                <a:gd name="T70" fmla="*/ 3 w 747"/>
                <a:gd name="T71" fmla="*/ 426 h 749"/>
                <a:gd name="T72" fmla="*/ 0 w 747"/>
                <a:gd name="T73" fmla="*/ 375 h 749"/>
                <a:gd name="T74" fmla="*/ 3 w 747"/>
                <a:gd name="T75" fmla="*/ 324 h 749"/>
                <a:gd name="T76" fmla="*/ 13 w 747"/>
                <a:gd name="T77" fmla="*/ 276 h 749"/>
                <a:gd name="T78" fmla="*/ 29 w 747"/>
                <a:gd name="T79" fmla="*/ 229 h 749"/>
                <a:gd name="T80" fmla="*/ 50 w 747"/>
                <a:gd name="T81" fmla="*/ 186 h 749"/>
                <a:gd name="T82" fmla="*/ 77 w 747"/>
                <a:gd name="T83" fmla="*/ 146 h 749"/>
                <a:gd name="T84" fmla="*/ 108 w 747"/>
                <a:gd name="T85" fmla="*/ 109 h 749"/>
                <a:gd name="T86" fmla="*/ 145 w 747"/>
                <a:gd name="T87" fmla="*/ 78 h 749"/>
                <a:gd name="T88" fmla="*/ 185 w 747"/>
                <a:gd name="T89" fmla="*/ 51 h 749"/>
                <a:gd name="T90" fmla="*/ 228 w 747"/>
                <a:gd name="T91" fmla="*/ 29 h 749"/>
                <a:gd name="T92" fmla="*/ 274 w 747"/>
                <a:gd name="T93" fmla="*/ 14 h 749"/>
                <a:gd name="T94" fmla="*/ 322 w 747"/>
                <a:gd name="T95" fmla="*/ 4 h 749"/>
                <a:gd name="T96" fmla="*/ 373 w 747"/>
                <a:gd name="T97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7" h="749">
                  <a:moveTo>
                    <a:pt x="373" y="0"/>
                  </a:moveTo>
                  <a:lnTo>
                    <a:pt x="424" y="4"/>
                  </a:lnTo>
                  <a:lnTo>
                    <a:pt x="472" y="14"/>
                  </a:lnTo>
                  <a:lnTo>
                    <a:pt x="518" y="29"/>
                  </a:lnTo>
                  <a:lnTo>
                    <a:pt x="562" y="51"/>
                  </a:lnTo>
                  <a:lnTo>
                    <a:pt x="602" y="78"/>
                  </a:lnTo>
                  <a:lnTo>
                    <a:pt x="638" y="109"/>
                  </a:lnTo>
                  <a:lnTo>
                    <a:pt x="669" y="146"/>
                  </a:lnTo>
                  <a:lnTo>
                    <a:pt x="696" y="186"/>
                  </a:lnTo>
                  <a:lnTo>
                    <a:pt x="718" y="229"/>
                  </a:lnTo>
                  <a:lnTo>
                    <a:pt x="733" y="276"/>
                  </a:lnTo>
                  <a:lnTo>
                    <a:pt x="744" y="324"/>
                  </a:lnTo>
                  <a:lnTo>
                    <a:pt x="747" y="375"/>
                  </a:lnTo>
                  <a:lnTo>
                    <a:pt x="744" y="426"/>
                  </a:lnTo>
                  <a:lnTo>
                    <a:pt x="733" y="474"/>
                  </a:lnTo>
                  <a:lnTo>
                    <a:pt x="718" y="520"/>
                  </a:lnTo>
                  <a:lnTo>
                    <a:pt x="696" y="564"/>
                  </a:lnTo>
                  <a:lnTo>
                    <a:pt x="669" y="604"/>
                  </a:lnTo>
                  <a:lnTo>
                    <a:pt x="638" y="640"/>
                  </a:lnTo>
                  <a:lnTo>
                    <a:pt x="602" y="672"/>
                  </a:lnTo>
                  <a:lnTo>
                    <a:pt x="562" y="699"/>
                  </a:lnTo>
                  <a:lnTo>
                    <a:pt x="518" y="720"/>
                  </a:lnTo>
                  <a:lnTo>
                    <a:pt x="472" y="736"/>
                  </a:lnTo>
                  <a:lnTo>
                    <a:pt x="424" y="747"/>
                  </a:lnTo>
                  <a:lnTo>
                    <a:pt x="373" y="749"/>
                  </a:lnTo>
                  <a:lnTo>
                    <a:pt x="322" y="747"/>
                  </a:lnTo>
                  <a:lnTo>
                    <a:pt x="274" y="736"/>
                  </a:lnTo>
                  <a:lnTo>
                    <a:pt x="228" y="720"/>
                  </a:lnTo>
                  <a:lnTo>
                    <a:pt x="185" y="699"/>
                  </a:lnTo>
                  <a:lnTo>
                    <a:pt x="145" y="672"/>
                  </a:lnTo>
                  <a:lnTo>
                    <a:pt x="108" y="640"/>
                  </a:lnTo>
                  <a:lnTo>
                    <a:pt x="77" y="604"/>
                  </a:lnTo>
                  <a:lnTo>
                    <a:pt x="50" y="564"/>
                  </a:lnTo>
                  <a:lnTo>
                    <a:pt x="29" y="520"/>
                  </a:lnTo>
                  <a:lnTo>
                    <a:pt x="13" y="474"/>
                  </a:lnTo>
                  <a:lnTo>
                    <a:pt x="3" y="426"/>
                  </a:lnTo>
                  <a:lnTo>
                    <a:pt x="0" y="375"/>
                  </a:lnTo>
                  <a:lnTo>
                    <a:pt x="3" y="324"/>
                  </a:lnTo>
                  <a:lnTo>
                    <a:pt x="13" y="276"/>
                  </a:lnTo>
                  <a:lnTo>
                    <a:pt x="29" y="229"/>
                  </a:lnTo>
                  <a:lnTo>
                    <a:pt x="50" y="186"/>
                  </a:lnTo>
                  <a:lnTo>
                    <a:pt x="77" y="146"/>
                  </a:lnTo>
                  <a:lnTo>
                    <a:pt x="108" y="109"/>
                  </a:lnTo>
                  <a:lnTo>
                    <a:pt x="145" y="78"/>
                  </a:lnTo>
                  <a:lnTo>
                    <a:pt x="185" y="51"/>
                  </a:lnTo>
                  <a:lnTo>
                    <a:pt x="228" y="29"/>
                  </a:lnTo>
                  <a:lnTo>
                    <a:pt x="274" y="14"/>
                  </a:lnTo>
                  <a:lnTo>
                    <a:pt x="322" y="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9"/>
            <p:cNvSpPr>
              <a:spLocks noEditPoints="1"/>
            </p:cNvSpPr>
            <p:nvPr/>
          </p:nvSpPr>
          <p:spPr bwMode="auto">
            <a:xfrm>
              <a:off x="8056013" y="3182368"/>
              <a:ext cx="741215" cy="637659"/>
            </a:xfrm>
            <a:custGeom>
              <a:avLst/>
              <a:gdLst>
                <a:gd name="T0" fmla="*/ 1608 w 3972"/>
                <a:gd name="T1" fmla="*/ 3056 h 3428"/>
                <a:gd name="T2" fmla="*/ 1156 w 3972"/>
                <a:gd name="T3" fmla="*/ 3056 h 3428"/>
                <a:gd name="T4" fmla="*/ 3417 w 3972"/>
                <a:gd name="T5" fmla="*/ 2201 h 3428"/>
                <a:gd name="T6" fmla="*/ 3425 w 3972"/>
                <a:gd name="T7" fmla="*/ 2007 h 3428"/>
                <a:gd name="T8" fmla="*/ 3001 w 3972"/>
                <a:gd name="T9" fmla="*/ 1412 h 3428"/>
                <a:gd name="T10" fmla="*/ 3093 w 3972"/>
                <a:gd name="T11" fmla="*/ 2017 h 3428"/>
                <a:gd name="T12" fmla="*/ 2579 w 3972"/>
                <a:gd name="T13" fmla="*/ 0 h 3428"/>
                <a:gd name="T14" fmla="*/ 2401 w 3972"/>
                <a:gd name="T15" fmla="*/ 1274 h 3428"/>
                <a:gd name="T16" fmla="*/ 2580 w 3972"/>
                <a:gd name="T17" fmla="*/ 1390 h 3428"/>
                <a:gd name="T18" fmla="*/ 2719 w 3972"/>
                <a:gd name="T19" fmla="*/ 1387 h 3428"/>
                <a:gd name="T20" fmla="*/ 2867 w 3972"/>
                <a:gd name="T21" fmla="*/ 1318 h 3428"/>
                <a:gd name="T22" fmla="*/ 3095 w 3972"/>
                <a:gd name="T23" fmla="*/ 1304 h 3428"/>
                <a:gd name="T24" fmla="*/ 3237 w 3972"/>
                <a:gd name="T25" fmla="*/ 1366 h 3428"/>
                <a:gd name="T26" fmla="*/ 3317 w 3972"/>
                <a:gd name="T27" fmla="*/ 1417 h 3428"/>
                <a:gd name="T28" fmla="*/ 3439 w 3972"/>
                <a:gd name="T29" fmla="*/ 1508 h 3428"/>
                <a:gd name="T30" fmla="*/ 3563 w 3972"/>
                <a:gd name="T31" fmla="*/ 1635 h 3428"/>
                <a:gd name="T32" fmla="*/ 3666 w 3972"/>
                <a:gd name="T33" fmla="*/ 1801 h 3428"/>
                <a:gd name="T34" fmla="*/ 3720 w 3972"/>
                <a:gd name="T35" fmla="*/ 2012 h 3428"/>
                <a:gd name="T36" fmla="*/ 3713 w 3972"/>
                <a:gd name="T37" fmla="*/ 2201 h 3428"/>
                <a:gd name="T38" fmla="*/ 1916 w 3972"/>
                <a:gd name="T39" fmla="*/ 2201 h 3428"/>
                <a:gd name="T40" fmla="*/ 2058 w 3972"/>
                <a:gd name="T41" fmla="*/ 2103 h 3428"/>
                <a:gd name="T42" fmla="*/ 2084 w 3972"/>
                <a:gd name="T43" fmla="*/ 1926 h 3428"/>
                <a:gd name="T44" fmla="*/ 2151 w 3972"/>
                <a:gd name="T45" fmla="*/ 1735 h 3428"/>
                <a:gd name="T46" fmla="*/ 2272 w 3972"/>
                <a:gd name="T47" fmla="*/ 1573 h 3428"/>
                <a:gd name="T48" fmla="*/ 2407 w 3972"/>
                <a:gd name="T49" fmla="*/ 1484 h 3428"/>
                <a:gd name="T50" fmla="*/ 2470 w 3972"/>
                <a:gd name="T51" fmla="*/ 1496 h 3428"/>
                <a:gd name="T52" fmla="*/ 2477 w 3972"/>
                <a:gd name="T53" fmla="*/ 1560 h 3428"/>
                <a:gd name="T54" fmla="*/ 2330 w 3972"/>
                <a:gd name="T55" fmla="*/ 1638 h 3428"/>
                <a:gd name="T56" fmla="*/ 2226 w 3972"/>
                <a:gd name="T57" fmla="*/ 1749 h 3428"/>
                <a:gd name="T58" fmla="*/ 2159 w 3972"/>
                <a:gd name="T59" fmla="*/ 1931 h 3428"/>
                <a:gd name="T60" fmla="*/ 2132 w 3972"/>
                <a:gd name="T61" fmla="*/ 2104 h 3428"/>
                <a:gd name="T62" fmla="*/ 2620 w 3972"/>
                <a:gd name="T63" fmla="*/ 2201 h 3428"/>
                <a:gd name="T64" fmla="*/ 2440 w 3972"/>
                <a:gd name="T65" fmla="*/ 1649 h 3428"/>
                <a:gd name="T66" fmla="*/ 2520 w 3972"/>
                <a:gd name="T67" fmla="*/ 1590 h 3428"/>
                <a:gd name="T68" fmla="*/ 2526 w 3972"/>
                <a:gd name="T69" fmla="*/ 1489 h 3428"/>
                <a:gd name="T70" fmla="*/ 2452 w 3972"/>
                <a:gd name="T71" fmla="*/ 1429 h 3428"/>
                <a:gd name="T72" fmla="*/ 2278 w 3972"/>
                <a:gd name="T73" fmla="*/ 1486 h 3428"/>
                <a:gd name="T74" fmla="*/ 2238 w 3972"/>
                <a:gd name="T75" fmla="*/ 1519 h 3428"/>
                <a:gd name="T76" fmla="*/ 2088 w 3972"/>
                <a:gd name="T77" fmla="*/ 1362 h 3428"/>
                <a:gd name="T78" fmla="*/ 1976 w 3972"/>
                <a:gd name="T79" fmla="*/ 1207 h 3428"/>
                <a:gd name="T80" fmla="*/ 1903 w 3972"/>
                <a:gd name="T81" fmla="*/ 1085 h 3428"/>
                <a:gd name="T82" fmla="*/ 1868 w 3972"/>
                <a:gd name="T83" fmla="*/ 1010 h 3428"/>
                <a:gd name="T84" fmla="*/ 1884 w 3972"/>
                <a:gd name="T85" fmla="*/ 901 h 3428"/>
                <a:gd name="T86" fmla="*/ 1973 w 3972"/>
                <a:gd name="T87" fmla="*/ 833 h 3428"/>
                <a:gd name="T88" fmla="*/ 2082 w 3972"/>
                <a:gd name="T89" fmla="*/ 849 h 3428"/>
                <a:gd name="T90" fmla="*/ 2153 w 3972"/>
                <a:gd name="T91" fmla="*/ 936 h 3428"/>
                <a:gd name="T92" fmla="*/ 2238 w 3972"/>
                <a:gd name="T93" fmla="*/ 1076 h 3428"/>
                <a:gd name="T94" fmla="*/ 2008 w 3972"/>
                <a:gd name="T95" fmla="*/ 2050 h 3428"/>
                <a:gd name="T96" fmla="*/ 1325 w 3972"/>
                <a:gd name="T97" fmla="*/ 2172 h 3428"/>
                <a:gd name="T98" fmla="*/ 738 w 3972"/>
                <a:gd name="T99" fmla="*/ 3428 h 3428"/>
                <a:gd name="T100" fmla="*/ 121 w 3972"/>
                <a:gd name="T101" fmla="*/ 2172 h 3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72" h="3428">
                  <a:moveTo>
                    <a:pt x="860" y="3056"/>
                  </a:moveTo>
                  <a:lnTo>
                    <a:pt x="860" y="3307"/>
                  </a:lnTo>
                  <a:lnTo>
                    <a:pt x="1608" y="3307"/>
                  </a:lnTo>
                  <a:lnTo>
                    <a:pt x="1608" y="3056"/>
                  </a:lnTo>
                  <a:lnTo>
                    <a:pt x="1325" y="3056"/>
                  </a:lnTo>
                  <a:lnTo>
                    <a:pt x="1325" y="3201"/>
                  </a:lnTo>
                  <a:lnTo>
                    <a:pt x="1156" y="3201"/>
                  </a:lnTo>
                  <a:lnTo>
                    <a:pt x="1156" y="3056"/>
                  </a:lnTo>
                  <a:lnTo>
                    <a:pt x="860" y="3056"/>
                  </a:lnTo>
                  <a:close/>
                  <a:moveTo>
                    <a:pt x="3385" y="1890"/>
                  </a:moveTo>
                  <a:lnTo>
                    <a:pt x="3385" y="2201"/>
                  </a:lnTo>
                  <a:lnTo>
                    <a:pt x="3417" y="2201"/>
                  </a:lnTo>
                  <a:lnTo>
                    <a:pt x="3427" y="2148"/>
                  </a:lnTo>
                  <a:lnTo>
                    <a:pt x="3431" y="2098"/>
                  </a:lnTo>
                  <a:lnTo>
                    <a:pt x="3430" y="2051"/>
                  </a:lnTo>
                  <a:lnTo>
                    <a:pt x="3425" y="2007"/>
                  </a:lnTo>
                  <a:lnTo>
                    <a:pt x="3416" y="1965"/>
                  </a:lnTo>
                  <a:lnTo>
                    <a:pt x="3402" y="1926"/>
                  </a:lnTo>
                  <a:lnTo>
                    <a:pt x="3385" y="1890"/>
                  </a:lnTo>
                  <a:close/>
                  <a:moveTo>
                    <a:pt x="3001" y="1412"/>
                  </a:moveTo>
                  <a:lnTo>
                    <a:pt x="2911" y="2017"/>
                  </a:lnTo>
                  <a:lnTo>
                    <a:pt x="3001" y="2141"/>
                  </a:lnTo>
                  <a:lnTo>
                    <a:pt x="3003" y="2141"/>
                  </a:lnTo>
                  <a:lnTo>
                    <a:pt x="3093" y="2017"/>
                  </a:lnTo>
                  <a:lnTo>
                    <a:pt x="3003" y="1412"/>
                  </a:lnTo>
                  <a:lnTo>
                    <a:pt x="3001" y="1412"/>
                  </a:lnTo>
                  <a:close/>
                  <a:moveTo>
                    <a:pt x="0" y="0"/>
                  </a:moveTo>
                  <a:lnTo>
                    <a:pt x="2579" y="0"/>
                  </a:lnTo>
                  <a:lnTo>
                    <a:pt x="2579" y="196"/>
                  </a:lnTo>
                  <a:lnTo>
                    <a:pt x="2360" y="196"/>
                  </a:lnTo>
                  <a:lnTo>
                    <a:pt x="2360" y="1232"/>
                  </a:lnTo>
                  <a:lnTo>
                    <a:pt x="2401" y="1274"/>
                  </a:lnTo>
                  <a:lnTo>
                    <a:pt x="2444" y="1313"/>
                  </a:lnTo>
                  <a:lnTo>
                    <a:pt x="2488" y="1346"/>
                  </a:lnTo>
                  <a:lnTo>
                    <a:pt x="2534" y="1372"/>
                  </a:lnTo>
                  <a:lnTo>
                    <a:pt x="2580" y="1390"/>
                  </a:lnTo>
                  <a:lnTo>
                    <a:pt x="2615" y="1399"/>
                  </a:lnTo>
                  <a:lnTo>
                    <a:pt x="2650" y="1401"/>
                  </a:lnTo>
                  <a:lnTo>
                    <a:pt x="2685" y="1396"/>
                  </a:lnTo>
                  <a:lnTo>
                    <a:pt x="2719" y="1387"/>
                  </a:lnTo>
                  <a:lnTo>
                    <a:pt x="2753" y="1371"/>
                  </a:lnTo>
                  <a:lnTo>
                    <a:pt x="2782" y="1358"/>
                  </a:lnTo>
                  <a:lnTo>
                    <a:pt x="2823" y="1336"/>
                  </a:lnTo>
                  <a:lnTo>
                    <a:pt x="2867" y="1318"/>
                  </a:lnTo>
                  <a:lnTo>
                    <a:pt x="2911" y="1304"/>
                  </a:lnTo>
                  <a:lnTo>
                    <a:pt x="2911" y="1303"/>
                  </a:lnTo>
                  <a:lnTo>
                    <a:pt x="3002" y="1399"/>
                  </a:lnTo>
                  <a:lnTo>
                    <a:pt x="3095" y="1304"/>
                  </a:lnTo>
                  <a:lnTo>
                    <a:pt x="3141" y="1319"/>
                  </a:lnTo>
                  <a:lnTo>
                    <a:pt x="3186" y="1338"/>
                  </a:lnTo>
                  <a:lnTo>
                    <a:pt x="3229" y="1362"/>
                  </a:lnTo>
                  <a:lnTo>
                    <a:pt x="3237" y="1366"/>
                  </a:lnTo>
                  <a:lnTo>
                    <a:pt x="3244" y="1370"/>
                  </a:lnTo>
                  <a:lnTo>
                    <a:pt x="3266" y="1384"/>
                  </a:lnTo>
                  <a:lnTo>
                    <a:pt x="3290" y="1399"/>
                  </a:lnTo>
                  <a:lnTo>
                    <a:pt x="3317" y="1417"/>
                  </a:lnTo>
                  <a:lnTo>
                    <a:pt x="3346" y="1436"/>
                  </a:lnTo>
                  <a:lnTo>
                    <a:pt x="3376" y="1458"/>
                  </a:lnTo>
                  <a:lnTo>
                    <a:pt x="3407" y="1481"/>
                  </a:lnTo>
                  <a:lnTo>
                    <a:pt x="3439" y="1508"/>
                  </a:lnTo>
                  <a:lnTo>
                    <a:pt x="3470" y="1536"/>
                  </a:lnTo>
                  <a:lnTo>
                    <a:pt x="3503" y="1566"/>
                  </a:lnTo>
                  <a:lnTo>
                    <a:pt x="3533" y="1599"/>
                  </a:lnTo>
                  <a:lnTo>
                    <a:pt x="3563" y="1635"/>
                  </a:lnTo>
                  <a:lnTo>
                    <a:pt x="3592" y="1673"/>
                  </a:lnTo>
                  <a:lnTo>
                    <a:pt x="3619" y="1713"/>
                  </a:lnTo>
                  <a:lnTo>
                    <a:pt x="3644" y="1756"/>
                  </a:lnTo>
                  <a:lnTo>
                    <a:pt x="3666" y="1801"/>
                  </a:lnTo>
                  <a:lnTo>
                    <a:pt x="3685" y="1850"/>
                  </a:lnTo>
                  <a:lnTo>
                    <a:pt x="3701" y="1902"/>
                  </a:lnTo>
                  <a:lnTo>
                    <a:pt x="3713" y="1955"/>
                  </a:lnTo>
                  <a:lnTo>
                    <a:pt x="3720" y="2012"/>
                  </a:lnTo>
                  <a:lnTo>
                    <a:pt x="3723" y="2073"/>
                  </a:lnTo>
                  <a:lnTo>
                    <a:pt x="3720" y="2135"/>
                  </a:lnTo>
                  <a:lnTo>
                    <a:pt x="3713" y="2201"/>
                  </a:lnTo>
                  <a:lnTo>
                    <a:pt x="3713" y="2201"/>
                  </a:lnTo>
                  <a:lnTo>
                    <a:pt x="3972" y="2201"/>
                  </a:lnTo>
                  <a:lnTo>
                    <a:pt x="3972" y="2314"/>
                  </a:lnTo>
                  <a:lnTo>
                    <a:pt x="1916" y="2314"/>
                  </a:lnTo>
                  <a:lnTo>
                    <a:pt x="1916" y="2201"/>
                  </a:lnTo>
                  <a:lnTo>
                    <a:pt x="2052" y="2201"/>
                  </a:lnTo>
                  <a:lnTo>
                    <a:pt x="2053" y="2173"/>
                  </a:lnTo>
                  <a:lnTo>
                    <a:pt x="2054" y="2141"/>
                  </a:lnTo>
                  <a:lnTo>
                    <a:pt x="2058" y="2103"/>
                  </a:lnTo>
                  <a:lnTo>
                    <a:pt x="2062" y="2063"/>
                  </a:lnTo>
                  <a:lnTo>
                    <a:pt x="2068" y="2019"/>
                  </a:lnTo>
                  <a:lnTo>
                    <a:pt x="2075" y="1973"/>
                  </a:lnTo>
                  <a:lnTo>
                    <a:pt x="2084" y="1926"/>
                  </a:lnTo>
                  <a:lnTo>
                    <a:pt x="2097" y="1878"/>
                  </a:lnTo>
                  <a:lnTo>
                    <a:pt x="2111" y="1829"/>
                  </a:lnTo>
                  <a:lnTo>
                    <a:pt x="2129" y="1782"/>
                  </a:lnTo>
                  <a:lnTo>
                    <a:pt x="2151" y="1735"/>
                  </a:lnTo>
                  <a:lnTo>
                    <a:pt x="2175" y="1690"/>
                  </a:lnTo>
                  <a:lnTo>
                    <a:pt x="2203" y="1647"/>
                  </a:lnTo>
                  <a:lnTo>
                    <a:pt x="2236" y="1609"/>
                  </a:lnTo>
                  <a:lnTo>
                    <a:pt x="2272" y="1573"/>
                  </a:lnTo>
                  <a:lnTo>
                    <a:pt x="2277" y="1556"/>
                  </a:lnTo>
                  <a:lnTo>
                    <a:pt x="2288" y="1543"/>
                  </a:lnTo>
                  <a:lnTo>
                    <a:pt x="2302" y="1533"/>
                  </a:lnTo>
                  <a:lnTo>
                    <a:pt x="2407" y="1484"/>
                  </a:lnTo>
                  <a:lnTo>
                    <a:pt x="2423" y="1479"/>
                  </a:lnTo>
                  <a:lnTo>
                    <a:pt x="2440" y="1480"/>
                  </a:lnTo>
                  <a:lnTo>
                    <a:pt x="2457" y="1486"/>
                  </a:lnTo>
                  <a:lnTo>
                    <a:pt x="2470" y="1496"/>
                  </a:lnTo>
                  <a:lnTo>
                    <a:pt x="2480" y="1510"/>
                  </a:lnTo>
                  <a:lnTo>
                    <a:pt x="2485" y="1527"/>
                  </a:lnTo>
                  <a:lnTo>
                    <a:pt x="2483" y="1544"/>
                  </a:lnTo>
                  <a:lnTo>
                    <a:pt x="2477" y="1560"/>
                  </a:lnTo>
                  <a:lnTo>
                    <a:pt x="2468" y="1573"/>
                  </a:lnTo>
                  <a:lnTo>
                    <a:pt x="2453" y="1583"/>
                  </a:lnTo>
                  <a:lnTo>
                    <a:pt x="2348" y="1633"/>
                  </a:lnTo>
                  <a:lnTo>
                    <a:pt x="2330" y="1638"/>
                  </a:lnTo>
                  <a:lnTo>
                    <a:pt x="2311" y="1635"/>
                  </a:lnTo>
                  <a:lnTo>
                    <a:pt x="2279" y="1669"/>
                  </a:lnTo>
                  <a:lnTo>
                    <a:pt x="2250" y="1708"/>
                  </a:lnTo>
                  <a:lnTo>
                    <a:pt x="2226" y="1749"/>
                  </a:lnTo>
                  <a:lnTo>
                    <a:pt x="2204" y="1793"/>
                  </a:lnTo>
                  <a:lnTo>
                    <a:pt x="2186" y="1838"/>
                  </a:lnTo>
                  <a:lnTo>
                    <a:pt x="2172" y="1884"/>
                  </a:lnTo>
                  <a:lnTo>
                    <a:pt x="2159" y="1931"/>
                  </a:lnTo>
                  <a:lnTo>
                    <a:pt x="2149" y="1977"/>
                  </a:lnTo>
                  <a:lnTo>
                    <a:pt x="2141" y="2022"/>
                  </a:lnTo>
                  <a:lnTo>
                    <a:pt x="2135" y="2064"/>
                  </a:lnTo>
                  <a:lnTo>
                    <a:pt x="2132" y="2104"/>
                  </a:lnTo>
                  <a:lnTo>
                    <a:pt x="2128" y="2142"/>
                  </a:lnTo>
                  <a:lnTo>
                    <a:pt x="2127" y="2173"/>
                  </a:lnTo>
                  <a:lnTo>
                    <a:pt x="2126" y="2201"/>
                  </a:lnTo>
                  <a:lnTo>
                    <a:pt x="2620" y="2201"/>
                  </a:lnTo>
                  <a:lnTo>
                    <a:pt x="2620" y="1691"/>
                  </a:lnTo>
                  <a:lnTo>
                    <a:pt x="2556" y="1684"/>
                  </a:lnTo>
                  <a:lnTo>
                    <a:pt x="2493" y="1668"/>
                  </a:lnTo>
                  <a:lnTo>
                    <a:pt x="2440" y="1649"/>
                  </a:lnTo>
                  <a:lnTo>
                    <a:pt x="2474" y="1632"/>
                  </a:lnTo>
                  <a:lnTo>
                    <a:pt x="2492" y="1622"/>
                  </a:lnTo>
                  <a:lnTo>
                    <a:pt x="2508" y="1607"/>
                  </a:lnTo>
                  <a:lnTo>
                    <a:pt x="2520" y="1590"/>
                  </a:lnTo>
                  <a:lnTo>
                    <a:pt x="2529" y="1571"/>
                  </a:lnTo>
                  <a:lnTo>
                    <a:pt x="2535" y="1543"/>
                  </a:lnTo>
                  <a:lnTo>
                    <a:pt x="2534" y="1515"/>
                  </a:lnTo>
                  <a:lnTo>
                    <a:pt x="2526" y="1489"/>
                  </a:lnTo>
                  <a:lnTo>
                    <a:pt x="2512" y="1468"/>
                  </a:lnTo>
                  <a:lnTo>
                    <a:pt x="2496" y="1451"/>
                  </a:lnTo>
                  <a:lnTo>
                    <a:pt x="2475" y="1438"/>
                  </a:lnTo>
                  <a:lnTo>
                    <a:pt x="2452" y="1429"/>
                  </a:lnTo>
                  <a:lnTo>
                    <a:pt x="2428" y="1427"/>
                  </a:lnTo>
                  <a:lnTo>
                    <a:pt x="2405" y="1429"/>
                  </a:lnTo>
                  <a:lnTo>
                    <a:pt x="2382" y="1436"/>
                  </a:lnTo>
                  <a:lnTo>
                    <a:pt x="2278" y="1486"/>
                  </a:lnTo>
                  <a:lnTo>
                    <a:pt x="2262" y="1495"/>
                  </a:lnTo>
                  <a:lnTo>
                    <a:pt x="2249" y="1506"/>
                  </a:lnTo>
                  <a:lnTo>
                    <a:pt x="2238" y="1519"/>
                  </a:lnTo>
                  <a:lnTo>
                    <a:pt x="2238" y="1519"/>
                  </a:lnTo>
                  <a:lnTo>
                    <a:pt x="2197" y="1481"/>
                  </a:lnTo>
                  <a:lnTo>
                    <a:pt x="2158" y="1442"/>
                  </a:lnTo>
                  <a:lnTo>
                    <a:pt x="2122" y="1404"/>
                  </a:lnTo>
                  <a:lnTo>
                    <a:pt x="2088" y="1362"/>
                  </a:lnTo>
                  <a:lnTo>
                    <a:pt x="2057" y="1322"/>
                  </a:lnTo>
                  <a:lnTo>
                    <a:pt x="2026" y="1282"/>
                  </a:lnTo>
                  <a:lnTo>
                    <a:pt x="2000" y="1244"/>
                  </a:lnTo>
                  <a:lnTo>
                    <a:pt x="1976" y="1207"/>
                  </a:lnTo>
                  <a:lnTo>
                    <a:pt x="1953" y="1172"/>
                  </a:lnTo>
                  <a:lnTo>
                    <a:pt x="1933" y="1139"/>
                  </a:lnTo>
                  <a:lnTo>
                    <a:pt x="1918" y="1110"/>
                  </a:lnTo>
                  <a:lnTo>
                    <a:pt x="1903" y="1085"/>
                  </a:lnTo>
                  <a:lnTo>
                    <a:pt x="1892" y="1064"/>
                  </a:lnTo>
                  <a:lnTo>
                    <a:pt x="1884" y="1049"/>
                  </a:lnTo>
                  <a:lnTo>
                    <a:pt x="1879" y="1038"/>
                  </a:lnTo>
                  <a:lnTo>
                    <a:pt x="1868" y="1010"/>
                  </a:lnTo>
                  <a:lnTo>
                    <a:pt x="1864" y="982"/>
                  </a:lnTo>
                  <a:lnTo>
                    <a:pt x="1866" y="954"/>
                  </a:lnTo>
                  <a:lnTo>
                    <a:pt x="1872" y="926"/>
                  </a:lnTo>
                  <a:lnTo>
                    <a:pt x="1884" y="901"/>
                  </a:lnTo>
                  <a:lnTo>
                    <a:pt x="1899" y="879"/>
                  </a:lnTo>
                  <a:lnTo>
                    <a:pt x="1921" y="858"/>
                  </a:lnTo>
                  <a:lnTo>
                    <a:pt x="1945" y="844"/>
                  </a:lnTo>
                  <a:lnTo>
                    <a:pt x="1973" y="833"/>
                  </a:lnTo>
                  <a:lnTo>
                    <a:pt x="2001" y="829"/>
                  </a:lnTo>
                  <a:lnTo>
                    <a:pt x="2030" y="830"/>
                  </a:lnTo>
                  <a:lnTo>
                    <a:pt x="2057" y="836"/>
                  </a:lnTo>
                  <a:lnTo>
                    <a:pt x="2082" y="849"/>
                  </a:lnTo>
                  <a:lnTo>
                    <a:pt x="2105" y="864"/>
                  </a:lnTo>
                  <a:lnTo>
                    <a:pt x="2124" y="885"/>
                  </a:lnTo>
                  <a:lnTo>
                    <a:pt x="2140" y="910"/>
                  </a:lnTo>
                  <a:lnTo>
                    <a:pt x="2153" y="936"/>
                  </a:lnTo>
                  <a:lnTo>
                    <a:pt x="2169" y="966"/>
                  </a:lnTo>
                  <a:lnTo>
                    <a:pt x="2190" y="1001"/>
                  </a:lnTo>
                  <a:lnTo>
                    <a:pt x="2213" y="1038"/>
                  </a:lnTo>
                  <a:lnTo>
                    <a:pt x="2238" y="1076"/>
                  </a:lnTo>
                  <a:lnTo>
                    <a:pt x="2238" y="257"/>
                  </a:lnTo>
                  <a:lnTo>
                    <a:pt x="243" y="257"/>
                  </a:lnTo>
                  <a:lnTo>
                    <a:pt x="243" y="2050"/>
                  </a:lnTo>
                  <a:lnTo>
                    <a:pt x="2008" y="2050"/>
                  </a:lnTo>
                  <a:lnTo>
                    <a:pt x="2003" y="2095"/>
                  </a:lnTo>
                  <a:lnTo>
                    <a:pt x="2000" y="2136"/>
                  </a:lnTo>
                  <a:lnTo>
                    <a:pt x="1999" y="2172"/>
                  </a:lnTo>
                  <a:lnTo>
                    <a:pt x="1325" y="2172"/>
                  </a:lnTo>
                  <a:lnTo>
                    <a:pt x="1325" y="2935"/>
                  </a:lnTo>
                  <a:lnTo>
                    <a:pt x="1729" y="2935"/>
                  </a:lnTo>
                  <a:lnTo>
                    <a:pt x="1729" y="3428"/>
                  </a:lnTo>
                  <a:lnTo>
                    <a:pt x="738" y="3428"/>
                  </a:lnTo>
                  <a:lnTo>
                    <a:pt x="738" y="2935"/>
                  </a:lnTo>
                  <a:lnTo>
                    <a:pt x="1156" y="2935"/>
                  </a:lnTo>
                  <a:lnTo>
                    <a:pt x="1156" y="2172"/>
                  </a:lnTo>
                  <a:lnTo>
                    <a:pt x="121" y="2172"/>
                  </a:lnTo>
                  <a:lnTo>
                    <a:pt x="121" y="196"/>
                  </a:lnTo>
                  <a:lnTo>
                    <a:pt x="0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8448091" y="3627614"/>
              <a:ext cx="303394" cy="193343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4" name="직사각형 43"/>
          <p:cNvSpPr/>
          <p:nvPr/>
        </p:nvSpPr>
        <p:spPr>
          <a:xfrm flipH="1">
            <a:off x="1707253" y="528604"/>
            <a:ext cx="56426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Your title</a:t>
            </a:r>
            <a:endParaRPr lang="ko-KR" altLang="en-US" sz="2800" dirty="0"/>
          </a:p>
        </p:txBody>
      </p:sp>
      <p:grpSp>
        <p:nvGrpSpPr>
          <p:cNvPr id="75" name="그룹 74"/>
          <p:cNvGrpSpPr/>
          <p:nvPr/>
        </p:nvGrpSpPr>
        <p:grpSpPr>
          <a:xfrm>
            <a:off x="1339087" y="4555205"/>
            <a:ext cx="8080447" cy="1631529"/>
            <a:chOff x="1339087" y="4555205"/>
            <a:chExt cx="8080447" cy="1631529"/>
          </a:xfrm>
        </p:grpSpPr>
        <p:sp>
          <p:nvSpPr>
            <p:cNvPr id="45" name="직사각형 44"/>
            <p:cNvSpPr/>
            <p:nvPr/>
          </p:nvSpPr>
          <p:spPr>
            <a:xfrm>
              <a:off x="1339087" y="4555205"/>
              <a:ext cx="432093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ko-KR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YOUR TITLE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361745" y="5040020"/>
              <a:ext cx="67365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pc="-15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- </a:t>
              </a:r>
              <a:r>
                <a:rPr lang="ko-KR" altLang="en-US" spc="-15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이곳에 </a:t>
              </a:r>
              <a:r>
                <a:rPr lang="ko-KR" altLang="en-US" spc="-150" dirty="0">
                  <a:solidFill>
                    <a:srgbClr val="84CDC2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텍스트</a:t>
              </a:r>
              <a:r>
                <a:rPr lang="ko-KR" altLang="en-US" spc="-15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를 입력하세요</a:t>
              </a:r>
              <a:r>
                <a:rPr lang="en-US" altLang="ko-KR" spc="-15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endPara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361744" y="5428711"/>
              <a:ext cx="80577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pc="-15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- </a:t>
              </a:r>
              <a:r>
                <a:rPr lang="ko-KR" altLang="en-US" spc="-15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이곳에 </a:t>
              </a:r>
              <a:r>
                <a:rPr lang="ko-KR" altLang="en-US" spc="-150" dirty="0">
                  <a:solidFill>
                    <a:srgbClr val="84CDC2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텍스트</a:t>
              </a:r>
              <a:r>
                <a:rPr lang="ko-KR" altLang="en-US" spc="-15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를 입력하세요</a:t>
              </a:r>
              <a:r>
                <a:rPr lang="en-US" altLang="ko-KR" spc="-15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 </a:t>
              </a:r>
              <a:r>
                <a:rPr lang="ko-KR" altLang="en-US" spc="-15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쭉 추가 설명도</a:t>
              </a:r>
              <a:r>
                <a:rPr lang="en-US" altLang="ko-KR" spc="-15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! - - - - - - - - - - - - - - </a:t>
              </a:r>
              <a:r>
                <a:rPr lang="ko-KR" altLang="en-US" spc="-150" dirty="0" err="1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쭈욱</a:t>
              </a:r>
              <a:r>
                <a:rPr lang="ko-KR" altLang="en-US" spc="-15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 </a:t>
              </a:r>
              <a:r>
                <a:rPr lang="ko-KR" altLang="en-US" spc="-150" dirty="0" err="1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쭈욱</a:t>
              </a:r>
              <a:r>
                <a:rPr lang="en-US" altLang="ko-KR" spc="-15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- - - - - - - - - - - - - -</a:t>
              </a:r>
              <a:endPara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361743" y="5817402"/>
              <a:ext cx="76063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pc="-15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- </a:t>
              </a:r>
              <a:r>
                <a:rPr lang="ko-KR" altLang="en-US" spc="-15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이곳에 </a:t>
              </a:r>
              <a:r>
                <a:rPr lang="ko-KR" altLang="en-US" spc="-150" dirty="0">
                  <a:solidFill>
                    <a:srgbClr val="84CDC2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텍스트</a:t>
              </a:r>
              <a:r>
                <a:rPr lang="ko-KR" altLang="en-US" spc="-15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를 입력하세요</a:t>
              </a:r>
              <a:r>
                <a:rPr lang="en-US" altLang="ko-KR" spc="-15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 - - - - - - - - - - - - - - </a:t>
              </a:r>
              <a:r>
                <a:rPr lang="ko-KR" altLang="en-US" spc="-150" dirty="0" err="1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쭈욱</a:t>
              </a:r>
              <a:r>
                <a:rPr lang="ko-KR" altLang="en-US" spc="-15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 </a:t>
              </a:r>
              <a:r>
                <a:rPr lang="ko-KR" altLang="en-US" spc="-150" dirty="0" err="1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쭈욱</a:t>
              </a:r>
              <a:r>
                <a:rPr lang="en-US" altLang="ko-KR" spc="-15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- - - - - - - - - - - - - - - - - - - - -</a:t>
              </a:r>
              <a:endPara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595048" y="5001825"/>
            <a:ext cx="9065037" cy="1208059"/>
            <a:chOff x="949124" y="2281389"/>
            <a:chExt cx="9065037" cy="1208059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949124" y="3489448"/>
              <a:ext cx="6967960" cy="0"/>
            </a:xfrm>
            <a:prstGeom prst="line">
              <a:avLst/>
            </a:prstGeom>
            <a:ln w="28575">
              <a:solidFill>
                <a:srgbClr val="84CDC2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그룹 58"/>
            <p:cNvGrpSpPr/>
            <p:nvPr/>
          </p:nvGrpSpPr>
          <p:grpSpPr>
            <a:xfrm>
              <a:off x="7917086" y="2281389"/>
              <a:ext cx="2097075" cy="1204268"/>
              <a:chOff x="7917086" y="2281389"/>
              <a:chExt cx="2097075" cy="1204268"/>
            </a:xfrm>
          </p:grpSpPr>
          <p:sp>
            <p:nvSpPr>
              <p:cNvPr id="52" name="타원 51"/>
              <p:cNvSpPr/>
              <p:nvPr/>
            </p:nvSpPr>
            <p:spPr>
              <a:xfrm flipH="1">
                <a:off x="8916990" y="2281389"/>
                <a:ext cx="1097171" cy="1089991"/>
              </a:xfrm>
              <a:prstGeom prst="ellipse">
                <a:avLst/>
              </a:prstGeom>
              <a:solidFill>
                <a:srgbClr val="F8F8F8"/>
              </a:solidFill>
              <a:ln w="28575">
                <a:solidFill>
                  <a:srgbClr val="84CDC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3" name="직선 연결선 52"/>
              <p:cNvCxnSpPr/>
              <p:nvPr/>
            </p:nvCxnSpPr>
            <p:spPr>
              <a:xfrm flipH="1">
                <a:off x="7917086" y="3027045"/>
                <a:ext cx="1051654" cy="458612"/>
              </a:xfrm>
              <a:prstGeom prst="line">
                <a:avLst/>
              </a:prstGeom>
              <a:ln w="28575">
                <a:solidFill>
                  <a:srgbClr val="84CDC2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직사각형 61"/>
          <p:cNvSpPr/>
          <p:nvPr/>
        </p:nvSpPr>
        <p:spPr>
          <a:xfrm>
            <a:off x="9631758" y="5254432"/>
            <a:ext cx="918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4CD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제주고딕" panose="02000300000000000000" pitchFamily="2" charset="-127"/>
                <a:ea typeface="제주고딕" panose="02000300000000000000" pitchFamily="2" charset="-127"/>
              </a:rPr>
              <a:t>Text</a:t>
            </a:r>
            <a:endParaRPr lang="ko-KR" altLang="en-US" sz="3200" dirty="0">
              <a:solidFill>
                <a:srgbClr val="84CD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3874229" y="1883987"/>
            <a:ext cx="2779547" cy="2286259"/>
          </a:xfrm>
          <a:prstGeom prst="ellipse">
            <a:avLst/>
          </a:prstGeom>
          <a:solidFill>
            <a:srgbClr val="84CDC2">
              <a:alpha val="64000"/>
            </a:srgbClr>
          </a:solidFill>
          <a:ln>
            <a:solidFill>
              <a:srgbClr val="84CDC2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5538223" y="1883987"/>
            <a:ext cx="2779547" cy="2286259"/>
          </a:xfrm>
          <a:prstGeom prst="ellipse">
            <a:avLst/>
          </a:prstGeom>
          <a:solidFill>
            <a:srgbClr val="84CDC2">
              <a:alpha val="64000"/>
            </a:srgbClr>
          </a:solidFill>
          <a:ln>
            <a:solidFill>
              <a:srgbClr val="84CDC2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162127" y="2765506"/>
            <a:ext cx="13188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Online</a:t>
            </a:r>
            <a:endParaRPr lang="ko-KR" altLang="en-US" sz="2800" dirty="0"/>
          </a:p>
        </p:txBody>
      </p:sp>
      <p:sp>
        <p:nvSpPr>
          <p:cNvPr id="69" name="직사각형 68"/>
          <p:cNvSpPr/>
          <p:nvPr/>
        </p:nvSpPr>
        <p:spPr>
          <a:xfrm>
            <a:off x="6722595" y="2765506"/>
            <a:ext cx="14607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Offline</a:t>
            </a:r>
            <a:endParaRPr lang="ko-KR" altLang="en-US" sz="2800" dirty="0"/>
          </a:p>
        </p:txBody>
      </p:sp>
      <p:sp>
        <p:nvSpPr>
          <p:cNvPr id="72" name="자유형 71"/>
          <p:cNvSpPr/>
          <p:nvPr/>
        </p:nvSpPr>
        <p:spPr>
          <a:xfrm>
            <a:off x="5542213" y="2119116"/>
            <a:ext cx="1115554" cy="1828192"/>
          </a:xfrm>
          <a:custGeom>
            <a:avLst/>
            <a:gdLst>
              <a:gd name="connsiteX0" fmla="*/ 557777 w 1115554"/>
              <a:gd name="connsiteY0" fmla="*/ 0 h 1828192"/>
              <a:gd name="connsiteX1" fmla="*/ 609805 w 1115554"/>
              <a:gd name="connsiteY1" fmla="*/ 32002 h 1828192"/>
              <a:gd name="connsiteX2" fmla="*/ 1115554 w 1115554"/>
              <a:gd name="connsiteY2" fmla="*/ 914096 h 1828192"/>
              <a:gd name="connsiteX3" fmla="*/ 609805 w 1115554"/>
              <a:gd name="connsiteY3" fmla="*/ 1796191 h 1828192"/>
              <a:gd name="connsiteX4" fmla="*/ 557777 w 1115554"/>
              <a:gd name="connsiteY4" fmla="*/ 1828192 h 1828192"/>
              <a:gd name="connsiteX5" fmla="*/ 505749 w 1115554"/>
              <a:gd name="connsiteY5" fmla="*/ 1796191 h 1828192"/>
              <a:gd name="connsiteX6" fmla="*/ 0 w 1115554"/>
              <a:gd name="connsiteY6" fmla="*/ 914096 h 1828192"/>
              <a:gd name="connsiteX7" fmla="*/ 505749 w 1115554"/>
              <a:gd name="connsiteY7" fmla="*/ 32002 h 182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5554" h="1828192">
                <a:moveTo>
                  <a:pt x="557777" y="0"/>
                </a:moveTo>
                <a:lnTo>
                  <a:pt x="609805" y="32002"/>
                </a:lnTo>
                <a:cubicBezTo>
                  <a:pt x="918679" y="241668"/>
                  <a:pt x="1115554" y="558971"/>
                  <a:pt x="1115554" y="914096"/>
                </a:cubicBezTo>
                <a:cubicBezTo>
                  <a:pt x="1115554" y="1269221"/>
                  <a:pt x="918679" y="1586524"/>
                  <a:pt x="609805" y="1796191"/>
                </a:cubicBezTo>
                <a:lnTo>
                  <a:pt x="557777" y="1828192"/>
                </a:lnTo>
                <a:lnTo>
                  <a:pt x="505749" y="1796191"/>
                </a:lnTo>
                <a:cubicBezTo>
                  <a:pt x="196875" y="1586524"/>
                  <a:pt x="0" y="1269221"/>
                  <a:pt x="0" y="914096"/>
                </a:cubicBezTo>
                <a:cubicBezTo>
                  <a:pt x="0" y="558971"/>
                  <a:pt x="196875" y="241668"/>
                  <a:pt x="505749" y="32002"/>
                </a:cubicBezTo>
                <a:close/>
              </a:path>
            </a:pathLst>
          </a:custGeom>
          <a:pattFill prst="dkHorz">
            <a:fgClr>
              <a:schemeClr val="bg2">
                <a:lumMod val="50000"/>
              </a:schemeClr>
            </a:fgClr>
            <a:bgClr>
              <a:srgbClr val="84CDC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42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9069970" y="548972"/>
            <a:ext cx="2357746" cy="768848"/>
            <a:chOff x="6202681" y="278719"/>
            <a:chExt cx="2357746" cy="768848"/>
          </a:xfrm>
        </p:grpSpPr>
        <p:sp>
          <p:nvSpPr>
            <p:cNvPr id="4" name="TextBox 3"/>
            <p:cNvSpPr txBox="1"/>
            <p:nvPr/>
          </p:nvSpPr>
          <p:spPr>
            <a:xfrm>
              <a:off x="6202681" y="739790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Your Title Here !!!!!!!!!!</a:t>
              </a: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266717" y="278719"/>
              <a:ext cx="2247989" cy="386373"/>
              <a:chOff x="3279677" y="3047013"/>
              <a:chExt cx="5566128" cy="956678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3279677" y="3047013"/>
                <a:ext cx="5566128" cy="956678"/>
                <a:chOff x="3279677" y="3047013"/>
                <a:chExt cx="5566128" cy="956678"/>
              </a:xfrm>
            </p:grpSpPr>
            <p:grpSp>
              <p:nvGrpSpPr>
                <p:cNvPr id="15" name="그룹 14"/>
                <p:cNvGrpSpPr/>
                <p:nvPr/>
              </p:nvGrpSpPr>
              <p:grpSpPr>
                <a:xfrm>
                  <a:off x="3279677" y="3047013"/>
                  <a:ext cx="5566128" cy="956678"/>
                  <a:chOff x="3279677" y="3047013"/>
                  <a:chExt cx="5566128" cy="956678"/>
                </a:xfrm>
              </p:grpSpPr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3279677" y="3047013"/>
                    <a:ext cx="5566128" cy="956678"/>
                    <a:chOff x="3279677" y="3047013"/>
                    <a:chExt cx="5566128" cy="956678"/>
                  </a:xfrm>
                </p:grpSpPr>
                <p:grpSp>
                  <p:nvGrpSpPr>
                    <p:cNvPr id="28" name="그룹 27"/>
                    <p:cNvGrpSpPr/>
                    <p:nvPr/>
                  </p:nvGrpSpPr>
                  <p:grpSpPr>
                    <a:xfrm>
                      <a:off x="3279677" y="3047013"/>
                      <a:ext cx="5566128" cy="956678"/>
                      <a:chOff x="3279677" y="3047013"/>
                      <a:chExt cx="5566128" cy="956678"/>
                    </a:xfrm>
                  </p:grpSpPr>
                  <p:grpSp>
                    <p:nvGrpSpPr>
                      <p:cNvPr id="30" name="그룹 29"/>
                      <p:cNvGrpSpPr/>
                      <p:nvPr/>
                    </p:nvGrpSpPr>
                    <p:grpSpPr>
                      <a:xfrm>
                        <a:off x="3279677" y="3047013"/>
                        <a:ext cx="5566128" cy="956678"/>
                        <a:chOff x="3703320" y="3535680"/>
                        <a:chExt cx="3901440" cy="670560"/>
                      </a:xfrm>
                    </p:grpSpPr>
                    <p:sp>
                      <p:nvSpPr>
                        <p:cNvPr id="32" name="직사각형 31"/>
                        <p:cNvSpPr/>
                        <p:nvPr/>
                      </p:nvSpPr>
                      <p:spPr>
                        <a:xfrm>
                          <a:off x="370332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565A"/>
                        </a:solidFill>
                        <a:ln>
                          <a:solidFill>
                            <a:srgbClr val="FF565A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3" name="직사각형 32"/>
                        <p:cNvSpPr/>
                        <p:nvPr/>
                      </p:nvSpPr>
                      <p:spPr>
                        <a:xfrm>
                          <a:off x="451104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8878"/>
                        </a:solidFill>
                        <a:ln>
                          <a:solidFill>
                            <a:srgbClr val="FF887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4" name="직사각형 33"/>
                        <p:cNvSpPr/>
                        <p:nvPr/>
                      </p:nvSpPr>
                      <p:spPr>
                        <a:xfrm>
                          <a:off x="531876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B89B"/>
                        </a:solidFill>
                        <a:ln>
                          <a:solidFill>
                            <a:srgbClr val="FFB89B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5" name="직사각형 34"/>
                        <p:cNvSpPr/>
                        <p:nvPr/>
                      </p:nvSpPr>
                      <p:spPr>
                        <a:xfrm>
                          <a:off x="612648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E6C1"/>
                        </a:solidFill>
                        <a:ln>
                          <a:solidFill>
                            <a:srgbClr val="FFE6C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6" name="직사각형 35"/>
                        <p:cNvSpPr/>
                        <p:nvPr/>
                      </p:nvSpPr>
                      <p:spPr>
                        <a:xfrm>
                          <a:off x="693420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84CDC2"/>
                        </a:solidFill>
                        <a:ln>
                          <a:solidFill>
                            <a:srgbClr val="84CDC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31" name="Freeform 6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3415372" y="3177833"/>
                        <a:ext cx="685288" cy="695038"/>
                      </a:xfrm>
                      <a:custGeom>
                        <a:avLst/>
                        <a:gdLst>
                          <a:gd name="T0" fmla="*/ 651 w 3938"/>
                          <a:gd name="T1" fmla="*/ 2980 h 3989"/>
                          <a:gd name="T2" fmla="*/ 1140 w 3938"/>
                          <a:gd name="T3" fmla="*/ 3510 h 3989"/>
                          <a:gd name="T4" fmla="*/ 1628 w 3938"/>
                          <a:gd name="T5" fmla="*/ 3561 h 3989"/>
                          <a:gd name="T6" fmla="*/ 1174 w 3938"/>
                          <a:gd name="T7" fmla="*/ 2873 h 3989"/>
                          <a:gd name="T8" fmla="*/ 2354 w 3938"/>
                          <a:gd name="T9" fmla="*/ 3497 h 3989"/>
                          <a:gd name="T10" fmla="*/ 2700 w 3938"/>
                          <a:gd name="T11" fmla="*/ 3562 h 3989"/>
                          <a:gd name="T12" fmla="*/ 3330 w 3938"/>
                          <a:gd name="T13" fmla="*/ 2984 h 3989"/>
                          <a:gd name="T14" fmla="*/ 2763 w 3938"/>
                          <a:gd name="T15" fmla="*/ 2859 h 3989"/>
                          <a:gd name="T16" fmla="*/ 1358 w 3938"/>
                          <a:gd name="T17" fmla="*/ 3027 h 3989"/>
                          <a:gd name="T18" fmla="*/ 1783 w 3938"/>
                          <a:gd name="T19" fmla="*/ 3606 h 3989"/>
                          <a:gd name="T20" fmla="*/ 2036 w 3938"/>
                          <a:gd name="T21" fmla="*/ 3726 h 3989"/>
                          <a:gd name="T22" fmla="*/ 2433 w 3938"/>
                          <a:gd name="T23" fmla="*/ 3245 h 3989"/>
                          <a:gd name="T24" fmla="*/ 2259 w 3938"/>
                          <a:gd name="T25" fmla="*/ 2828 h 3989"/>
                          <a:gd name="T26" fmla="*/ 2801 w 3938"/>
                          <a:gd name="T27" fmla="*/ 2777 h 3989"/>
                          <a:gd name="T28" fmla="*/ 3377 w 3938"/>
                          <a:gd name="T29" fmla="*/ 2910 h 3989"/>
                          <a:gd name="T30" fmla="*/ 3673 w 3938"/>
                          <a:gd name="T31" fmla="*/ 2146 h 3989"/>
                          <a:gd name="T32" fmla="*/ 2537 w 3938"/>
                          <a:gd name="T33" fmla="*/ 2752 h 3989"/>
                          <a:gd name="T34" fmla="*/ 2892 w 3938"/>
                          <a:gd name="T35" fmla="*/ 2038 h 3989"/>
                          <a:gd name="T36" fmla="*/ 1229 w 3938"/>
                          <a:gd name="T37" fmla="*/ 2779 h 3989"/>
                          <a:gd name="T38" fmla="*/ 1039 w 3938"/>
                          <a:gd name="T39" fmla="*/ 2038 h 3989"/>
                          <a:gd name="T40" fmla="*/ 479 w 3938"/>
                          <a:gd name="T41" fmla="*/ 2844 h 3989"/>
                          <a:gd name="T42" fmla="*/ 959 w 3938"/>
                          <a:gd name="T43" fmla="*/ 2816 h 3989"/>
                          <a:gd name="T44" fmla="*/ 952 w 3938"/>
                          <a:gd name="T45" fmla="*/ 2038 h 3989"/>
                          <a:gd name="T46" fmla="*/ 2011 w 3938"/>
                          <a:gd name="T47" fmla="*/ 1260 h 3989"/>
                          <a:gd name="T48" fmla="*/ 2712 w 3938"/>
                          <a:gd name="T49" fmla="*/ 1232 h 3989"/>
                          <a:gd name="T50" fmla="*/ 1926 w 3938"/>
                          <a:gd name="T51" fmla="*/ 1952 h 3989"/>
                          <a:gd name="T52" fmla="*/ 3415 w 3938"/>
                          <a:gd name="T53" fmla="*/ 1071 h 3989"/>
                          <a:gd name="T54" fmla="*/ 2897 w 3938"/>
                          <a:gd name="T55" fmla="*/ 1210 h 3989"/>
                          <a:gd name="T56" fmla="*/ 3679 w 3938"/>
                          <a:gd name="T57" fmla="*/ 1952 h 3989"/>
                          <a:gd name="T58" fmla="*/ 3415 w 3938"/>
                          <a:gd name="T59" fmla="*/ 1071 h 3989"/>
                          <a:gd name="T60" fmla="*/ 266 w 3938"/>
                          <a:gd name="T61" fmla="*/ 1844 h 3989"/>
                          <a:gd name="T62" fmla="*/ 1131 w 3938"/>
                          <a:gd name="T63" fmla="*/ 1209 h 3989"/>
                          <a:gd name="T64" fmla="*/ 559 w 3938"/>
                          <a:gd name="T65" fmla="*/ 1079 h 3989"/>
                          <a:gd name="T66" fmla="*/ 1044 w 3938"/>
                          <a:gd name="T67" fmla="*/ 538 h 3989"/>
                          <a:gd name="T68" fmla="*/ 686 w 3938"/>
                          <a:gd name="T69" fmla="*/ 1030 h 3989"/>
                          <a:gd name="T70" fmla="*/ 1264 w 3938"/>
                          <a:gd name="T71" fmla="*/ 947 h 3989"/>
                          <a:gd name="T72" fmla="*/ 1722 w 3938"/>
                          <a:gd name="T73" fmla="*/ 321 h 3989"/>
                          <a:gd name="T74" fmla="*/ 2515 w 3938"/>
                          <a:gd name="T75" fmla="*/ 708 h 3989"/>
                          <a:gd name="T76" fmla="*/ 3090 w 3938"/>
                          <a:gd name="T77" fmla="*/ 1088 h 3989"/>
                          <a:gd name="T78" fmla="*/ 3170 w 3938"/>
                          <a:gd name="T79" fmla="*/ 763 h 3989"/>
                          <a:gd name="T80" fmla="*/ 2374 w 3938"/>
                          <a:gd name="T81" fmla="*/ 311 h 3989"/>
                          <a:gd name="T82" fmla="*/ 2581 w 3938"/>
                          <a:gd name="T83" fmla="*/ 1158 h 3989"/>
                          <a:gd name="T84" fmla="*/ 2287 w 3938"/>
                          <a:gd name="T85" fmla="*/ 551 h 3989"/>
                          <a:gd name="T86" fmla="*/ 1894 w 3938"/>
                          <a:gd name="T87" fmla="*/ 265 h 3989"/>
                          <a:gd name="T88" fmla="*/ 1498 w 3938"/>
                          <a:gd name="T89" fmla="*/ 743 h 3989"/>
                          <a:gd name="T90" fmla="*/ 1676 w 3938"/>
                          <a:gd name="T91" fmla="*/ 1165 h 3989"/>
                          <a:gd name="T92" fmla="*/ 2454 w 3938"/>
                          <a:gd name="T93" fmla="*/ 61 h 3989"/>
                          <a:gd name="T94" fmla="*/ 3361 w 3938"/>
                          <a:gd name="T95" fmla="*/ 586 h 3989"/>
                          <a:gd name="T96" fmla="*/ 3877 w 3938"/>
                          <a:gd name="T97" fmla="*/ 1505 h 3989"/>
                          <a:gd name="T98" fmla="*/ 3845 w 3938"/>
                          <a:gd name="T99" fmla="*/ 2602 h 3989"/>
                          <a:gd name="T100" fmla="*/ 3276 w 3938"/>
                          <a:gd name="T101" fmla="*/ 3486 h 3989"/>
                          <a:gd name="T102" fmla="*/ 2335 w 3938"/>
                          <a:gd name="T103" fmla="*/ 3954 h 3989"/>
                          <a:gd name="T104" fmla="*/ 1258 w 3938"/>
                          <a:gd name="T105" fmla="*/ 3856 h 3989"/>
                          <a:gd name="T106" fmla="*/ 423 w 3938"/>
                          <a:gd name="T107" fmla="*/ 3229 h 3989"/>
                          <a:gd name="T108" fmla="*/ 16 w 3938"/>
                          <a:gd name="T109" fmla="*/ 2245 h 3989"/>
                          <a:gd name="T110" fmla="*/ 180 w 3938"/>
                          <a:gd name="T111" fmla="*/ 1165 h 3989"/>
                          <a:gd name="T112" fmla="*/ 845 w 3938"/>
                          <a:gd name="T113" fmla="*/ 359 h 3989"/>
                          <a:gd name="T114" fmla="*/ 1845 w 3938"/>
                          <a:gd name="T115" fmla="*/ 5 h 39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</a:cxnLst>
                        <a:rect l="0" t="0" r="r" b="b"/>
                        <a:pathLst>
                          <a:path w="3938" h="3989">
                            <a:moveTo>
                              <a:pt x="1174" y="2873"/>
                            </a:moveTo>
                            <a:lnTo>
                              <a:pt x="1083" y="2885"/>
                            </a:lnTo>
                            <a:lnTo>
                              <a:pt x="1001" y="2898"/>
                            </a:lnTo>
                            <a:lnTo>
                              <a:pt x="925" y="2912"/>
                            </a:lnTo>
                            <a:lnTo>
                              <a:pt x="858" y="2925"/>
                            </a:lnTo>
                            <a:lnTo>
                              <a:pt x="796" y="2939"/>
                            </a:lnTo>
                            <a:lnTo>
                              <a:pt x="742" y="2953"/>
                            </a:lnTo>
                            <a:lnTo>
                              <a:pt x="692" y="2967"/>
                            </a:lnTo>
                            <a:lnTo>
                              <a:pt x="651" y="2980"/>
                            </a:lnTo>
                            <a:lnTo>
                              <a:pt x="614" y="2994"/>
                            </a:lnTo>
                            <a:lnTo>
                              <a:pt x="582" y="3007"/>
                            </a:lnTo>
                            <a:lnTo>
                              <a:pt x="647" y="3093"/>
                            </a:lnTo>
                            <a:lnTo>
                              <a:pt x="718" y="3175"/>
                            </a:lnTo>
                            <a:lnTo>
                              <a:pt x="793" y="3253"/>
                            </a:lnTo>
                            <a:lnTo>
                              <a:pt x="874" y="3325"/>
                            </a:lnTo>
                            <a:lnTo>
                              <a:pt x="959" y="3392"/>
                            </a:lnTo>
                            <a:lnTo>
                              <a:pt x="1047" y="3454"/>
                            </a:lnTo>
                            <a:lnTo>
                              <a:pt x="1140" y="3510"/>
                            </a:lnTo>
                            <a:lnTo>
                              <a:pt x="1236" y="3561"/>
                            </a:lnTo>
                            <a:lnTo>
                              <a:pt x="1336" y="3605"/>
                            </a:lnTo>
                            <a:lnTo>
                              <a:pt x="1439" y="3642"/>
                            </a:lnTo>
                            <a:lnTo>
                              <a:pt x="1544" y="3673"/>
                            </a:lnTo>
                            <a:lnTo>
                              <a:pt x="1653" y="3698"/>
                            </a:lnTo>
                            <a:lnTo>
                              <a:pt x="1765" y="3716"/>
                            </a:lnTo>
                            <a:lnTo>
                              <a:pt x="1722" y="3668"/>
                            </a:lnTo>
                            <a:lnTo>
                              <a:pt x="1676" y="3617"/>
                            </a:lnTo>
                            <a:lnTo>
                              <a:pt x="1628" y="3561"/>
                            </a:lnTo>
                            <a:lnTo>
                              <a:pt x="1577" y="3500"/>
                            </a:lnTo>
                            <a:lnTo>
                              <a:pt x="1527" y="3435"/>
                            </a:lnTo>
                            <a:lnTo>
                              <a:pt x="1474" y="3365"/>
                            </a:lnTo>
                            <a:lnTo>
                              <a:pt x="1422" y="3291"/>
                            </a:lnTo>
                            <a:lnTo>
                              <a:pt x="1370" y="3215"/>
                            </a:lnTo>
                            <a:lnTo>
                              <a:pt x="1319" y="3134"/>
                            </a:lnTo>
                            <a:lnTo>
                              <a:pt x="1268" y="3050"/>
                            </a:lnTo>
                            <a:lnTo>
                              <a:pt x="1220" y="2963"/>
                            </a:lnTo>
                            <a:lnTo>
                              <a:pt x="1174" y="2873"/>
                            </a:lnTo>
                            <a:close/>
                            <a:moveTo>
                              <a:pt x="2763" y="2859"/>
                            </a:moveTo>
                            <a:lnTo>
                              <a:pt x="2716" y="2952"/>
                            </a:lnTo>
                            <a:lnTo>
                              <a:pt x="2668" y="3040"/>
                            </a:lnTo>
                            <a:lnTo>
                              <a:pt x="2618" y="3125"/>
                            </a:lnTo>
                            <a:lnTo>
                              <a:pt x="2565" y="3208"/>
                            </a:lnTo>
                            <a:lnTo>
                              <a:pt x="2512" y="3286"/>
                            </a:lnTo>
                            <a:lnTo>
                              <a:pt x="2459" y="3361"/>
                            </a:lnTo>
                            <a:lnTo>
                              <a:pt x="2406" y="3431"/>
                            </a:lnTo>
                            <a:lnTo>
                              <a:pt x="2354" y="3497"/>
                            </a:lnTo>
                            <a:lnTo>
                              <a:pt x="2303" y="3560"/>
                            </a:lnTo>
                            <a:lnTo>
                              <a:pt x="2254" y="3617"/>
                            </a:lnTo>
                            <a:lnTo>
                              <a:pt x="2208" y="3670"/>
                            </a:lnTo>
                            <a:lnTo>
                              <a:pt x="2164" y="3717"/>
                            </a:lnTo>
                            <a:lnTo>
                              <a:pt x="2277" y="3701"/>
                            </a:lnTo>
                            <a:lnTo>
                              <a:pt x="2387" y="3676"/>
                            </a:lnTo>
                            <a:lnTo>
                              <a:pt x="2494" y="3645"/>
                            </a:lnTo>
                            <a:lnTo>
                              <a:pt x="2599" y="3606"/>
                            </a:lnTo>
                            <a:lnTo>
                              <a:pt x="2700" y="3562"/>
                            </a:lnTo>
                            <a:lnTo>
                              <a:pt x="2798" y="3511"/>
                            </a:lnTo>
                            <a:lnTo>
                              <a:pt x="2892" y="3454"/>
                            </a:lnTo>
                            <a:lnTo>
                              <a:pt x="2982" y="3391"/>
                            </a:lnTo>
                            <a:lnTo>
                              <a:pt x="3067" y="3322"/>
                            </a:lnTo>
                            <a:lnTo>
                              <a:pt x="3149" y="3249"/>
                            </a:lnTo>
                            <a:lnTo>
                              <a:pt x="3225" y="3170"/>
                            </a:lnTo>
                            <a:lnTo>
                              <a:pt x="3297" y="3086"/>
                            </a:lnTo>
                            <a:lnTo>
                              <a:pt x="3362" y="2998"/>
                            </a:lnTo>
                            <a:lnTo>
                              <a:pt x="3330" y="2984"/>
                            </a:lnTo>
                            <a:lnTo>
                              <a:pt x="3293" y="2970"/>
                            </a:lnTo>
                            <a:lnTo>
                              <a:pt x="3250" y="2955"/>
                            </a:lnTo>
                            <a:lnTo>
                              <a:pt x="3201" y="2940"/>
                            </a:lnTo>
                            <a:lnTo>
                              <a:pt x="3145" y="2925"/>
                            </a:lnTo>
                            <a:lnTo>
                              <a:pt x="3083" y="2910"/>
                            </a:lnTo>
                            <a:lnTo>
                              <a:pt x="3014" y="2897"/>
                            </a:lnTo>
                            <a:lnTo>
                              <a:pt x="2938" y="2883"/>
                            </a:lnTo>
                            <a:lnTo>
                              <a:pt x="2854" y="2870"/>
                            </a:lnTo>
                            <a:lnTo>
                              <a:pt x="2763" y="2859"/>
                            </a:lnTo>
                            <a:close/>
                            <a:moveTo>
                              <a:pt x="1926" y="2827"/>
                            </a:moveTo>
                            <a:lnTo>
                              <a:pt x="1799" y="2829"/>
                            </a:lnTo>
                            <a:lnTo>
                              <a:pt x="1678" y="2834"/>
                            </a:lnTo>
                            <a:lnTo>
                              <a:pt x="1565" y="2839"/>
                            </a:lnTo>
                            <a:lnTo>
                              <a:pt x="1459" y="2847"/>
                            </a:lnTo>
                            <a:lnTo>
                              <a:pt x="1360" y="2854"/>
                            </a:lnTo>
                            <a:lnTo>
                              <a:pt x="1268" y="2863"/>
                            </a:lnTo>
                            <a:lnTo>
                              <a:pt x="1312" y="2947"/>
                            </a:lnTo>
                            <a:lnTo>
                              <a:pt x="1358" y="3027"/>
                            </a:lnTo>
                            <a:lnTo>
                              <a:pt x="1405" y="3105"/>
                            </a:lnTo>
                            <a:lnTo>
                              <a:pt x="1453" y="3180"/>
                            </a:lnTo>
                            <a:lnTo>
                              <a:pt x="1502" y="3251"/>
                            </a:lnTo>
                            <a:lnTo>
                              <a:pt x="1551" y="3320"/>
                            </a:lnTo>
                            <a:lnTo>
                              <a:pt x="1600" y="3385"/>
                            </a:lnTo>
                            <a:lnTo>
                              <a:pt x="1648" y="3446"/>
                            </a:lnTo>
                            <a:lnTo>
                              <a:pt x="1694" y="3503"/>
                            </a:lnTo>
                            <a:lnTo>
                              <a:pt x="1740" y="3556"/>
                            </a:lnTo>
                            <a:lnTo>
                              <a:pt x="1783" y="3606"/>
                            </a:lnTo>
                            <a:lnTo>
                              <a:pt x="1823" y="3650"/>
                            </a:lnTo>
                            <a:lnTo>
                              <a:pt x="1861" y="3689"/>
                            </a:lnTo>
                            <a:lnTo>
                              <a:pt x="1894" y="3726"/>
                            </a:lnTo>
                            <a:lnTo>
                              <a:pt x="1926" y="3727"/>
                            </a:lnTo>
                            <a:lnTo>
                              <a:pt x="1926" y="2827"/>
                            </a:lnTo>
                            <a:close/>
                            <a:moveTo>
                              <a:pt x="2139" y="2826"/>
                            </a:moveTo>
                            <a:lnTo>
                              <a:pt x="2011" y="2826"/>
                            </a:lnTo>
                            <a:lnTo>
                              <a:pt x="2011" y="3727"/>
                            </a:lnTo>
                            <a:lnTo>
                              <a:pt x="2036" y="3726"/>
                            </a:lnTo>
                            <a:lnTo>
                              <a:pt x="2069" y="3689"/>
                            </a:lnTo>
                            <a:lnTo>
                              <a:pt x="2107" y="3650"/>
                            </a:lnTo>
                            <a:lnTo>
                              <a:pt x="2148" y="3605"/>
                            </a:lnTo>
                            <a:lnTo>
                              <a:pt x="2192" y="3555"/>
                            </a:lnTo>
                            <a:lnTo>
                              <a:pt x="2238" y="3501"/>
                            </a:lnTo>
                            <a:lnTo>
                              <a:pt x="2285" y="3442"/>
                            </a:lnTo>
                            <a:lnTo>
                              <a:pt x="2334" y="3380"/>
                            </a:lnTo>
                            <a:lnTo>
                              <a:pt x="2383" y="3314"/>
                            </a:lnTo>
                            <a:lnTo>
                              <a:pt x="2433" y="3245"/>
                            </a:lnTo>
                            <a:lnTo>
                              <a:pt x="2482" y="3171"/>
                            </a:lnTo>
                            <a:lnTo>
                              <a:pt x="2531" y="3095"/>
                            </a:lnTo>
                            <a:lnTo>
                              <a:pt x="2579" y="3017"/>
                            </a:lnTo>
                            <a:lnTo>
                              <a:pt x="2625" y="2934"/>
                            </a:lnTo>
                            <a:lnTo>
                              <a:pt x="2669" y="2849"/>
                            </a:lnTo>
                            <a:lnTo>
                              <a:pt x="2577" y="2842"/>
                            </a:lnTo>
                            <a:lnTo>
                              <a:pt x="2477" y="2836"/>
                            </a:lnTo>
                            <a:lnTo>
                              <a:pt x="2372" y="2831"/>
                            </a:lnTo>
                            <a:lnTo>
                              <a:pt x="2259" y="2828"/>
                            </a:lnTo>
                            <a:lnTo>
                              <a:pt x="2139" y="2826"/>
                            </a:lnTo>
                            <a:close/>
                            <a:moveTo>
                              <a:pt x="2977" y="2038"/>
                            </a:moveTo>
                            <a:lnTo>
                              <a:pt x="2970" y="2149"/>
                            </a:lnTo>
                            <a:lnTo>
                              <a:pt x="2957" y="2259"/>
                            </a:lnTo>
                            <a:lnTo>
                              <a:pt x="2936" y="2366"/>
                            </a:lnTo>
                            <a:lnTo>
                              <a:pt x="2910" y="2472"/>
                            </a:lnTo>
                            <a:lnTo>
                              <a:pt x="2878" y="2576"/>
                            </a:lnTo>
                            <a:lnTo>
                              <a:pt x="2842" y="2677"/>
                            </a:lnTo>
                            <a:lnTo>
                              <a:pt x="2801" y="2777"/>
                            </a:lnTo>
                            <a:lnTo>
                              <a:pt x="2892" y="2788"/>
                            </a:lnTo>
                            <a:lnTo>
                              <a:pt x="2976" y="2802"/>
                            </a:lnTo>
                            <a:lnTo>
                              <a:pt x="3054" y="2816"/>
                            </a:lnTo>
                            <a:lnTo>
                              <a:pt x="3123" y="2832"/>
                            </a:lnTo>
                            <a:lnTo>
                              <a:pt x="3187" y="2847"/>
                            </a:lnTo>
                            <a:lnTo>
                              <a:pt x="3244" y="2863"/>
                            </a:lnTo>
                            <a:lnTo>
                              <a:pt x="3293" y="2879"/>
                            </a:lnTo>
                            <a:lnTo>
                              <a:pt x="3339" y="2894"/>
                            </a:lnTo>
                            <a:lnTo>
                              <a:pt x="3377" y="2910"/>
                            </a:lnTo>
                            <a:lnTo>
                              <a:pt x="3411" y="2925"/>
                            </a:lnTo>
                            <a:lnTo>
                              <a:pt x="3463" y="2838"/>
                            </a:lnTo>
                            <a:lnTo>
                              <a:pt x="3510" y="2747"/>
                            </a:lnTo>
                            <a:lnTo>
                              <a:pt x="3551" y="2653"/>
                            </a:lnTo>
                            <a:lnTo>
                              <a:pt x="3588" y="2557"/>
                            </a:lnTo>
                            <a:lnTo>
                              <a:pt x="3617" y="2457"/>
                            </a:lnTo>
                            <a:lnTo>
                              <a:pt x="3642" y="2356"/>
                            </a:lnTo>
                            <a:lnTo>
                              <a:pt x="3660" y="2252"/>
                            </a:lnTo>
                            <a:lnTo>
                              <a:pt x="3673" y="2146"/>
                            </a:lnTo>
                            <a:lnTo>
                              <a:pt x="3679" y="2038"/>
                            </a:lnTo>
                            <a:lnTo>
                              <a:pt x="2977" y="2038"/>
                            </a:lnTo>
                            <a:close/>
                            <a:moveTo>
                              <a:pt x="2011" y="2038"/>
                            </a:moveTo>
                            <a:lnTo>
                              <a:pt x="2011" y="2739"/>
                            </a:lnTo>
                            <a:lnTo>
                              <a:pt x="2128" y="2739"/>
                            </a:lnTo>
                            <a:lnTo>
                              <a:pt x="2239" y="2741"/>
                            </a:lnTo>
                            <a:lnTo>
                              <a:pt x="2344" y="2743"/>
                            </a:lnTo>
                            <a:lnTo>
                              <a:pt x="2444" y="2747"/>
                            </a:lnTo>
                            <a:lnTo>
                              <a:pt x="2537" y="2752"/>
                            </a:lnTo>
                            <a:lnTo>
                              <a:pt x="2626" y="2759"/>
                            </a:lnTo>
                            <a:lnTo>
                              <a:pt x="2709" y="2767"/>
                            </a:lnTo>
                            <a:lnTo>
                              <a:pt x="2751" y="2668"/>
                            </a:lnTo>
                            <a:lnTo>
                              <a:pt x="2789" y="2568"/>
                            </a:lnTo>
                            <a:lnTo>
                              <a:pt x="2822" y="2466"/>
                            </a:lnTo>
                            <a:lnTo>
                              <a:pt x="2849" y="2361"/>
                            </a:lnTo>
                            <a:lnTo>
                              <a:pt x="2870" y="2255"/>
                            </a:lnTo>
                            <a:lnTo>
                              <a:pt x="2885" y="2148"/>
                            </a:lnTo>
                            <a:lnTo>
                              <a:pt x="2892" y="2038"/>
                            </a:lnTo>
                            <a:lnTo>
                              <a:pt x="2011" y="2038"/>
                            </a:lnTo>
                            <a:close/>
                            <a:moveTo>
                              <a:pt x="1039" y="2038"/>
                            </a:moveTo>
                            <a:lnTo>
                              <a:pt x="1046" y="2149"/>
                            </a:lnTo>
                            <a:lnTo>
                              <a:pt x="1062" y="2259"/>
                            </a:lnTo>
                            <a:lnTo>
                              <a:pt x="1083" y="2367"/>
                            </a:lnTo>
                            <a:lnTo>
                              <a:pt x="1111" y="2473"/>
                            </a:lnTo>
                            <a:lnTo>
                              <a:pt x="1146" y="2577"/>
                            </a:lnTo>
                            <a:lnTo>
                              <a:pt x="1184" y="2679"/>
                            </a:lnTo>
                            <a:lnTo>
                              <a:pt x="1229" y="2779"/>
                            </a:lnTo>
                            <a:lnTo>
                              <a:pt x="1311" y="2771"/>
                            </a:lnTo>
                            <a:lnTo>
                              <a:pt x="1400" y="2763"/>
                            </a:lnTo>
                            <a:lnTo>
                              <a:pt x="1494" y="2757"/>
                            </a:lnTo>
                            <a:lnTo>
                              <a:pt x="1592" y="2751"/>
                            </a:lnTo>
                            <a:lnTo>
                              <a:pt x="1698" y="2747"/>
                            </a:lnTo>
                            <a:lnTo>
                              <a:pt x="1809" y="2743"/>
                            </a:lnTo>
                            <a:lnTo>
                              <a:pt x="1926" y="2741"/>
                            </a:lnTo>
                            <a:lnTo>
                              <a:pt x="1926" y="2038"/>
                            </a:lnTo>
                            <a:lnTo>
                              <a:pt x="1039" y="2038"/>
                            </a:lnTo>
                            <a:close/>
                            <a:moveTo>
                              <a:pt x="260" y="2038"/>
                            </a:moveTo>
                            <a:lnTo>
                              <a:pt x="266" y="2148"/>
                            </a:lnTo>
                            <a:lnTo>
                              <a:pt x="278" y="2254"/>
                            </a:lnTo>
                            <a:lnTo>
                              <a:pt x="297" y="2359"/>
                            </a:lnTo>
                            <a:lnTo>
                              <a:pt x="321" y="2461"/>
                            </a:lnTo>
                            <a:lnTo>
                              <a:pt x="352" y="2561"/>
                            </a:lnTo>
                            <a:lnTo>
                              <a:pt x="389" y="2658"/>
                            </a:lnTo>
                            <a:lnTo>
                              <a:pt x="431" y="2753"/>
                            </a:lnTo>
                            <a:lnTo>
                              <a:pt x="479" y="2844"/>
                            </a:lnTo>
                            <a:lnTo>
                              <a:pt x="531" y="2933"/>
                            </a:lnTo>
                            <a:lnTo>
                              <a:pt x="564" y="2918"/>
                            </a:lnTo>
                            <a:lnTo>
                              <a:pt x="602" y="2904"/>
                            </a:lnTo>
                            <a:lnTo>
                              <a:pt x="646" y="2889"/>
                            </a:lnTo>
                            <a:lnTo>
                              <a:pt x="695" y="2874"/>
                            </a:lnTo>
                            <a:lnTo>
                              <a:pt x="752" y="2859"/>
                            </a:lnTo>
                            <a:lnTo>
                              <a:pt x="813" y="2844"/>
                            </a:lnTo>
                            <a:lnTo>
                              <a:pt x="882" y="2829"/>
                            </a:lnTo>
                            <a:lnTo>
                              <a:pt x="959" y="2816"/>
                            </a:lnTo>
                            <a:lnTo>
                              <a:pt x="1044" y="2803"/>
                            </a:lnTo>
                            <a:lnTo>
                              <a:pt x="1135" y="2791"/>
                            </a:lnTo>
                            <a:lnTo>
                              <a:pt x="1093" y="2689"/>
                            </a:lnTo>
                            <a:lnTo>
                              <a:pt x="1055" y="2586"/>
                            </a:lnTo>
                            <a:lnTo>
                              <a:pt x="1023" y="2481"/>
                            </a:lnTo>
                            <a:lnTo>
                              <a:pt x="996" y="2372"/>
                            </a:lnTo>
                            <a:lnTo>
                              <a:pt x="973" y="2262"/>
                            </a:lnTo>
                            <a:lnTo>
                              <a:pt x="960" y="2151"/>
                            </a:lnTo>
                            <a:lnTo>
                              <a:pt x="952" y="2038"/>
                            </a:lnTo>
                            <a:lnTo>
                              <a:pt x="260" y="2038"/>
                            </a:lnTo>
                            <a:close/>
                            <a:moveTo>
                              <a:pt x="2712" y="1232"/>
                            </a:moveTo>
                            <a:lnTo>
                              <a:pt x="2623" y="1240"/>
                            </a:lnTo>
                            <a:lnTo>
                              <a:pt x="2528" y="1247"/>
                            </a:lnTo>
                            <a:lnTo>
                              <a:pt x="2425" y="1252"/>
                            </a:lnTo>
                            <a:lnTo>
                              <a:pt x="2318" y="1256"/>
                            </a:lnTo>
                            <a:lnTo>
                              <a:pt x="2202" y="1260"/>
                            </a:lnTo>
                            <a:lnTo>
                              <a:pt x="2081" y="1260"/>
                            </a:lnTo>
                            <a:lnTo>
                              <a:pt x="2011" y="1260"/>
                            </a:lnTo>
                            <a:lnTo>
                              <a:pt x="2011" y="1952"/>
                            </a:lnTo>
                            <a:lnTo>
                              <a:pt x="2891" y="1952"/>
                            </a:lnTo>
                            <a:lnTo>
                              <a:pt x="2885" y="1844"/>
                            </a:lnTo>
                            <a:lnTo>
                              <a:pt x="2870" y="1738"/>
                            </a:lnTo>
                            <a:lnTo>
                              <a:pt x="2849" y="1633"/>
                            </a:lnTo>
                            <a:lnTo>
                              <a:pt x="2823" y="1530"/>
                            </a:lnTo>
                            <a:lnTo>
                              <a:pt x="2791" y="1428"/>
                            </a:lnTo>
                            <a:lnTo>
                              <a:pt x="2753" y="1329"/>
                            </a:lnTo>
                            <a:lnTo>
                              <a:pt x="2712" y="1232"/>
                            </a:lnTo>
                            <a:close/>
                            <a:moveTo>
                              <a:pt x="1224" y="1219"/>
                            </a:moveTo>
                            <a:lnTo>
                              <a:pt x="1182" y="1317"/>
                            </a:lnTo>
                            <a:lnTo>
                              <a:pt x="1144" y="1419"/>
                            </a:lnTo>
                            <a:lnTo>
                              <a:pt x="1110" y="1522"/>
                            </a:lnTo>
                            <a:lnTo>
                              <a:pt x="1082" y="1627"/>
                            </a:lnTo>
                            <a:lnTo>
                              <a:pt x="1061" y="1733"/>
                            </a:lnTo>
                            <a:lnTo>
                              <a:pt x="1046" y="1842"/>
                            </a:lnTo>
                            <a:lnTo>
                              <a:pt x="1039" y="1952"/>
                            </a:lnTo>
                            <a:lnTo>
                              <a:pt x="1926" y="1952"/>
                            </a:lnTo>
                            <a:lnTo>
                              <a:pt x="1926" y="1259"/>
                            </a:lnTo>
                            <a:lnTo>
                              <a:pt x="1808" y="1256"/>
                            </a:lnTo>
                            <a:lnTo>
                              <a:pt x="1697" y="1252"/>
                            </a:lnTo>
                            <a:lnTo>
                              <a:pt x="1591" y="1247"/>
                            </a:lnTo>
                            <a:lnTo>
                              <a:pt x="1491" y="1242"/>
                            </a:lnTo>
                            <a:lnTo>
                              <a:pt x="1396" y="1235"/>
                            </a:lnTo>
                            <a:lnTo>
                              <a:pt x="1307" y="1227"/>
                            </a:lnTo>
                            <a:lnTo>
                              <a:pt x="1224" y="1219"/>
                            </a:lnTo>
                            <a:close/>
                            <a:moveTo>
                              <a:pt x="3415" y="1071"/>
                            </a:moveTo>
                            <a:lnTo>
                              <a:pt x="3382" y="1086"/>
                            </a:lnTo>
                            <a:lnTo>
                              <a:pt x="3342" y="1103"/>
                            </a:lnTo>
                            <a:lnTo>
                              <a:pt x="3298" y="1118"/>
                            </a:lnTo>
                            <a:lnTo>
                              <a:pt x="3249" y="1134"/>
                            </a:lnTo>
                            <a:lnTo>
                              <a:pt x="3192" y="1150"/>
                            </a:lnTo>
                            <a:lnTo>
                              <a:pt x="3129" y="1166"/>
                            </a:lnTo>
                            <a:lnTo>
                              <a:pt x="3059" y="1181"/>
                            </a:lnTo>
                            <a:lnTo>
                              <a:pt x="2981" y="1196"/>
                            </a:lnTo>
                            <a:lnTo>
                              <a:pt x="2897" y="1210"/>
                            </a:lnTo>
                            <a:lnTo>
                              <a:pt x="2805" y="1222"/>
                            </a:lnTo>
                            <a:lnTo>
                              <a:pt x="2844" y="1320"/>
                            </a:lnTo>
                            <a:lnTo>
                              <a:pt x="2880" y="1420"/>
                            </a:lnTo>
                            <a:lnTo>
                              <a:pt x="2911" y="1523"/>
                            </a:lnTo>
                            <a:lnTo>
                              <a:pt x="2937" y="1627"/>
                            </a:lnTo>
                            <a:lnTo>
                              <a:pt x="2957" y="1734"/>
                            </a:lnTo>
                            <a:lnTo>
                              <a:pt x="2970" y="1842"/>
                            </a:lnTo>
                            <a:lnTo>
                              <a:pt x="2977" y="1952"/>
                            </a:lnTo>
                            <a:lnTo>
                              <a:pt x="3679" y="1952"/>
                            </a:lnTo>
                            <a:lnTo>
                              <a:pt x="3673" y="1844"/>
                            </a:lnTo>
                            <a:lnTo>
                              <a:pt x="3660" y="1739"/>
                            </a:lnTo>
                            <a:lnTo>
                              <a:pt x="3643" y="1637"/>
                            </a:lnTo>
                            <a:lnTo>
                              <a:pt x="3618" y="1536"/>
                            </a:lnTo>
                            <a:lnTo>
                              <a:pt x="3589" y="1437"/>
                            </a:lnTo>
                            <a:lnTo>
                              <a:pt x="3553" y="1341"/>
                            </a:lnTo>
                            <a:lnTo>
                              <a:pt x="3512" y="1249"/>
                            </a:lnTo>
                            <a:lnTo>
                              <a:pt x="3467" y="1158"/>
                            </a:lnTo>
                            <a:lnTo>
                              <a:pt x="3415" y="1071"/>
                            </a:lnTo>
                            <a:close/>
                            <a:moveTo>
                              <a:pt x="527" y="1065"/>
                            </a:moveTo>
                            <a:lnTo>
                              <a:pt x="476" y="1153"/>
                            </a:lnTo>
                            <a:lnTo>
                              <a:pt x="429" y="1242"/>
                            </a:lnTo>
                            <a:lnTo>
                              <a:pt x="387" y="1337"/>
                            </a:lnTo>
                            <a:lnTo>
                              <a:pt x="351" y="1433"/>
                            </a:lnTo>
                            <a:lnTo>
                              <a:pt x="320" y="1532"/>
                            </a:lnTo>
                            <a:lnTo>
                              <a:pt x="296" y="1634"/>
                            </a:lnTo>
                            <a:lnTo>
                              <a:pt x="277" y="1738"/>
                            </a:lnTo>
                            <a:lnTo>
                              <a:pt x="266" y="1844"/>
                            </a:lnTo>
                            <a:lnTo>
                              <a:pt x="260" y="1952"/>
                            </a:lnTo>
                            <a:lnTo>
                              <a:pt x="952" y="1952"/>
                            </a:lnTo>
                            <a:lnTo>
                              <a:pt x="960" y="1839"/>
                            </a:lnTo>
                            <a:lnTo>
                              <a:pt x="973" y="1729"/>
                            </a:lnTo>
                            <a:lnTo>
                              <a:pt x="994" y="1621"/>
                            </a:lnTo>
                            <a:lnTo>
                              <a:pt x="1022" y="1515"/>
                            </a:lnTo>
                            <a:lnTo>
                              <a:pt x="1054" y="1410"/>
                            </a:lnTo>
                            <a:lnTo>
                              <a:pt x="1091" y="1309"/>
                            </a:lnTo>
                            <a:lnTo>
                              <a:pt x="1131" y="1209"/>
                            </a:lnTo>
                            <a:lnTo>
                              <a:pt x="1039" y="1196"/>
                            </a:lnTo>
                            <a:lnTo>
                              <a:pt x="955" y="1183"/>
                            </a:lnTo>
                            <a:lnTo>
                              <a:pt x="877" y="1169"/>
                            </a:lnTo>
                            <a:lnTo>
                              <a:pt x="808" y="1154"/>
                            </a:lnTo>
                            <a:lnTo>
                              <a:pt x="745" y="1139"/>
                            </a:lnTo>
                            <a:lnTo>
                              <a:pt x="690" y="1124"/>
                            </a:lnTo>
                            <a:lnTo>
                              <a:pt x="641" y="1108"/>
                            </a:lnTo>
                            <a:lnTo>
                              <a:pt x="598" y="1093"/>
                            </a:lnTo>
                            <a:lnTo>
                              <a:pt x="559" y="1079"/>
                            </a:lnTo>
                            <a:lnTo>
                              <a:pt x="527" y="1065"/>
                            </a:lnTo>
                            <a:close/>
                            <a:moveTo>
                              <a:pt x="1765" y="275"/>
                            </a:moveTo>
                            <a:lnTo>
                              <a:pt x="1653" y="291"/>
                            </a:lnTo>
                            <a:lnTo>
                              <a:pt x="1543" y="316"/>
                            </a:lnTo>
                            <a:lnTo>
                              <a:pt x="1437" y="349"/>
                            </a:lnTo>
                            <a:lnTo>
                              <a:pt x="1333" y="386"/>
                            </a:lnTo>
                            <a:lnTo>
                              <a:pt x="1233" y="431"/>
                            </a:lnTo>
                            <a:lnTo>
                              <a:pt x="1136" y="482"/>
                            </a:lnTo>
                            <a:lnTo>
                              <a:pt x="1044" y="538"/>
                            </a:lnTo>
                            <a:lnTo>
                              <a:pt x="954" y="601"/>
                            </a:lnTo>
                            <a:lnTo>
                              <a:pt x="869" y="669"/>
                            </a:lnTo>
                            <a:lnTo>
                              <a:pt x="789" y="742"/>
                            </a:lnTo>
                            <a:lnTo>
                              <a:pt x="713" y="820"/>
                            </a:lnTo>
                            <a:lnTo>
                              <a:pt x="642" y="903"/>
                            </a:lnTo>
                            <a:lnTo>
                              <a:pt x="577" y="990"/>
                            </a:lnTo>
                            <a:lnTo>
                              <a:pt x="607" y="1003"/>
                            </a:lnTo>
                            <a:lnTo>
                              <a:pt x="644" y="1016"/>
                            </a:lnTo>
                            <a:lnTo>
                              <a:pt x="686" y="1030"/>
                            </a:lnTo>
                            <a:lnTo>
                              <a:pt x="736" y="1044"/>
                            </a:lnTo>
                            <a:lnTo>
                              <a:pt x="790" y="1059"/>
                            </a:lnTo>
                            <a:lnTo>
                              <a:pt x="851" y="1073"/>
                            </a:lnTo>
                            <a:lnTo>
                              <a:pt x="919" y="1086"/>
                            </a:lnTo>
                            <a:lnTo>
                              <a:pt x="996" y="1100"/>
                            </a:lnTo>
                            <a:lnTo>
                              <a:pt x="1078" y="1113"/>
                            </a:lnTo>
                            <a:lnTo>
                              <a:pt x="1171" y="1125"/>
                            </a:lnTo>
                            <a:lnTo>
                              <a:pt x="1216" y="1034"/>
                            </a:lnTo>
                            <a:lnTo>
                              <a:pt x="1264" y="947"/>
                            </a:lnTo>
                            <a:lnTo>
                              <a:pt x="1315" y="862"/>
                            </a:lnTo>
                            <a:lnTo>
                              <a:pt x="1367" y="781"/>
                            </a:lnTo>
                            <a:lnTo>
                              <a:pt x="1420" y="702"/>
                            </a:lnTo>
                            <a:lnTo>
                              <a:pt x="1471" y="628"/>
                            </a:lnTo>
                            <a:lnTo>
                              <a:pt x="1524" y="558"/>
                            </a:lnTo>
                            <a:lnTo>
                              <a:pt x="1576" y="492"/>
                            </a:lnTo>
                            <a:lnTo>
                              <a:pt x="1627" y="431"/>
                            </a:lnTo>
                            <a:lnTo>
                              <a:pt x="1675" y="374"/>
                            </a:lnTo>
                            <a:lnTo>
                              <a:pt x="1722" y="321"/>
                            </a:lnTo>
                            <a:lnTo>
                              <a:pt x="1765" y="275"/>
                            </a:lnTo>
                            <a:close/>
                            <a:moveTo>
                              <a:pt x="2164" y="274"/>
                            </a:moveTo>
                            <a:lnTo>
                              <a:pt x="2208" y="321"/>
                            </a:lnTo>
                            <a:lnTo>
                              <a:pt x="2255" y="374"/>
                            </a:lnTo>
                            <a:lnTo>
                              <a:pt x="2305" y="432"/>
                            </a:lnTo>
                            <a:lnTo>
                              <a:pt x="2355" y="495"/>
                            </a:lnTo>
                            <a:lnTo>
                              <a:pt x="2408" y="562"/>
                            </a:lnTo>
                            <a:lnTo>
                              <a:pt x="2461" y="633"/>
                            </a:lnTo>
                            <a:lnTo>
                              <a:pt x="2515" y="708"/>
                            </a:lnTo>
                            <a:lnTo>
                              <a:pt x="2568" y="788"/>
                            </a:lnTo>
                            <a:lnTo>
                              <a:pt x="2620" y="870"/>
                            </a:lnTo>
                            <a:lnTo>
                              <a:pt x="2672" y="958"/>
                            </a:lnTo>
                            <a:lnTo>
                              <a:pt x="2720" y="1046"/>
                            </a:lnTo>
                            <a:lnTo>
                              <a:pt x="2767" y="1140"/>
                            </a:lnTo>
                            <a:lnTo>
                              <a:pt x="2859" y="1128"/>
                            </a:lnTo>
                            <a:lnTo>
                              <a:pt x="2944" y="1115"/>
                            </a:lnTo>
                            <a:lnTo>
                              <a:pt x="3021" y="1101"/>
                            </a:lnTo>
                            <a:lnTo>
                              <a:pt x="3090" y="1088"/>
                            </a:lnTo>
                            <a:lnTo>
                              <a:pt x="3151" y="1073"/>
                            </a:lnTo>
                            <a:lnTo>
                              <a:pt x="3207" y="1058"/>
                            </a:lnTo>
                            <a:lnTo>
                              <a:pt x="3256" y="1041"/>
                            </a:lnTo>
                            <a:lnTo>
                              <a:pt x="3299" y="1026"/>
                            </a:lnTo>
                            <a:lnTo>
                              <a:pt x="3336" y="1013"/>
                            </a:lnTo>
                            <a:lnTo>
                              <a:pt x="3368" y="999"/>
                            </a:lnTo>
                            <a:lnTo>
                              <a:pt x="3307" y="915"/>
                            </a:lnTo>
                            <a:lnTo>
                              <a:pt x="3240" y="837"/>
                            </a:lnTo>
                            <a:lnTo>
                              <a:pt x="3170" y="763"/>
                            </a:lnTo>
                            <a:lnTo>
                              <a:pt x="3096" y="692"/>
                            </a:lnTo>
                            <a:lnTo>
                              <a:pt x="3017" y="627"/>
                            </a:lnTo>
                            <a:lnTo>
                              <a:pt x="2936" y="566"/>
                            </a:lnTo>
                            <a:lnTo>
                              <a:pt x="2849" y="510"/>
                            </a:lnTo>
                            <a:lnTo>
                              <a:pt x="2761" y="458"/>
                            </a:lnTo>
                            <a:lnTo>
                              <a:pt x="2668" y="413"/>
                            </a:lnTo>
                            <a:lnTo>
                              <a:pt x="2572" y="374"/>
                            </a:lnTo>
                            <a:lnTo>
                              <a:pt x="2473" y="339"/>
                            </a:lnTo>
                            <a:lnTo>
                              <a:pt x="2374" y="311"/>
                            </a:lnTo>
                            <a:lnTo>
                              <a:pt x="2270" y="289"/>
                            </a:lnTo>
                            <a:lnTo>
                              <a:pt x="2164" y="274"/>
                            </a:lnTo>
                            <a:close/>
                            <a:moveTo>
                              <a:pt x="2011" y="264"/>
                            </a:moveTo>
                            <a:lnTo>
                              <a:pt x="2011" y="1173"/>
                            </a:lnTo>
                            <a:lnTo>
                              <a:pt x="2141" y="1174"/>
                            </a:lnTo>
                            <a:lnTo>
                              <a:pt x="2261" y="1171"/>
                            </a:lnTo>
                            <a:lnTo>
                              <a:pt x="2375" y="1168"/>
                            </a:lnTo>
                            <a:lnTo>
                              <a:pt x="2481" y="1164"/>
                            </a:lnTo>
                            <a:lnTo>
                              <a:pt x="2581" y="1158"/>
                            </a:lnTo>
                            <a:lnTo>
                              <a:pt x="2673" y="1149"/>
                            </a:lnTo>
                            <a:lnTo>
                              <a:pt x="2630" y="1064"/>
                            </a:lnTo>
                            <a:lnTo>
                              <a:pt x="2583" y="982"/>
                            </a:lnTo>
                            <a:lnTo>
                              <a:pt x="2535" y="902"/>
                            </a:lnTo>
                            <a:lnTo>
                              <a:pt x="2486" y="824"/>
                            </a:lnTo>
                            <a:lnTo>
                              <a:pt x="2436" y="751"/>
                            </a:lnTo>
                            <a:lnTo>
                              <a:pt x="2386" y="681"/>
                            </a:lnTo>
                            <a:lnTo>
                              <a:pt x="2337" y="613"/>
                            </a:lnTo>
                            <a:lnTo>
                              <a:pt x="2287" y="551"/>
                            </a:lnTo>
                            <a:lnTo>
                              <a:pt x="2239" y="492"/>
                            </a:lnTo>
                            <a:lnTo>
                              <a:pt x="2194" y="437"/>
                            </a:lnTo>
                            <a:lnTo>
                              <a:pt x="2149" y="387"/>
                            </a:lnTo>
                            <a:lnTo>
                              <a:pt x="2109" y="341"/>
                            </a:lnTo>
                            <a:lnTo>
                              <a:pt x="2070" y="300"/>
                            </a:lnTo>
                            <a:lnTo>
                              <a:pt x="2036" y="264"/>
                            </a:lnTo>
                            <a:lnTo>
                              <a:pt x="2011" y="264"/>
                            </a:lnTo>
                            <a:close/>
                            <a:moveTo>
                              <a:pt x="1926" y="264"/>
                            </a:moveTo>
                            <a:lnTo>
                              <a:pt x="1894" y="265"/>
                            </a:lnTo>
                            <a:lnTo>
                              <a:pt x="1861" y="300"/>
                            </a:lnTo>
                            <a:lnTo>
                              <a:pt x="1823" y="341"/>
                            </a:lnTo>
                            <a:lnTo>
                              <a:pt x="1782" y="386"/>
                            </a:lnTo>
                            <a:lnTo>
                              <a:pt x="1739" y="435"/>
                            </a:lnTo>
                            <a:lnTo>
                              <a:pt x="1693" y="488"/>
                            </a:lnTo>
                            <a:lnTo>
                              <a:pt x="1646" y="547"/>
                            </a:lnTo>
                            <a:lnTo>
                              <a:pt x="1597" y="608"/>
                            </a:lnTo>
                            <a:lnTo>
                              <a:pt x="1549" y="674"/>
                            </a:lnTo>
                            <a:lnTo>
                              <a:pt x="1498" y="743"/>
                            </a:lnTo>
                            <a:lnTo>
                              <a:pt x="1449" y="815"/>
                            </a:lnTo>
                            <a:lnTo>
                              <a:pt x="1401" y="892"/>
                            </a:lnTo>
                            <a:lnTo>
                              <a:pt x="1353" y="970"/>
                            </a:lnTo>
                            <a:lnTo>
                              <a:pt x="1307" y="1051"/>
                            </a:lnTo>
                            <a:lnTo>
                              <a:pt x="1263" y="1136"/>
                            </a:lnTo>
                            <a:lnTo>
                              <a:pt x="1357" y="1145"/>
                            </a:lnTo>
                            <a:lnTo>
                              <a:pt x="1457" y="1153"/>
                            </a:lnTo>
                            <a:lnTo>
                              <a:pt x="1563" y="1159"/>
                            </a:lnTo>
                            <a:lnTo>
                              <a:pt x="1676" y="1165"/>
                            </a:lnTo>
                            <a:lnTo>
                              <a:pt x="1798" y="1169"/>
                            </a:lnTo>
                            <a:lnTo>
                              <a:pt x="1926" y="1173"/>
                            </a:lnTo>
                            <a:lnTo>
                              <a:pt x="1926" y="264"/>
                            </a:lnTo>
                            <a:close/>
                            <a:moveTo>
                              <a:pt x="1969" y="0"/>
                            </a:moveTo>
                            <a:lnTo>
                              <a:pt x="1969" y="0"/>
                            </a:lnTo>
                            <a:lnTo>
                              <a:pt x="2094" y="5"/>
                            </a:lnTo>
                            <a:lnTo>
                              <a:pt x="2216" y="16"/>
                            </a:lnTo>
                            <a:lnTo>
                              <a:pt x="2335" y="35"/>
                            </a:lnTo>
                            <a:lnTo>
                              <a:pt x="2454" y="61"/>
                            </a:lnTo>
                            <a:lnTo>
                              <a:pt x="2568" y="95"/>
                            </a:lnTo>
                            <a:lnTo>
                              <a:pt x="2680" y="135"/>
                            </a:lnTo>
                            <a:lnTo>
                              <a:pt x="2789" y="181"/>
                            </a:lnTo>
                            <a:lnTo>
                              <a:pt x="2894" y="235"/>
                            </a:lnTo>
                            <a:lnTo>
                              <a:pt x="2996" y="294"/>
                            </a:lnTo>
                            <a:lnTo>
                              <a:pt x="3093" y="359"/>
                            </a:lnTo>
                            <a:lnTo>
                              <a:pt x="3187" y="428"/>
                            </a:lnTo>
                            <a:lnTo>
                              <a:pt x="3276" y="505"/>
                            </a:lnTo>
                            <a:lnTo>
                              <a:pt x="3361" y="586"/>
                            </a:lnTo>
                            <a:lnTo>
                              <a:pt x="3441" y="671"/>
                            </a:lnTo>
                            <a:lnTo>
                              <a:pt x="3515" y="762"/>
                            </a:lnTo>
                            <a:lnTo>
                              <a:pt x="3585" y="857"/>
                            </a:lnTo>
                            <a:lnTo>
                              <a:pt x="3649" y="955"/>
                            </a:lnTo>
                            <a:lnTo>
                              <a:pt x="3707" y="1058"/>
                            </a:lnTo>
                            <a:lnTo>
                              <a:pt x="3759" y="1165"/>
                            </a:lnTo>
                            <a:lnTo>
                              <a:pt x="3806" y="1275"/>
                            </a:lnTo>
                            <a:lnTo>
                              <a:pt x="3845" y="1389"/>
                            </a:lnTo>
                            <a:lnTo>
                              <a:pt x="3877" y="1505"/>
                            </a:lnTo>
                            <a:lnTo>
                              <a:pt x="3903" y="1623"/>
                            </a:lnTo>
                            <a:lnTo>
                              <a:pt x="3923" y="1746"/>
                            </a:lnTo>
                            <a:lnTo>
                              <a:pt x="3934" y="1869"/>
                            </a:lnTo>
                            <a:lnTo>
                              <a:pt x="3938" y="1995"/>
                            </a:lnTo>
                            <a:lnTo>
                              <a:pt x="3934" y="2121"/>
                            </a:lnTo>
                            <a:lnTo>
                              <a:pt x="3923" y="2245"/>
                            </a:lnTo>
                            <a:lnTo>
                              <a:pt x="3903" y="2366"/>
                            </a:lnTo>
                            <a:lnTo>
                              <a:pt x="3877" y="2486"/>
                            </a:lnTo>
                            <a:lnTo>
                              <a:pt x="3845" y="2602"/>
                            </a:lnTo>
                            <a:lnTo>
                              <a:pt x="3806" y="2716"/>
                            </a:lnTo>
                            <a:lnTo>
                              <a:pt x="3759" y="2826"/>
                            </a:lnTo>
                            <a:lnTo>
                              <a:pt x="3707" y="2932"/>
                            </a:lnTo>
                            <a:lnTo>
                              <a:pt x="3649" y="3035"/>
                            </a:lnTo>
                            <a:lnTo>
                              <a:pt x="3585" y="3134"/>
                            </a:lnTo>
                            <a:lnTo>
                              <a:pt x="3515" y="3229"/>
                            </a:lnTo>
                            <a:lnTo>
                              <a:pt x="3441" y="3319"/>
                            </a:lnTo>
                            <a:lnTo>
                              <a:pt x="3361" y="3405"/>
                            </a:lnTo>
                            <a:lnTo>
                              <a:pt x="3276" y="3486"/>
                            </a:lnTo>
                            <a:lnTo>
                              <a:pt x="3187" y="3561"/>
                            </a:lnTo>
                            <a:lnTo>
                              <a:pt x="3093" y="3632"/>
                            </a:lnTo>
                            <a:lnTo>
                              <a:pt x="2996" y="3697"/>
                            </a:lnTo>
                            <a:lnTo>
                              <a:pt x="2894" y="3756"/>
                            </a:lnTo>
                            <a:lnTo>
                              <a:pt x="2789" y="3808"/>
                            </a:lnTo>
                            <a:lnTo>
                              <a:pt x="2680" y="3856"/>
                            </a:lnTo>
                            <a:lnTo>
                              <a:pt x="2568" y="3895"/>
                            </a:lnTo>
                            <a:lnTo>
                              <a:pt x="2454" y="3928"/>
                            </a:lnTo>
                            <a:lnTo>
                              <a:pt x="2335" y="3954"/>
                            </a:lnTo>
                            <a:lnTo>
                              <a:pt x="2216" y="3974"/>
                            </a:lnTo>
                            <a:lnTo>
                              <a:pt x="2094" y="3985"/>
                            </a:lnTo>
                            <a:lnTo>
                              <a:pt x="1969" y="3989"/>
                            </a:lnTo>
                            <a:lnTo>
                              <a:pt x="1845" y="3985"/>
                            </a:lnTo>
                            <a:lnTo>
                              <a:pt x="1723" y="3974"/>
                            </a:lnTo>
                            <a:lnTo>
                              <a:pt x="1602" y="3954"/>
                            </a:lnTo>
                            <a:lnTo>
                              <a:pt x="1485" y="3928"/>
                            </a:lnTo>
                            <a:lnTo>
                              <a:pt x="1370" y="3895"/>
                            </a:lnTo>
                            <a:lnTo>
                              <a:pt x="1258" y="3856"/>
                            </a:lnTo>
                            <a:lnTo>
                              <a:pt x="1150" y="3808"/>
                            </a:lnTo>
                            <a:lnTo>
                              <a:pt x="1044" y="3756"/>
                            </a:lnTo>
                            <a:lnTo>
                              <a:pt x="943" y="3697"/>
                            </a:lnTo>
                            <a:lnTo>
                              <a:pt x="845" y="3632"/>
                            </a:lnTo>
                            <a:lnTo>
                              <a:pt x="752" y="3561"/>
                            </a:lnTo>
                            <a:lnTo>
                              <a:pt x="662" y="3486"/>
                            </a:lnTo>
                            <a:lnTo>
                              <a:pt x="578" y="3405"/>
                            </a:lnTo>
                            <a:lnTo>
                              <a:pt x="498" y="3319"/>
                            </a:lnTo>
                            <a:lnTo>
                              <a:pt x="423" y="3229"/>
                            </a:lnTo>
                            <a:lnTo>
                              <a:pt x="353" y="3134"/>
                            </a:lnTo>
                            <a:lnTo>
                              <a:pt x="289" y="3035"/>
                            </a:lnTo>
                            <a:lnTo>
                              <a:pt x="231" y="2932"/>
                            </a:lnTo>
                            <a:lnTo>
                              <a:pt x="178" y="2826"/>
                            </a:lnTo>
                            <a:lnTo>
                              <a:pt x="133" y="2716"/>
                            </a:lnTo>
                            <a:lnTo>
                              <a:pt x="93" y="2602"/>
                            </a:lnTo>
                            <a:lnTo>
                              <a:pt x="60" y="2486"/>
                            </a:lnTo>
                            <a:lnTo>
                              <a:pt x="34" y="2366"/>
                            </a:lnTo>
                            <a:lnTo>
                              <a:pt x="16" y="2245"/>
                            </a:lnTo>
                            <a:lnTo>
                              <a:pt x="5" y="2121"/>
                            </a:lnTo>
                            <a:lnTo>
                              <a:pt x="0" y="1995"/>
                            </a:lnTo>
                            <a:lnTo>
                              <a:pt x="5" y="1869"/>
                            </a:lnTo>
                            <a:lnTo>
                              <a:pt x="16" y="1746"/>
                            </a:lnTo>
                            <a:lnTo>
                              <a:pt x="34" y="1623"/>
                            </a:lnTo>
                            <a:lnTo>
                              <a:pt x="60" y="1505"/>
                            </a:lnTo>
                            <a:lnTo>
                              <a:pt x="93" y="1389"/>
                            </a:lnTo>
                            <a:lnTo>
                              <a:pt x="133" y="1275"/>
                            </a:lnTo>
                            <a:lnTo>
                              <a:pt x="180" y="1165"/>
                            </a:lnTo>
                            <a:lnTo>
                              <a:pt x="231" y="1058"/>
                            </a:lnTo>
                            <a:lnTo>
                              <a:pt x="289" y="955"/>
                            </a:lnTo>
                            <a:lnTo>
                              <a:pt x="353" y="857"/>
                            </a:lnTo>
                            <a:lnTo>
                              <a:pt x="423" y="762"/>
                            </a:lnTo>
                            <a:lnTo>
                              <a:pt x="498" y="671"/>
                            </a:lnTo>
                            <a:lnTo>
                              <a:pt x="578" y="586"/>
                            </a:lnTo>
                            <a:lnTo>
                              <a:pt x="663" y="505"/>
                            </a:lnTo>
                            <a:lnTo>
                              <a:pt x="752" y="428"/>
                            </a:lnTo>
                            <a:lnTo>
                              <a:pt x="845" y="359"/>
                            </a:lnTo>
                            <a:lnTo>
                              <a:pt x="943" y="294"/>
                            </a:lnTo>
                            <a:lnTo>
                              <a:pt x="1045" y="235"/>
                            </a:lnTo>
                            <a:lnTo>
                              <a:pt x="1150" y="181"/>
                            </a:lnTo>
                            <a:lnTo>
                              <a:pt x="1258" y="135"/>
                            </a:lnTo>
                            <a:lnTo>
                              <a:pt x="1370" y="95"/>
                            </a:lnTo>
                            <a:lnTo>
                              <a:pt x="1485" y="61"/>
                            </a:lnTo>
                            <a:lnTo>
                              <a:pt x="1602" y="35"/>
                            </a:lnTo>
                            <a:lnTo>
                              <a:pt x="1723" y="16"/>
                            </a:lnTo>
                            <a:lnTo>
                              <a:pt x="1845" y="5"/>
                            </a:lnTo>
                            <a:lnTo>
                              <a:pt x="1969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0">
                        <a:solidFill>
                          <a:schemeClr val="bg1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29" name="Freeform 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68378" y="3178071"/>
                      <a:ext cx="684000" cy="694800"/>
                    </a:xfrm>
                    <a:custGeom>
                      <a:avLst/>
                      <a:gdLst>
                        <a:gd name="T0" fmla="*/ 2319 w 3259"/>
                        <a:gd name="T1" fmla="*/ 2118 h 3338"/>
                        <a:gd name="T2" fmla="*/ 1028 w 3259"/>
                        <a:gd name="T3" fmla="*/ 809 h 3338"/>
                        <a:gd name="T4" fmla="*/ 1285 w 3259"/>
                        <a:gd name="T5" fmla="*/ 1018 h 3338"/>
                        <a:gd name="T6" fmla="*/ 1336 w 3259"/>
                        <a:gd name="T7" fmla="*/ 1045 h 3338"/>
                        <a:gd name="T8" fmla="*/ 1535 w 3259"/>
                        <a:gd name="T9" fmla="*/ 1237 h 3338"/>
                        <a:gd name="T10" fmla="*/ 1580 w 3259"/>
                        <a:gd name="T11" fmla="*/ 1267 h 3338"/>
                        <a:gd name="T12" fmla="*/ 1642 w 3259"/>
                        <a:gd name="T13" fmla="*/ 1450 h 3338"/>
                        <a:gd name="T14" fmla="*/ 2013 w 3259"/>
                        <a:gd name="T15" fmla="*/ 1446 h 3338"/>
                        <a:gd name="T16" fmla="*/ 2036 w 3259"/>
                        <a:gd name="T17" fmla="*/ 1497 h 3338"/>
                        <a:gd name="T18" fmla="*/ 1619 w 3259"/>
                        <a:gd name="T19" fmla="*/ 1527 h 3338"/>
                        <a:gd name="T20" fmla="*/ 1535 w 3259"/>
                        <a:gd name="T21" fmla="*/ 1376 h 3338"/>
                        <a:gd name="T22" fmla="*/ 1428 w 3259"/>
                        <a:gd name="T23" fmla="*/ 1521 h 3338"/>
                        <a:gd name="T24" fmla="*/ 1293 w 3259"/>
                        <a:gd name="T25" fmla="*/ 1178 h 3338"/>
                        <a:gd name="T26" fmla="*/ 1138 w 3259"/>
                        <a:gd name="T27" fmla="*/ 1525 h 3338"/>
                        <a:gd name="T28" fmla="*/ 1094 w 3259"/>
                        <a:gd name="T29" fmla="*/ 1496 h 3338"/>
                        <a:gd name="T30" fmla="*/ 834 w 3259"/>
                        <a:gd name="T31" fmla="*/ 1516 h 3338"/>
                        <a:gd name="T32" fmla="*/ 784 w 3259"/>
                        <a:gd name="T33" fmla="*/ 1499 h 3338"/>
                        <a:gd name="T34" fmla="*/ 600 w 3259"/>
                        <a:gd name="T35" fmla="*/ 1524 h 3338"/>
                        <a:gd name="T36" fmla="*/ 407 w 3259"/>
                        <a:gd name="T37" fmla="*/ 1509 h 3338"/>
                        <a:gd name="T38" fmla="*/ 414 w 3259"/>
                        <a:gd name="T39" fmla="*/ 1453 h 3338"/>
                        <a:gd name="T40" fmla="*/ 566 w 3259"/>
                        <a:gd name="T41" fmla="*/ 1428 h 3338"/>
                        <a:gd name="T42" fmla="*/ 676 w 3259"/>
                        <a:gd name="T43" fmla="*/ 1179 h 3338"/>
                        <a:gd name="T44" fmla="*/ 726 w 3259"/>
                        <a:gd name="T45" fmla="*/ 1195 h 3338"/>
                        <a:gd name="T46" fmla="*/ 972 w 3259"/>
                        <a:gd name="T47" fmla="*/ 782 h 3338"/>
                        <a:gd name="T48" fmla="*/ 1075 w 3259"/>
                        <a:gd name="T49" fmla="*/ 322 h 3338"/>
                        <a:gd name="T50" fmla="*/ 741 w 3259"/>
                        <a:gd name="T51" fmla="*/ 448 h 3338"/>
                        <a:gd name="T52" fmla="*/ 484 w 3259"/>
                        <a:gd name="T53" fmla="*/ 688 h 3338"/>
                        <a:gd name="T54" fmla="*/ 333 w 3259"/>
                        <a:gd name="T55" fmla="*/ 1011 h 3338"/>
                        <a:gd name="T56" fmla="*/ 319 w 3259"/>
                        <a:gd name="T57" fmla="*/ 1383 h 3338"/>
                        <a:gd name="T58" fmla="*/ 444 w 3259"/>
                        <a:gd name="T59" fmla="*/ 1720 h 3338"/>
                        <a:gd name="T60" fmla="*/ 682 w 3259"/>
                        <a:gd name="T61" fmla="*/ 1979 h 3338"/>
                        <a:gd name="T62" fmla="*/ 1004 w 3259"/>
                        <a:gd name="T63" fmla="*/ 2131 h 3338"/>
                        <a:gd name="T64" fmla="*/ 1372 w 3259"/>
                        <a:gd name="T65" fmla="*/ 2146 h 3338"/>
                        <a:gd name="T66" fmla="*/ 1706 w 3259"/>
                        <a:gd name="T67" fmla="*/ 2019 h 3338"/>
                        <a:gd name="T68" fmla="*/ 1963 w 3259"/>
                        <a:gd name="T69" fmla="*/ 1779 h 3338"/>
                        <a:gd name="T70" fmla="*/ 2113 w 3259"/>
                        <a:gd name="T71" fmla="*/ 1455 h 3338"/>
                        <a:gd name="T72" fmla="*/ 2128 w 3259"/>
                        <a:gd name="T73" fmla="*/ 1084 h 3338"/>
                        <a:gd name="T74" fmla="*/ 2002 w 3259"/>
                        <a:gd name="T75" fmla="*/ 747 h 3338"/>
                        <a:gd name="T76" fmla="*/ 1765 w 3259"/>
                        <a:gd name="T77" fmla="*/ 489 h 3338"/>
                        <a:gd name="T78" fmla="*/ 1444 w 3259"/>
                        <a:gd name="T79" fmla="*/ 337 h 3338"/>
                        <a:gd name="T80" fmla="*/ 1224 w 3259"/>
                        <a:gd name="T81" fmla="*/ 0 h 3338"/>
                        <a:gd name="T82" fmla="*/ 1660 w 3259"/>
                        <a:gd name="T83" fmla="*/ 81 h 3338"/>
                        <a:gd name="T84" fmla="*/ 2026 w 3259"/>
                        <a:gd name="T85" fmla="*/ 303 h 3338"/>
                        <a:gd name="T86" fmla="*/ 2295 w 3259"/>
                        <a:gd name="T87" fmla="*/ 636 h 3338"/>
                        <a:gd name="T88" fmla="*/ 2434 w 3259"/>
                        <a:gd name="T89" fmla="*/ 1051 h 3338"/>
                        <a:gd name="T90" fmla="*/ 2418 w 3259"/>
                        <a:gd name="T91" fmla="*/ 1503 h 3338"/>
                        <a:gd name="T92" fmla="*/ 2250 w 3259"/>
                        <a:gd name="T93" fmla="*/ 1905 h 3338"/>
                        <a:gd name="T94" fmla="*/ 1959 w 3259"/>
                        <a:gd name="T95" fmla="*/ 2218 h 3338"/>
                        <a:gd name="T96" fmla="*/ 1577 w 3259"/>
                        <a:gd name="T97" fmla="*/ 2415 h 3338"/>
                        <a:gd name="T98" fmla="*/ 1133 w 3259"/>
                        <a:gd name="T99" fmla="*/ 2463 h 3338"/>
                        <a:gd name="T100" fmla="*/ 708 w 3259"/>
                        <a:gd name="T101" fmla="*/ 2353 h 3338"/>
                        <a:gd name="T102" fmla="*/ 358 w 3259"/>
                        <a:gd name="T103" fmla="*/ 2105 h 3338"/>
                        <a:gd name="T104" fmla="*/ 113 w 3259"/>
                        <a:gd name="T105" fmla="*/ 1753 h 3338"/>
                        <a:gd name="T106" fmla="*/ 3 w 3259"/>
                        <a:gd name="T107" fmla="*/ 1325 h 3338"/>
                        <a:gd name="T108" fmla="*/ 51 w 3259"/>
                        <a:gd name="T109" fmla="*/ 877 h 3338"/>
                        <a:gd name="T110" fmla="*/ 246 w 3259"/>
                        <a:gd name="T111" fmla="*/ 492 h 3338"/>
                        <a:gd name="T112" fmla="*/ 557 w 3259"/>
                        <a:gd name="T113" fmla="*/ 199 h 3338"/>
                        <a:gd name="T114" fmla="*/ 956 w 3259"/>
                        <a:gd name="T115" fmla="*/ 30 h 33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3259" h="3338">
                          <a:moveTo>
                            <a:pt x="2319" y="2118"/>
                          </a:moveTo>
                          <a:lnTo>
                            <a:pt x="3259" y="3065"/>
                          </a:lnTo>
                          <a:lnTo>
                            <a:pt x="2988" y="3338"/>
                          </a:lnTo>
                          <a:lnTo>
                            <a:pt x="2047" y="2391"/>
                          </a:lnTo>
                          <a:lnTo>
                            <a:pt x="2319" y="2118"/>
                          </a:lnTo>
                          <a:close/>
                          <a:moveTo>
                            <a:pt x="995" y="779"/>
                          </a:moveTo>
                          <a:lnTo>
                            <a:pt x="1006" y="782"/>
                          </a:lnTo>
                          <a:lnTo>
                            <a:pt x="1015" y="787"/>
                          </a:lnTo>
                          <a:lnTo>
                            <a:pt x="1023" y="796"/>
                          </a:lnTo>
                          <a:lnTo>
                            <a:pt x="1028" y="809"/>
                          </a:lnTo>
                          <a:lnTo>
                            <a:pt x="1144" y="1344"/>
                          </a:lnTo>
                          <a:lnTo>
                            <a:pt x="1257" y="1045"/>
                          </a:lnTo>
                          <a:lnTo>
                            <a:pt x="1265" y="1032"/>
                          </a:lnTo>
                          <a:lnTo>
                            <a:pt x="1274" y="1024"/>
                          </a:lnTo>
                          <a:lnTo>
                            <a:pt x="1285" y="1018"/>
                          </a:lnTo>
                          <a:lnTo>
                            <a:pt x="1297" y="1016"/>
                          </a:lnTo>
                          <a:lnTo>
                            <a:pt x="1309" y="1018"/>
                          </a:lnTo>
                          <a:lnTo>
                            <a:pt x="1320" y="1023"/>
                          </a:lnTo>
                          <a:lnTo>
                            <a:pt x="1329" y="1032"/>
                          </a:lnTo>
                          <a:lnTo>
                            <a:pt x="1336" y="1045"/>
                          </a:lnTo>
                          <a:lnTo>
                            <a:pt x="1442" y="1378"/>
                          </a:lnTo>
                          <a:lnTo>
                            <a:pt x="1507" y="1257"/>
                          </a:lnTo>
                          <a:lnTo>
                            <a:pt x="1514" y="1247"/>
                          </a:lnTo>
                          <a:lnTo>
                            <a:pt x="1524" y="1241"/>
                          </a:lnTo>
                          <a:lnTo>
                            <a:pt x="1535" y="1237"/>
                          </a:lnTo>
                          <a:lnTo>
                            <a:pt x="1546" y="1237"/>
                          </a:lnTo>
                          <a:lnTo>
                            <a:pt x="1557" y="1242"/>
                          </a:lnTo>
                          <a:lnTo>
                            <a:pt x="1566" y="1248"/>
                          </a:lnTo>
                          <a:lnTo>
                            <a:pt x="1575" y="1256"/>
                          </a:lnTo>
                          <a:lnTo>
                            <a:pt x="1580" y="1267"/>
                          </a:lnTo>
                          <a:lnTo>
                            <a:pt x="1634" y="1409"/>
                          </a:lnTo>
                          <a:lnTo>
                            <a:pt x="1638" y="1423"/>
                          </a:lnTo>
                          <a:lnTo>
                            <a:pt x="1641" y="1434"/>
                          </a:lnTo>
                          <a:lnTo>
                            <a:pt x="1642" y="1443"/>
                          </a:lnTo>
                          <a:lnTo>
                            <a:pt x="1642" y="1450"/>
                          </a:lnTo>
                          <a:lnTo>
                            <a:pt x="1648" y="1446"/>
                          </a:lnTo>
                          <a:lnTo>
                            <a:pt x="1658" y="1445"/>
                          </a:lnTo>
                          <a:lnTo>
                            <a:pt x="1670" y="1444"/>
                          </a:lnTo>
                          <a:lnTo>
                            <a:pt x="1998" y="1444"/>
                          </a:lnTo>
                          <a:lnTo>
                            <a:pt x="2013" y="1446"/>
                          </a:lnTo>
                          <a:lnTo>
                            <a:pt x="2023" y="1453"/>
                          </a:lnTo>
                          <a:lnTo>
                            <a:pt x="2032" y="1462"/>
                          </a:lnTo>
                          <a:lnTo>
                            <a:pt x="2036" y="1473"/>
                          </a:lnTo>
                          <a:lnTo>
                            <a:pt x="2038" y="1486"/>
                          </a:lnTo>
                          <a:lnTo>
                            <a:pt x="2036" y="1497"/>
                          </a:lnTo>
                          <a:lnTo>
                            <a:pt x="2032" y="1509"/>
                          </a:lnTo>
                          <a:lnTo>
                            <a:pt x="2023" y="1517"/>
                          </a:lnTo>
                          <a:lnTo>
                            <a:pt x="2013" y="1524"/>
                          </a:lnTo>
                          <a:lnTo>
                            <a:pt x="1998" y="1527"/>
                          </a:lnTo>
                          <a:lnTo>
                            <a:pt x="1619" y="1527"/>
                          </a:lnTo>
                          <a:lnTo>
                            <a:pt x="1605" y="1524"/>
                          </a:lnTo>
                          <a:lnTo>
                            <a:pt x="1595" y="1517"/>
                          </a:lnTo>
                          <a:lnTo>
                            <a:pt x="1585" y="1508"/>
                          </a:lnTo>
                          <a:lnTo>
                            <a:pt x="1579" y="1496"/>
                          </a:lnTo>
                          <a:lnTo>
                            <a:pt x="1535" y="1376"/>
                          </a:lnTo>
                          <a:lnTo>
                            <a:pt x="1467" y="1502"/>
                          </a:lnTo>
                          <a:lnTo>
                            <a:pt x="1460" y="1512"/>
                          </a:lnTo>
                          <a:lnTo>
                            <a:pt x="1450" y="1518"/>
                          </a:lnTo>
                          <a:lnTo>
                            <a:pt x="1440" y="1521"/>
                          </a:lnTo>
                          <a:lnTo>
                            <a:pt x="1428" y="1521"/>
                          </a:lnTo>
                          <a:lnTo>
                            <a:pt x="1417" y="1518"/>
                          </a:lnTo>
                          <a:lnTo>
                            <a:pt x="1407" y="1512"/>
                          </a:lnTo>
                          <a:lnTo>
                            <a:pt x="1399" y="1503"/>
                          </a:lnTo>
                          <a:lnTo>
                            <a:pt x="1394" y="1492"/>
                          </a:lnTo>
                          <a:lnTo>
                            <a:pt x="1293" y="1178"/>
                          </a:lnTo>
                          <a:lnTo>
                            <a:pt x="1173" y="1496"/>
                          </a:lnTo>
                          <a:lnTo>
                            <a:pt x="1166" y="1507"/>
                          </a:lnTo>
                          <a:lnTo>
                            <a:pt x="1159" y="1515"/>
                          </a:lnTo>
                          <a:lnTo>
                            <a:pt x="1148" y="1521"/>
                          </a:lnTo>
                          <a:lnTo>
                            <a:pt x="1138" y="1525"/>
                          </a:lnTo>
                          <a:lnTo>
                            <a:pt x="1126" y="1526"/>
                          </a:lnTo>
                          <a:lnTo>
                            <a:pt x="1116" y="1522"/>
                          </a:lnTo>
                          <a:lnTo>
                            <a:pt x="1106" y="1517"/>
                          </a:lnTo>
                          <a:lnTo>
                            <a:pt x="1099" y="1509"/>
                          </a:lnTo>
                          <a:lnTo>
                            <a:pt x="1094" y="1496"/>
                          </a:lnTo>
                          <a:lnTo>
                            <a:pt x="986" y="993"/>
                          </a:lnTo>
                          <a:lnTo>
                            <a:pt x="857" y="1490"/>
                          </a:lnTo>
                          <a:lnTo>
                            <a:pt x="853" y="1501"/>
                          </a:lnTo>
                          <a:lnTo>
                            <a:pt x="845" y="1510"/>
                          </a:lnTo>
                          <a:lnTo>
                            <a:pt x="834" y="1516"/>
                          </a:lnTo>
                          <a:lnTo>
                            <a:pt x="824" y="1519"/>
                          </a:lnTo>
                          <a:lnTo>
                            <a:pt x="812" y="1519"/>
                          </a:lnTo>
                          <a:lnTo>
                            <a:pt x="801" y="1516"/>
                          </a:lnTo>
                          <a:lnTo>
                            <a:pt x="791" y="1510"/>
                          </a:lnTo>
                          <a:lnTo>
                            <a:pt x="784" y="1499"/>
                          </a:lnTo>
                          <a:lnTo>
                            <a:pt x="696" y="1317"/>
                          </a:lnTo>
                          <a:lnTo>
                            <a:pt x="627" y="1496"/>
                          </a:lnTo>
                          <a:lnTo>
                            <a:pt x="620" y="1508"/>
                          </a:lnTo>
                          <a:lnTo>
                            <a:pt x="611" y="1517"/>
                          </a:lnTo>
                          <a:lnTo>
                            <a:pt x="600" y="1524"/>
                          </a:lnTo>
                          <a:lnTo>
                            <a:pt x="587" y="1527"/>
                          </a:lnTo>
                          <a:lnTo>
                            <a:pt x="439" y="1527"/>
                          </a:lnTo>
                          <a:lnTo>
                            <a:pt x="425" y="1524"/>
                          </a:lnTo>
                          <a:lnTo>
                            <a:pt x="414" y="1517"/>
                          </a:lnTo>
                          <a:lnTo>
                            <a:pt x="407" y="1509"/>
                          </a:lnTo>
                          <a:lnTo>
                            <a:pt x="401" y="1497"/>
                          </a:lnTo>
                          <a:lnTo>
                            <a:pt x="400" y="1486"/>
                          </a:lnTo>
                          <a:lnTo>
                            <a:pt x="401" y="1473"/>
                          </a:lnTo>
                          <a:lnTo>
                            <a:pt x="407" y="1462"/>
                          </a:lnTo>
                          <a:lnTo>
                            <a:pt x="414" y="1453"/>
                          </a:lnTo>
                          <a:lnTo>
                            <a:pt x="425" y="1446"/>
                          </a:lnTo>
                          <a:lnTo>
                            <a:pt x="439" y="1444"/>
                          </a:lnTo>
                          <a:lnTo>
                            <a:pt x="558" y="1444"/>
                          </a:lnTo>
                          <a:lnTo>
                            <a:pt x="562" y="1438"/>
                          </a:lnTo>
                          <a:lnTo>
                            <a:pt x="566" y="1428"/>
                          </a:lnTo>
                          <a:lnTo>
                            <a:pt x="570" y="1416"/>
                          </a:lnTo>
                          <a:lnTo>
                            <a:pt x="652" y="1205"/>
                          </a:lnTo>
                          <a:lnTo>
                            <a:pt x="658" y="1194"/>
                          </a:lnTo>
                          <a:lnTo>
                            <a:pt x="666" y="1186"/>
                          </a:lnTo>
                          <a:lnTo>
                            <a:pt x="676" y="1179"/>
                          </a:lnTo>
                          <a:lnTo>
                            <a:pt x="687" y="1176"/>
                          </a:lnTo>
                          <a:lnTo>
                            <a:pt x="698" y="1175"/>
                          </a:lnTo>
                          <a:lnTo>
                            <a:pt x="709" y="1177"/>
                          </a:lnTo>
                          <a:lnTo>
                            <a:pt x="719" y="1185"/>
                          </a:lnTo>
                          <a:lnTo>
                            <a:pt x="726" y="1195"/>
                          </a:lnTo>
                          <a:lnTo>
                            <a:pt x="807" y="1362"/>
                          </a:lnTo>
                          <a:lnTo>
                            <a:pt x="949" y="809"/>
                          </a:lnTo>
                          <a:lnTo>
                            <a:pt x="955" y="797"/>
                          </a:lnTo>
                          <a:lnTo>
                            <a:pt x="963" y="789"/>
                          </a:lnTo>
                          <a:lnTo>
                            <a:pt x="972" y="782"/>
                          </a:lnTo>
                          <a:lnTo>
                            <a:pt x="984" y="779"/>
                          </a:lnTo>
                          <a:lnTo>
                            <a:pt x="995" y="779"/>
                          </a:lnTo>
                          <a:close/>
                          <a:moveTo>
                            <a:pt x="1224" y="310"/>
                          </a:moveTo>
                          <a:lnTo>
                            <a:pt x="1148" y="312"/>
                          </a:lnTo>
                          <a:lnTo>
                            <a:pt x="1075" y="322"/>
                          </a:lnTo>
                          <a:lnTo>
                            <a:pt x="1004" y="337"/>
                          </a:lnTo>
                          <a:lnTo>
                            <a:pt x="934" y="357"/>
                          </a:lnTo>
                          <a:lnTo>
                            <a:pt x="868" y="382"/>
                          </a:lnTo>
                          <a:lnTo>
                            <a:pt x="803" y="413"/>
                          </a:lnTo>
                          <a:lnTo>
                            <a:pt x="741" y="448"/>
                          </a:lnTo>
                          <a:lnTo>
                            <a:pt x="682" y="489"/>
                          </a:lnTo>
                          <a:lnTo>
                            <a:pt x="628" y="532"/>
                          </a:lnTo>
                          <a:lnTo>
                            <a:pt x="575" y="580"/>
                          </a:lnTo>
                          <a:lnTo>
                            <a:pt x="528" y="632"/>
                          </a:lnTo>
                          <a:lnTo>
                            <a:pt x="484" y="688"/>
                          </a:lnTo>
                          <a:lnTo>
                            <a:pt x="444" y="747"/>
                          </a:lnTo>
                          <a:lnTo>
                            <a:pt x="410" y="810"/>
                          </a:lnTo>
                          <a:lnTo>
                            <a:pt x="379" y="874"/>
                          </a:lnTo>
                          <a:lnTo>
                            <a:pt x="354" y="942"/>
                          </a:lnTo>
                          <a:lnTo>
                            <a:pt x="333" y="1011"/>
                          </a:lnTo>
                          <a:lnTo>
                            <a:pt x="319" y="1084"/>
                          </a:lnTo>
                          <a:lnTo>
                            <a:pt x="310" y="1158"/>
                          </a:lnTo>
                          <a:lnTo>
                            <a:pt x="307" y="1233"/>
                          </a:lnTo>
                          <a:lnTo>
                            <a:pt x="310" y="1309"/>
                          </a:lnTo>
                          <a:lnTo>
                            <a:pt x="319" y="1383"/>
                          </a:lnTo>
                          <a:lnTo>
                            <a:pt x="333" y="1455"/>
                          </a:lnTo>
                          <a:lnTo>
                            <a:pt x="354" y="1526"/>
                          </a:lnTo>
                          <a:lnTo>
                            <a:pt x="379" y="1592"/>
                          </a:lnTo>
                          <a:lnTo>
                            <a:pt x="410" y="1658"/>
                          </a:lnTo>
                          <a:lnTo>
                            <a:pt x="444" y="1720"/>
                          </a:lnTo>
                          <a:lnTo>
                            <a:pt x="484" y="1779"/>
                          </a:lnTo>
                          <a:lnTo>
                            <a:pt x="528" y="1834"/>
                          </a:lnTo>
                          <a:lnTo>
                            <a:pt x="575" y="1887"/>
                          </a:lnTo>
                          <a:lnTo>
                            <a:pt x="628" y="1934"/>
                          </a:lnTo>
                          <a:lnTo>
                            <a:pt x="682" y="1979"/>
                          </a:lnTo>
                          <a:lnTo>
                            <a:pt x="741" y="2019"/>
                          </a:lnTo>
                          <a:lnTo>
                            <a:pt x="803" y="2054"/>
                          </a:lnTo>
                          <a:lnTo>
                            <a:pt x="868" y="2084"/>
                          </a:lnTo>
                          <a:lnTo>
                            <a:pt x="934" y="2110"/>
                          </a:lnTo>
                          <a:lnTo>
                            <a:pt x="1004" y="2131"/>
                          </a:lnTo>
                          <a:lnTo>
                            <a:pt x="1075" y="2146"/>
                          </a:lnTo>
                          <a:lnTo>
                            <a:pt x="1148" y="2154"/>
                          </a:lnTo>
                          <a:lnTo>
                            <a:pt x="1224" y="2157"/>
                          </a:lnTo>
                          <a:lnTo>
                            <a:pt x="1298" y="2154"/>
                          </a:lnTo>
                          <a:lnTo>
                            <a:pt x="1372" y="2146"/>
                          </a:lnTo>
                          <a:lnTo>
                            <a:pt x="1444" y="2131"/>
                          </a:lnTo>
                          <a:lnTo>
                            <a:pt x="1513" y="2110"/>
                          </a:lnTo>
                          <a:lnTo>
                            <a:pt x="1580" y="2084"/>
                          </a:lnTo>
                          <a:lnTo>
                            <a:pt x="1644" y="2054"/>
                          </a:lnTo>
                          <a:lnTo>
                            <a:pt x="1706" y="2019"/>
                          </a:lnTo>
                          <a:lnTo>
                            <a:pt x="1765" y="1979"/>
                          </a:lnTo>
                          <a:lnTo>
                            <a:pt x="1820" y="1934"/>
                          </a:lnTo>
                          <a:lnTo>
                            <a:pt x="1871" y="1887"/>
                          </a:lnTo>
                          <a:lnTo>
                            <a:pt x="1920" y="1834"/>
                          </a:lnTo>
                          <a:lnTo>
                            <a:pt x="1963" y="1779"/>
                          </a:lnTo>
                          <a:lnTo>
                            <a:pt x="2002" y="1720"/>
                          </a:lnTo>
                          <a:lnTo>
                            <a:pt x="2038" y="1658"/>
                          </a:lnTo>
                          <a:lnTo>
                            <a:pt x="2068" y="1592"/>
                          </a:lnTo>
                          <a:lnTo>
                            <a:pt x="2094" y="1526"/>
                          </a:lnTo>
                          <a:lnTo>
                            <a:pt x="2113" y="1455"/>
                          </a:lnTo>
                          <a:lnTo>
                            <a:pt x="2128" y="1383"/>
                          </a:lnTo>
                          <a:lnTo>
                            <a:pt x="2138" y="1309"/>
                          </a:lnTo>
                          <a:lnTo>
                            <a:pt x="2140" y="1233"/>
                          </a:lnTo>
                          <a:lnTo>
                            <a:pt x="2138" y="1158"/>
                          </a:lnTo>
                          <a:lnTo>
                            <a:pt x="2128" y="1084"/>
                          </a:lnTo>
                          <a:lnTo>
                            <a:pt x="2113" y="1011"/>
                          </a:lnTo>
                          <a:lnTo>
                            <a:pt x="2094" y="942"/>
                          </a:lnTo>
                          <a:lnTo>
                            <a:pt x="2068" y="874"/>
                          </a:lnTo>
                          <a:lnTo>
                            <a:pt x="2038" y="810"/>
                          </a:lnTo>
                          <a:lnTo>
                            <a:pt x="2002" y="747"/>
                          </a:lnTo>
                          <a:lnTo>
                            <a:pt x="1963" y="688"/>
                          </a:lnTo>
                          <a:lnTo>
                            <a:pt x="1920" y="632"/>
                          </a:lnTo>
                          <a:lnTo>
                            <a:pt x="1871" y="580"/>
                          </a:lnTo>
                          <a:lnTo>
                            <a:pt x="1820" y="532"/>
                          </a:lnTo>
                          <a:lnTo>
                            <a:pt x="1765" y="489"/>
                          </a:lnTo>
                          <a:lnTo>
                            <a:pt x="1706" y="448"/>
                          </a:lnTo>
                          <a:lnTo>
                            <a:pt x="1644" y="413"/>
                          </a:lnTo>
                          <a:lnTo>
                            <a:pt x="1580" y="382"/>
                          </a:lnTo>
                          <a:lnTo>
                            <a:pt x="1513" y="357"/>
                          </a:lnTo>
                          <a:lnTo>
                            <a:pt x="1444" y="337"/>
                          </a:lnTo>
                          <a:lnTo>
                            <a:pt x="1372" y="322"/>
                          </a:lnTo>
                          <a:lnTo>
                            <a:pt x="1298" y="312"/>
                          </a:lnTo>
                          <a:lnTo>
                            <a:pt x="1224" y="310"/>
                          </a:lnTo>
                          <a:close/>
                          <a:moveTo>
                            <a:pt x="1224" y="0"/>
                          </a:moveTo>
                          <a:lnTo>
                            <a:pt x="1224" y="0"/>
                          </a:lnTo>
                          <a:lnTo>
                            <a:pt x="1315" y="4"/>
                          </a:lnTo>
                          <a:lnTo>
                            <a:pt x="1404" y="13"/>
                          </a:lnTo>
                          <a:lnTo>
                            <a:pt x="1491" y="30"/>
                          </a:lnTo>
                          <a:lnTo>
                            <a:pt x="1577" y="52"/>
                          </a:lnTo>
                          <a:lnTo>
                            <a:pt x="1660" y="81"/>
                          </a:lnTo>
                          <a:lnTo>
                            <a:pt x="1739" y="115"/>
                          </a:lnTo>
                          <a:lnTo>
                            <a:pt x="1816" y="154"/>
                          </a:lnTo>
                          <a:lnTo>
                            <a:pt x="1889" y="199"/>
                          </a:lnTo>
                          <a:lnTo>
                            <a:pt x="1959" y="249"/>
                          </a:lnTo>
                          <a:lnTo>
                            <a:pt x="2026" y="303"/>
                          </a:lnTo>
                          <a:lnTo>
                            <a:pt x="2088" y="362"/>
                          </a:lnTo>
                          <a:lnTo>
                            <a:pt x="2147" y="424"/>
                          </a:lnTo>
                          <a:lnTo>
                            <a:pt x="2200" y="492"/>
                          </a:lnTo>
                          <a:lnTo>
                            <a:pt x="2250" y="563"/>
                          </a:lnTo>
                          <a:lnTo>
                            <a:pt x="2295" y="636"/>
                          </a:lnTo>
                          <a:lnTo>
                            <a:pt x="2333" y="714"/>
                          </a:lnTo>
                          <a:lnTo>
                            <a:pt x="2367" y="795"/>
                          </a:lnTo>
                          <a:lnTo>
                            <a:pt x="2395" y="877"/>
                          </a:lnTo>
                          <a:lnTo>
                            <a:pt x="2418" y="964"/>
                          </a:lnTo>
                          <a:lnTo>
                            <a:pt x="2434" y="1051"/>
                          </a:lnTo>
                          <a:lnTo>
                            <a:pt x="2444" y="1141"/>
                          </a:lnTo>
                          <a:lnTo>
                            <a:pt x="2448" y="1233"/>
                          </a:lnTo>
                          <a:lnTo>
                            <a:pt x="2444" y="1325"/>
                          </a:lnTo>
                          <a:lnTo>
                            <a:pt x="2434" y="1416"/>
                          </a:lnTo>
                          <a:lnTo>
                            <a:pt x="2418" y="1503"/>
                          </a:lnTo>
                          <a:lnTo>
                            <a:pt x="2395" y="1589"/>
                          </a:lnTo>
                          <a:lnTo>
                            <a:pt x="2367" y="1672"/>
                          </a:lnTo>
                          <a:lnTo>
                            <a:pt x="2333" y="1753"/>
                          </a:lnTo>
                          <a:lnTo>
                            <a:pt x="2295" y="1831"/>
                          </a:lnTo>
                          <a:lnTo>
                            <a:pt x="2250" y="1905"/>
                          </a:lnTo>
                          <a:lnTo>
                            <a:pt x="2200" y="1976"/>
                          </a:lnTo>
                          <a:lnTo>
                            <a:pt x="2147" y="2042"/>
                          </a:lnTo>
                          <a:lnTo>
                            <a:pt x="2088" y="2105"/>
                          </a:lnTo>
                          <a:lnTo>
                            <a:pt x="2026" y="2165"/>
                          </a:lnTo>
                          <a:lnTo>
                            <a:pt x="1959" y="2218"/>
                          </a:lnTo>
                          <a:lnTo>
                            <a:pt x="1889" y="2268"/>
                          </a:lnTo>
                          <a:lnTo>
                            <a:pt x="1816" y="2312"/>
                          </a:lnTo>
                          <a:lnTo>
                            <a:pt x="1739" y="2353"/>
                          </a:lnTo>
                          <a:lnTo>
                            <a:pt x="1660" y="2386"/>
                          </a:lnTo>
                          <a:lnTo>
                            <a:pt x="1577" y="2415"/>
                          </a:lnTo>
                          <a:lnTo>
                            <a:pt x="1491" y="2437"/>
                          </a:lnTo>
                          <a:lnTo>
                            <a:pt x="1404" y="2454"/>
                          </a:lnTo>
                          <a:lnTo>
                            <a:pt x="1315" y="2463"/>
                          </a:lnTo>
                          <a:lnTo>
                            <a:pt x="1224" y="2467"/>
                          </a:lnTo>
                          <a:lnTo>
                            <a:pt x="1133" y="2463"/>
                          </a:lnTo>
                          <a:lnTo>
                            <a:pt x="1043" y="2454"/>
                          </a:lnTo>
                          <a:lnTo>
                            <a:pt x="956" y="2437"/>
                          </a:lnTo>
                          <a:lnTo>
                            <a:pt x="871" y="2415"/>
                          </a:lnTo>
                          <a:lnTo>
                            <a:pt x="788" y="2386"/>
                          </a:lnTo>
                          <a:lnTo>
                            <a:pt x="708" y="2353"/>
                          </a:lnTo>
                          <a:lnTo>
                            <a:pt x="632" y="2312"/>
                          </a:lnTo>
                          <a:lnTo>
                            <a:pt x="557" y="2268"/>
                          </a:lnTo>
                          <a:lnTo>
                            <a:pt x="487" y="2218"/>
                          </a:lnTo>
                          <a:lnTo>
                            <a:pt x="421" y="2165"/>
                          </a:lnTo>
                          <a:lnTo>
                            <a:pt x="358" y="2105"/>
                          </a:lnTo>
                          <a:lnTo>
                            <a:pt x="301" y="2042"/>
                          </a:lnTo>
                          <a:lnTo>
                            <a:pt x="246" y="1976"/>
                          </a:lnTo>
                          <a:lnTo>
                            <a:pt x="197" y="1905"/>
                          </a:lnTo>
                          <a:lnTo>
                            <a:pt x="153" y="1831"/>
                          </a:lnTo>
                          <a:lnTo>
                            <a:pt x="113" y="1753"/>
                          </a:lnTo>
                          <a:lnTo>
                            <a:pt x="80" y="1672"/>
                          </a:lnTo>
                          <a:lnTo>
                            <a:pt x="51" y="1589"/>
                          </a:lnTo>
                          <a:lnTo>
                            <a:pt x="29" y="1503"/>
                          </a:lnTo>
                          <a:lnTo>
                            <a:pt x="13" y="1416"/>
                          </a:lnTo>
                          <a:lnTo>
                            <a:pt x="3" y="1325"/>
                          </a:lnTo>
                          <a:lnTo>
                            <a:pt x="0" y="1233"/>
                          </a:lnTo>
                          <a:lnTo>
                            <a:pt x="3" y="1141"/>
                          </a:lnTo>
                          <a:lnTo>
                            <a:pt x="13" y="1051"/>
                          </a:lnTo>
                          <a:lnTo>
                            <a:pt x="29" y="964"/>
                          </a:lnTo>
                          <a:lnTo>
                            <a:pt x="51" y="877"/>
                          </a:lnTo>
                          <a:lnTo>
                            <a:pt x="80" y="795"/>
                          </a:lnTo>
                          <a:lnTo>
                            <a:pt x="113" y="714"/>
                          </a:lnTo>
                          <a:lnTo>
                            <a:pt x="153" y="636"/>
                          </a:lnTo>
                          <a:lnTo>
                            <a:pt x="197" y="563"/>
                          </a:lnTo>
                          <a:lnTo>
                            <a:pt x="246" y="492"/>
                          </a:lnTo>
                          <a:lnTo>
                            <a:pt x="301" y="424"/>
                          </a:lnTo>
                          <a:lnTo>
                            <a:pt x="358" y="362"/>
                          </a:lnTo>
                          <a:lnTo>
                            <a:pt x="421" y="303"/>
                          </a:lnTo>
                          <a:lnTo>
                            <a:pt x="487" y="249"/>
                          </a:lnTo>
                          <a:lnTo>
                            <a:pt x="557" y="199"/>
                          </a:lnTo>
                          <a:lnTo>
                            <a:pt x="632" y="154"/>
                          </a:lnTo>
                          <a:lnTo>
                            <a:pt x="708" y="115"/>
                          </a:lnTo>
                          <a:lnTo>
                            <a:pt x="788" y="81"/>
                          </a:lnTo>
                          <a:lnTo>
                            <a:pt x="871" y="52"/>
                          </a:lnTo>
                          <a:lnTo>
                            <a:pt x="956" y="30"/>
                          </a:lnTo>
                          <a:lnTo>
                            <a:pt x="1043" y="13"/>
                          </a:lnTo>
                          <a:lnTo>
                            <a:pt x="1133" y="4"/>
                          </a:lnTo>
                          <a:lnTo>
                            <a:pt x="1224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8" name="Group 1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873103" y="3196556"/>
                    <a:ext cx="684000" cy="676315"/>
                    <a:chOff x="543" y="2449"/>
                    <a:chExt cx="890" cy="880"/>
                  </a:xfrm>
                  <a:solidFill>
                    <a:schemeClr val="bg1"/>
                  </a:solidFill>
                </p:grpSpPr>
                <p:sp>
                  <p:nvSpPr>
                    <p:cNvPr id="19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857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543" y="2449"/>
                      <a:ext cx="826" cy="816"/>
                    </a:xfrm>
                    <a:custGeom>
                      <a:avLst/>
                      <a:gdLst>
                        <a:gd name="T0" fmla="*/ 413 w 3302"/>
                        <a:gd name="T1" fmla="*/ 0 h 3264"/>
                        <a:gd name="T2" fmla="*/ 2890 w 3302"/>
                        <a:gd name="T3" fmla="*/ 0 h 3264"/>
                        <a:gd name="T4" fmla="*/ 2941 w 3302"/>
                        <a:gd name="T5" fmla="*/ 3 h 3264"/>
                        <a:gd name="T6" fmla="*/ 2992 w 3302"/>
                        <a:gd name="T7" fmla="*/ 12 h 3264"/>
                        <a:gd name="T8" fmla="*/ 3039 w 3302"/>
                        <a:gd name="T9" fmla="*/ 27 h 3264"/>
                        <a:gd name="T10" fmla="*/ 3083 w 3302"/>
                        <a:gd name="T11" fmla="*/ 48 h 3264"/>
                        <a:gd name="T12" fmla="*/ 3126 w 3302"/>
                        <a:gd name="T13" fmla="*/ 73 h 3264"/>
                        <a:gd name="T14" fmla="*/ 3164 w 3302"/>
                        <a:gd name="T15" fmla="*/ 103 h 3264"/>
                        <a:gd name="T16" fmla="*/ 3198 w 3302"/>
                        <a:gd name="T17" fmla="*/ 137 h 3264"/>
                        <a:gd name="T18" fmla="*/ 3228 w 3302"/>
                        <a:gd name="T19" fmla="*/ 175 h 3264"/>
                        <a:gd name="T20" fmla="*/ 3254 w 3302"/>
                        <a:gd name="T21" fmla="*/ 216 h 3264"/>
                        <a:gd name="T22" fmla="*/ 3275 w 3302"/>
                        <a:gd name="T23" fmla="*/ 261 h 3264"/>
                        <a:gd name="T24" fmla="*/ 3290 w 3302"/>
                        <a:gd name="T25" fmla="*/ 307 h 3264"/>
                        <a:gd name="T26" fmla="*/ 3299 w 3302"/>
                        <a:gd name="T27" fmla="*/ 357 h 3264"/>
                        <a:gd name="T28" fmla="*/ 3302 w 3302"/>
                        <a:gd name="T29" fmla="*/ 408 h 3264"/>
                        <a:gd name="T30" fmla="*/ 3302 w 3302"/>
                        <a:gd name="T31" fmla="*/ 1658 h 3264"/>
                        <a:gd name="T32" fmla="*/ 3258 w 3302"/>
                        <a:gd name="T33" fmla="*/ 1650 h 3264"/>
                        <a:gd name="T34" fmla="*/ 3212 w 3302"/>
                        <a:gd name="T35" fmla="*/ 1648 h 3264"/>
                        <a:gd name="T36" fmla="*/ 3164 w 3302"/>
                        <a:gd name="T37" fmla="*/ 1650 h 3264"/>
                        <a:gd name="T38" fmla="*/ 3117 w 3302"/>
                        <a:gd name="T39" fmla="*/ 1659 h 3264"/>
                        <a:gd name="T40" fmla="*/ 3071 w 3302"/>
                        <a:gd name="T41" fmla="*/ 1673 h 3264"/>
                        <a:gd name="T42" fmla="*/ 3027 w 3302"/>
                        <a:gd name="T43" fmla="*/ 1691 h 3264"/>
                        <a:gd name="T44" fmla="*/ 3027 w 3302"/>
                        <a:gd name="T45" fmla="*/ 544 h 3264"/>
                        <a:gd name="T46" fmla="*/ 275 w 3302"/>
                        <a:gd name="T47" fmla="*/ 544 h 3264"/>
                        <a:gd name="T48" fmla="*/ 275 w 3302"/>
                        <a:gd name="T49" fmla="*/ 2856 h 3264"/>
                        <a:gd name="T50" fmla="*/ 279 w 3302"/>
                        <a:gd name="T51" fmla="*/ 2883 h 3264"/>
                        <a:gd name="T52" fmla="*/ 287 w 3302"/>
                        <a:gd name="T53" fmla="*/ 2909 h 3264"/>
                        <a:gd name="T54" fmla="*/ 299 w 3302"/>
                        <a:gd name="T55" fmla="*/ 2932 h 3264"/>
                        <a:gd name="T56" fmla="*/ 315 w 3302"/>
                        <a:gd name="T57" fmla="*/ 2952 h 3264"/>
                        <a:gd name="T58" fmla="*/ 336 w 3302"/>
                        <a:gd name="T59" fmla="*/ 2969 h 3264"/>
                        <a:gd name="T60" fmla="*/ 359 w 3302"/>
                        <a:gd name="T61" fmla="*/ 2982 h 3264"/>
                        <a:gd name="T62" fmla="*/ 385 w 3302"/>
                        <a:gd name="T63" fmla="*/ 2990 h 3264"/>
                        <a:gd name="T64" fmla="*/ 413 w 3302"/>
                        <a:gd name="T65" fmla="*/ 2992 h 3264"/>
                        <a:gd name="T66" fmla="*/ 1790 w 3302"/>
                        <a:gd name="T67" fmla="*/ 2992 h 3264"/>
                        <a:gd name="T68" fmla="*/ 1710 w 3302"/>
                        <a:gd name="T69" fmla="*/ 3264 h 3264"/>
                        <a:gd name="T70" fmla="*/ 413 w 3302"/>
                        <a:gd name="T71" fmla="*/ 3264 h 3264"/>
                        <a:gd name="T72" fmla="*/ 361 w 3302"/>
                        <a:gd name="T73" fmla="*/ 3261 h 3264"/>
                        <a:gd name="T74" fmla="*/ 311 w 3302"/>
                        <a:gd name="T75" fmla="*/ 3252 h 3264"/>
                        <a:gd name="T76" fmla="*/ 264 w 3302"/>
                        <a:gd name="T77" fmla="*/ 3237 h 3264"/>
                        <a:gd name="T78" fmla="*/ 219 w 3302"/>
                        <a:gd name="T79" fmla="*/ 3216 h 3264"/>
                        <a:gd name="T80" fmla="*/ 177 w 3302"/>
                        <a:gd name="T81" fmla="*/ 3190 h 3264"/>
                        <a:gd name="T82" fmla="*/ 139 w 3302"/>
                        <a:gd name="T83" fmla="*/ 3161 h 3264"/>
                        <a:gd name="T84" fmla="*/ 104 w 3302"/>
                        <a:gd name="T85" fmla="*/ 3127 h 3264"/>
                        <a:gd name="T86" fmla="*/ 73 w 3302"/>
                        <a:gd name="T87" fmla="*/ 3089 h 3264"/>
                        <a:gd name="T88" fmla="*/ 48 w 3302"/>
                        <a:gd name="T89" fmla="*/ 3048 h 3264"/>
                        <a:gd name="T90" fmla="*/ 28 w 3302"/>
                        <a:gd name="T91" fmla="*/ 3003 h 3264"/>
                        <a:gd name="T92" fmla="*/ 13 w 3302"/>
                        <a:gd name="T93" fmla="*/ 2957 h 3264"/>
                        <a:gd name="T94" fmla="*/ 3 w 3302"/>
                        <a:gd name="T95" fmla="*/ 2907 h 3264"/>
                        <a:gd name="T96" fmla="*/ 0 w 3302"/>
                        <a:gd name="T97" fmla="*/ 2856 h 3264"/>
                        <a:gd name="T98" fmla="*/ 0 w 3302"/>
                        <a:gd name="T99" fmla="*/ 408 h 3264"/>
                        <a:gd name="T100" fmla="*/ 3 w 3302"/>
                        <a:gd name="T101" fmla="*/ 357 h 3264"/>
                        <a:gd name="T102" fmla="*/ 13 w 3302"/>
                        <a:gd name="T103" fmla="*/ 307 h 3264"/>
                        <a:gd name="T104" fmla="*/ 28 w 3302"/>
                        <a:gd name="T105" fmla="*/ 261 h 3264"/>
                        <a:gd name="T106" fmla="*/ 48 w 3302"/>
                        <a:gd name="T107" fmla="*/ 216 h 3264"/>
                        <a:gd name="T108" fmla="*/ 73 w 3302"/>
                        <a:gd name="T109" fmla="*/ 175 h 3264"/>
                        <a:gd name="T110" fmla="*/ 104 w 3302"/>
                        <a:gd name="T111" fmla="*/ 137 h 3264"/>
                        <a:gd name="T112" fmla="*/ 139 w 3302"/>
                        <a:gd name="T113" fmla="*/ 103 h 3264"/>
                        <a:gd name="T114" fmla="*/ 177 w 3302"/>
                        <a:gd name="T115" fmla="*/ 73 h 3264"/>
                        <a:gd name="T116" fmla="*/ 219 w 3302"/>
                        <a:gd name="T117" fmla="*/ 48 h 3264"/>
                        <a:gd name="T118" fmla="*/ 264 w 3302"/>
                        <a:gd name="T119" fmla="*/ 27 h 3264"/>
                        <a:gd name="T120" fmla="*/ 311 w 3302"/>
                        <a:gd name="T121" fmla="*/ 12 h 3264"/>
                        <a:gd name="T122" fmla="*/ 361 w 3302"/>
                        <a:gd name="T123" fmla="*/ 3 h 3264"/>
                        <a:gd name="T124" fmla="*/ 413 w 3302"/>
                        <a:gd name="T125" fmla="*/ 0 h 3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3302" h="3264">
                          <a:moveTo>
                            <a:pt x="413" y="0"/>
                          </a:moveTo>
                          <a:lnTo>
                            <a:pt x="2890" y="0"/>
                          </a:lnTo>
                          <a:lnTo>
                            <a:pt x="2941" y="3"/>
                          </a:lnTo>
                          <a:lnTo>
                            <a:pt x="2992" y="12"/>
                          </a:lnTo>
                          <a:lnTo>
                            <a:pt x="3039" y="27"/>
                          </a:lnTo>
                          <a:lnTo>
                            <a:pt x="3083" y="48"/>
                          </a:lnTo>
                          <a:lnTo>
                            <a:pt x="3126" y="73"/>
                          </a:lnTo>
                          <a:lnTo>
                            <a:pt x="3164" y="103"/>
                          </a:lnTo>
                          <a:lnTo>
                            <a:pt x="3198" y="137"/>
                          </a:lnTo>
                          <a:lnTo>
                            <a:pt x="3228" y="175"/>
                          </a:lnTo>
                          <a:lnTo>
                            <a:pt x="3254" y="216"/>
                          </a:lnTo>
                          <a:lnTo>
                            <a:pt x="3275" y="261"/>
                          </a:lnTo>
                          <a:lnTo>
                            <a:pt x="3290" y="307"/>
                          </a:lnTo>
                          <a:lnTo>
                            <a:pt x="3299" y="357"/>
                          </a:lnTo>
                          <a:lnTo>
                            <a:pt x="3302" y="408"/>
                          </a:lnTo>
                          <a:lnTo>
                            <a:pt x="3302" y="1658"/>
                          </a:lnTo>
                          <a:lnTo>
                            <a:pt x="3258" y="1650"/>
                          </a:lnTo>
                          <a:lnTo>
                            <a:pt x="3212" y="1648"/>
                          </a:lnTo>
                          <a:lnTo>
                            <a:pt x="3164" y="1650"/>
                          </a:lnTo>
                          <a:lnTo>
                            <a:pt x="3117" y="1659"/>
                          </a:lnTo>
                          <a:lnTo>
                            <a:pt x="3071" y="1673"/>
                          </a:lnTo>
                          <a:lnTo>
                            <a:pt x="3027" y="1691"/>
                          </a:lnTo>
                          <a:lnTo>
                            <a:pt x="3027" y="544"/>
                          </a:lnTo>
                          <a:lnTo>
                            <a:pt x="275" y="544"/>
                          </a:lnTo>
                          <a:lnTo>
                            <a:pt x="275" y="2856"/>
                          </a:lnTo>
                          <a:lnTo>
                            <a:pt x="279" y="2883"/>
                          </a:lnTo>
                          <a:lnTo>
                            <a:pt x="287" y="2909"/>
                          </a:lnTo>
                          <a:lnTo>
                            <a:pt x="299" y="2932"/>
                          </a:lnTo>
                          <a:lnTo>
                            <a:pt x="315" y="2952"/>
                          </a:lnTo>
                          <a:lnTo>
                            <a:pt x="336" y="2969"/>
                          </a:lnTo>
                          <a:lnTo>
                            <a:pt x="359" y="2982"/>
                          </a:lnTo>
                          <a:lnTo>
                            <a:pt x="385" y="2990"/>
                          </a:lnTo>
                          <a:lnTo>
                            <a:pt x="413" y="2992"/>
                          </a:lnTo>
                          <a:lnTo>
                            <a:pt x="1790" y="2992"/>
                          </a:lnTo>
                          <a:lnTo>
                            <a:pt x="1710" y="3264"/>
                          </a:lnTo>
                          <a:lnTo>
                            <a:pt x="413" y="3264"/>
                          </a:lnTo>
                          <a:lnTo>
                            <a:pt x="361" y="3261"/>
                          </a:lnTo>
                          <a:lnTo>
                            <a:pt x="311" y="3252"/>
                          </a:lnTo>
                          <a:lnTo>
                            <a:pt x="264" y="3237"/>
                          </a:lnTo>
                          <a:lnTo>
                            <a:pt x="219" y="3216"/>
                          </a:lnTo>
                          <a:lnTo>
                            <a:pt x="177" y="3190"/>
                          </a:lnTo>
                          <a:lnTo>
                            <a:pt x="139" y="3161"/>
                          </a:lnTo>
                          <a:lnTo>
                            <a:pt x="104" y="3127"/>
                          </a:lnTo>
                          <a:lnTo>
                            <a:pt x="73" y="3089"/>
                          </a:lnTo>
                          <a:lnTo>
                            <a:pt x="48" y="3048"/>
                          </a:lnTo>
                          <a:lnTo>
                            <a:pt x="28" y="3003"/>
                          </a:lnTo>
                          <a:lnTo>
                            <a:pt x="13" y="2957"/>
                          </a:lnTo>
                          <a:lnTo>
                            <a:pt x="3" y="2907"/>
                          </a:lnTo>
                          <a:lnTo>
                            <a:pt x="0" y="2856"/>
                          </a:lnTo>
                          <a:lnTo>
                            <a:pt x="0" y="408"/>
                          </a:lnTo>
                          <a:lnTo>
                            <a:pt x="3" y="357"/>
                          </a:lnTo>
                          <a:lnTo>
                            <a:pt x="13" y="307"/>
                          </a:lnTo>
                          <a:lnTo>
                            <a:pt x="28" y="261"/>
                          </a:lnTo>
                          <a:lnTo>
                            <a:pt x="48" y="216"/>
                          </a:lnTo>
                          <a:lnTo>
                            <a:pt x="73" y="175"/>
                          </a:lnTo>
                          <a:lnTo>
                            <a:pt x="104" y="137"/>
                          </a:lnTo>
                          <a:lnTo>
                            <a:pt x="139" y="103"/>
                          </a:lnTo>
                          <a:lnTo>
                            <a:pt x="177" y="73"/>
                          </a:lnTo>
                          <a:lnTo>
                            <a:pt x="219" y="48"/>
                          </a:lnTo>
                          <a:lnTo>
                            <a:pt x="264" y="27"/>
                          </a:lnTo>
                          <a:lnTo>
                            <a:pt x="311" y="12"/>
                          </a:lnTo>
                          <a:lnTo>
                            <a:pt x="361" y="3"/>
                          </a:lnTo>
                          <a:lnTo>
                            <a:pt x="413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721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2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853" y="2993"/>
                      <a:ext cx="313" cy="68"/>
                    </a:xfrm>
                    <a:custGeom>
                      <a:avLst/>
                      <a:gdLst>
                        <a:gd name="T0" fmla="*/ 0 w 1254"/>
                        <a:gd name="T1" fmla="*/ 0 h 272"/>
                        <a:gd name="T2" fmla="*/ 1254 w 1254"/>
                        <a:gd name="T3" fmla="*/ 0 h 272"/>
                        <a:gd name="T4" fmla="*/ 976 w 1254"/>
                        <a:gd name="T5" fmla="*/ 272 h 272"/>
                        <a:gd name="T6" fmla="*/ 0 w 1254"/>
                        <a:gd name="T7" fmla="*/ 272 h 272"/>
                        <a:gd name="T8" fmla="*/ 0 w 1254"/>
                        <a:gd name="T9" fmla="*/ 0 h 2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54" h="272">
                          <a:moveTo>
                            <a:pt x="0" y="0"/>
                          </a:moveTo>
                          <a:lnTo>
                            <a:pt x="1254" y="0"/>
                          </a:lnTo>
                          <a:lnTo>
                            <a:pt x="976" y="272"/>
                          </a:lnTo>
                          <a:lnTo>
                            <a:pt x="0" y="27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3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857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721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5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993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6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1276" y="2928"/>
                      <a:ext cx="157" cy="155"/>
                    </a:xfrm>
                    <a:custGeom>
                      <a:avLst/>
                      <a:gdLst>
                        <a:gd name="T0" fmla="*/ 272 w 629"/>
                        <a:gd name="T1" fmla="*/ 0 h 624"/>
                        <a:gd name="T2" fmla="*/ 299 w 629"/>
                        <a:gd name="T3" fmla="*/ 4 h 624"/>
                        <a:gd name="T4" fmla="*/ 327 w 629"/>
                        <a:gd name="T5" fmla="*/ 12 h 624"/>
                        <a:gd name="T6" fmla="*/ 352 w 629"/>
                        <a:gd name="T7" fmla="*/ 25 h 624"/>
                        <a:gd name="T8" fmla="*/ 376 w 629"/>
                        <a:gd name="T9" fmla="*/ 45 h 624"/>
                        <a:gd name="T10" fmla="*/ 585 w 629"/>
                        <a:gd name="T11" fmla="*/ 251 h 624"/>
                        <a:gd name="T12" fmla="*/ 603 w 629"/>
                        <a:gd name="T13" fmla="*/ 274 h 624"/>
                        <a:gd name="T14" fmla="*/ 617 w 629"/>
                        <a:gd name="T15" fmla="*/ 300 h 624"/>
                        <a:gd name="T16" fmla="*/ 625 w 629"/>
                        <a:gd name="T17" fmla="*/ 326 h 624"/>
                        <a:gd name="T18" fmla="*/ 629 w 629"/>
                        <a:gd name="T19" fmla="*/ 354 h 624"/>
                        <a:gd name="T20" fmla="*/ 625 w 629"/>
                        <a:gd name="T21" fmla="*/ 381 h 624"/>
                        <a:gd name="T22" fmla="*/ 617 w 629"/>
                        <a:gd name="T23" fmla="*/ 408 h 624"/>
                        <a:gd name="T24" fmla="*/ 604 w 629"/>
                        <a:gd name="T25" fmla="*/ 435 h 624"/>
                        <a:gd name="T26" fmla="*/ 586 w 629"/>
                        <a:gd name="T27" fmla="*/ 457 h 624"/>
                        <a:gd name="T28" fmla="*/ 418 w 629"/>
                        <a:gd name="T29" fmla="*/ 624 h 624"/>
                        <a:gd name="T30" fmla="*/ 0 w 629"/>
                        <a:gd name="T31" fmla="*/ 210 h 624"/>
                        <a:gd name="T32" fmla="*/ 169 w 629"/>
                        <a:gd name="T33" fmla="*/ 42 h 624"/>
                        <a:gd name="T34" fmla="*/ 192 w 629"/>
                        <a:gd name="T35" fmla="*/ 24 h 624"/>
                        <a:gd name="T36" fmla="*/ 217 w 629"/>
                        <a:gd name="T37" fmla="*/ 12 h 624"/>
                        <a:gd name="T38" fmla="*/ 244 w 629"/>
                        <a:gd name="T39" fmla="*/ 4 h 624"/>
                        <a:gd name="T40" fmla="*/ 272 w 629"/>
                        <a:gd name="T41" fmla="*/ 0 h 6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629" h="624">
                          <a:moveTo>
                            <a:pt x="272" y="0"/>
                          </a:moveTo>
                          <a:lnTo>
                            <a:pt x="299" y="4"/>
                          </a:lnTo>
                          <a:lnTo>
                            <a:pt x="327" y="12"/>
                          </a:lnTo>
                          <a:lnTo>
                            <a:pt x="352" y="25"/>
                          </a:lnTo>
                          <a:lnTo>
                            <a:pt x="376" y="45"/>
                          </a:lnTo>
                          <a:lnTo>
                            <a:pt x="585" y="251"/>
                          </a:lnTo>
                          <a:lnTo>
                            <a:pt x="603" y="274"/>
                          </a:lnTo>
                          <a:lnTo>
                            <a:pt x="617" y="300"/>
                          </a:lnTo>
                          <a:lnTo>
                            <a:pt x="625" y="326"/>
                          </a:lnTo>
                          <a:lnTo>
                            <a:pt x="629" y="354"/>
                          </a:lnTo>
                          <a:lnTo>
                            <a:pt x="625" y="381"/>
                          </a:lnTo>
                          <a:lnTo>
                            <a:pt x="617" y="408"/>
                          </a:lnTo>
                          <a:lnTo>
                            <a:pt x="604" y="435"/>
                          </a:lnTo>
                          <a:lnTo>
                            <a:pt x="586" y="457"/>
                          </a:lnTo>
                          <a:lnTo>
                            <a:pt x="418" y="624"/>
                          </a:lnTo>
                          <a:lnTo>
                            <a:pt x="0" y="210"/>
                          </a:lnTo>
                          <a:lnTo>
                            <a:pt x="169" y="42"/>
                          </a:lnTo>
                          <a:lnTo>
                            <a:pt x="192" y="24"/>
                          </a:lnTo>
                          <a:lnTo>
                            <a:pt x="217" y="12"/>
                          </a:lnTo>
                          <a:lnTo>
                            <a:pt x="244" y="4"/>
                          </a:lnTo>
                          <a:lnTo>
                            <a:pt x="272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7" name="Freeform 2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29" y="3013"/>
                      <a:ext cx="320" cy="316"/>
                    </a:xfrm>
                    <a:custGeom>
                      <a:avLst/>
                      <a:gdLst>
                        <a:gd name="T0" fmla="*/ 260 w 1284"/>
                        <a:gd name="T1" fmla="*/ 754 h 1264"/>
                        <a:gd name="T2" fmla="*/ 177 w 1284"/>
                        <a:gd name="T3" fmla="*/ 1032 h 1264"/>
                        <a:gd name="T4" fmla="*/ 236 w 1284"/>
                        <a:gd name="T5" fmla="*/ 1090 h 1264"/>
                        <a:gd name="T6" fmla="*/ 513 w 1284"/>
                        <a:gd name="T7" fmla="*/ 1009 h 1264"/>
                        <a:gd name="T8" fmla="*/ 471 w 1284"/>
                        <a:gd name="T9" fmla="*/ 796 h 1264"/>
                        <a:gd name="T10" fmla="*/ 260 w 1284"/>
                        <a:gd name="T11" fmla="*/ 754 h 1264"/>
                        <a:gd name="T12" fmla="*/ 848 w 1284"/>
                        <a:gd name="T13" fmla="*/ 0 h 1264"/>
                        <a:gd name="T14" fmla="*/ 1284 w 1284"/>
                        <a:gd name="T15" fmla="*/ 430 h 1264"/>
                        <a:gd name="T16" fmla="*/ 604 w 1284"/>
                        <a:gd name="T17" fmla="*/ 1099 h 1264"/>
                        <a:gd name="T18" fmla="*/ 596 w 1284"/>
                        <a:gd name="T19" fmla="*/ 1107 h 1264"/>
                        <a:gd name="T20" fmla="*/ 586 w 1284"/>
                        <a:gd name="T21" fmla="*/ 1114 h 1264"/>
                        <a:gd name="T22" fmla="*/ 576 w 1284"/>
                        <a:gd name="T23" fmla="*/ 1118 h 1264"/>
                        <a:gd name="T24" fmla="*/ 80 w 1284"/>
                        <a:gd name="T25" fmla="*/ 1262 h 1264"/>
                        <a:gd name="T26" fmla="*/ 74 w 1284"/>
                        <a:gd name="T27" fmla="*/ 1263 h 1264"/>
                        <a:gd name="T28" fmla="*/ 68 w 1284"/>
                        <a:gd name="T29" fmla="*/ 1264 h 1264"/>
                        <a:gd name="T30" fmla="*/ 62 w 1284"/>
                        <a:gd name="T31" fmla="*/ 1264 h 1264"/>
                        <a:gd name="T32" fmla="*/ 46 w 1284"/>
                        <a:gd name="T33" fmla="*/ 1263 h 1264"/>
                        <a:gd name="T34" fmla="*/ 31 w 1284"/>
                        <a:gd name="T35" fmla="*/ 1256 h 1264"/>
                        <a:gd name="T36" fmla="*/ 19 w 1284"/>
                        <a:gd name="T37" fmla="*/ 1247 h 1264"/>
                        <a:gd name="T38" fmla="*/ 8 w 1284"/>
                        <a:gd name="T39" fmla="*/ 1234 h 1264"/>
                        <a:gd name="T40" fmla="*/ 3 w 1284"/>
                        <a:gd name="T41" fmla="*/ 1219 h 1264"/>
                        <a:gd name="T42" fmla="*/ 0 w 1284"/>
                        <a:gd name="T43" fmla="*/ 1203 h 1264"/>
                        <a:gd name="T44" fmla="*/ 3 w 1284"/>
                        <a:gd name="T45" fmla="*/ 1187 h 1264"/>
                        <a:gd name="T46" fmla="*/ 148 w 1284"/>
                        <a:gd name="T47" fmla="*/ 695 h 1264"/>
                        <a:gd name="T48" fmla="*/ 154 w 1284"/>
                        <a:gd name="T49" fmla="*/ 684 h 1264"/>
                        <a:gd name="T50" fmla="*/ 161 w 1284"/>
                        <a:gd name="T51" fmla="*/ 675 h 1264"/>
                        <a:gd name="T52" fmla="*/ 170 w 1284"/>
                        <a:gd name="T53" fmla="*/ 666 h 1264"/>
                        <a:gd name="T54" fmla="*/ 848 w 1284"/>
                        <a:gd name="T55" fmla="*/ 0 h 1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284" h="1264">
                          <a:moveTo>
                            <a:pt x="260" y="754"/>
                          </a:moveTo>
                          <a:lnTo>
                            <a:pt x="177" y="1032"/>
                          </a:lnTo>
                          <a:lnTo>
                            <a:pt x="236" y="1090"/>
                          </a:lnTo>
                          <a:lnTo>
                            <a:pt x="513" y="1009"/>
                          </a:lnTo>
                          <a:lnTo>
                            <a:pt x="471" y="796"/>
                          </a:lnTo>
                          <a:lnTo>
                            <a:pt x="260" y="754"/>
                          </a:lnTo>
                          <a:close/>
                          <a:moveTo>
                            <a:pt x="848" y="0"/>
                          </a:moveTo>
                          <a:lnTo>
                            <a:pt x="1284" y="430"/>
                          </a:lnTo>
                          <a:lnTo>
                            <a:pt x="604" y="1099"/>
                          </a:lnTo>
                          <a:lnTo>
                            <a:pt x="596" y="1107"/>
                          </a:lnTo>
                          <a:lnTo>
                            <a:pt x="586" y="1114"/>
                          </a:lnTo>
                          <a:lnTo>
                            <a:pt x="576" y="1118"/>
                          </a:lnTo>
                          <a:lnTo>
                            <a:pt x="80" y="1262"/>
                          </a:lnTo>
                          <a:lnTo>
                            <a:pt x="74" y="1263"/>
                          </a:lnTo>
                          <a:lnTo>
                            <a:pt x="68" y="1264"/>
                          </a:lnTo>
                          <a:lnTo>
                            <a:pt x="62" y="1264"/>
                          </a:lnTo>
                          <a:lnTo>
                            <a:pt x="46" y="1263"/>
                          </a:lnTo>
                          <a:lnTo>
                            <a:pt x="31" y="1256"/>
                          </a:lnTo>
                          <a:lnTo>
                            <a:pt x="19" y="1247"/>
                          </a:lnTo>
                          <a:lnTo>
                            <a:pt x="8" y="1234"/>
                          </a:lnTo>
                          <a:lnTo>
                            <a:pt x="3" y="1219"/>
                          </a:lnTo>
                          <a:lnTo>
                            <a:pt x="0" y="1203"/>
                          </a:lnTo>
                          <a:lnTo>
                            <a:pt x="3" y="1187"/>
                          </a:lnTo>
                          <a:lnTo>
                            <a:pt x="148" y="695"/>
                          </a:lnTo>
                          <a:lnTo>
                            <a:pt x="154" y="684"/>
                          </a:lnTo>
                          <a:lnTo>
                            <a:pt x="161" y="675"/>
                          </a:lnTo>
                          <a:lnTo>
                            <a:pt x="170" y="666"/>
                          </a:lnTo>
                          <a:lnTo>
                            <a:pt x="848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16" name="Freeform 29"/>
                <p:cNvSpPr>
                  <a:spLocks noEditPoints="1"/>
                </p:cNvSpPr>
                <p:nvPr/>
              </p:nvSpPr>
              <p:spPr bwMode="auto">
                <a:xfrm>
                  <a:off x="5662066" y="3177833"/>
                  <a:ext cx="714478" cy="694800"/>
                </a:xfrm>
                <a:custGeom>
                  <a:avLst/>
                  <a:gdLst>
                    <a:gd name="T0" fmla="*/ 2522 w 3590"/>
                    <a:gd name="T1" fmla="*/ 2926 h 3380"/>
                    <a:gd name="T2" fmla="*/ 2480 w 3590"/>
                    <a:gd name="T3" fmla="*/ 3066 h 3380"/>
                    <a:gd name="T4" fmla="*/ 2570 w 3590"/>
                    <a:gd name="T5" fmla="*/ 3176 h 3380"/>
                    <a:gd name="T6" fmla="*/ 2716 w 3590"/>
                    <a:gd name="T7" fmla="*/ 3162 h 3380"/>
                    <a:gd name="T8" fmla="*/ 2784 w 3590"/>
                    <a:gd name="T9" fmla="*/ 3034 h 3380"/>
                    <a:gd name="T10" fmla="*/ 2716 w 3590"/>
                    <a:gd name="T11" fmla="*/ 2907 h 3380"/>
                    <a:gd name="T12" fmla="*/ 1332 w 3590"/>
                    <a:gd name="T13" fmla="*/ 2884 h 3380"/>
                    <a:gd name="T14" fmla="*/ 1222 w 3590"/>
                    <a:gd name="T15" fmla="*/ 2974 h 3380"/>
                    <a:gd name="T16" fmla="*/ 1236 w 3590"/>
                    <a:gd name="T17" fmla="*/ 3120 h 3380"/>
                    <a:gd name="T18" fmla="*/ 1364 w 3590"/>
                    <a:gd name="T19" fmla="*/ 3188 h 3380"/>
                    <a:gd name="T20" fmla="*/ 1490 w 3590"/>
                    <a:gd name="T21" fmla="*/ 3120 h 3380"/>
                    <a:gd name="T22" fmla="*/ 1504 w 3590"/>
                    <a:gd name="T23" fmla="*/ 2974 h 3380"/>
                    <a:gd name="T24" fmla="*/ 1394 w 3590"/>
                    <a:gd name="T25" fmla="*/ 2884 h 3380"/>
                    <a:gd name="T26" fmla="*/ 2991 w 3590"/>
                    <a:gd name="T27" fmla="*/ 1844 h 3380"/>
                    <a:gd name="T28" fmla="*/ 2416 w 3590"/>
                    <a:gd name="T29" fmla="*/ 1844 h 3380"/>
                    <a:gd name="T30" fmla="*/ 1654 w 3590"/>
                    <a:gd name="T31" fmla="*/ 1844 h 3380"/>
                    <a:gd name="T32" fmla="*/ 3160 w 3590"/>
                    <a:gd name="T33" fmla="*/ 1316 h 3380"/>
                    <a:gd name="T34" fmla="*/ 2416 w 3590"/>
                    <a:gd name="T35" fmla="*/ 1316 h 3380"/>
                    <a:gd name="T36" fmla="*/ 1654 w 3590"/>
                    <a:gd name="T37" fmla="*/ 1316 h 3380"/>
                    <a:gd name="T38" fmla="*/ 3317 w 3590"/>
                    <a:gd name="T39" fmla="*/ 826 h 3380"/>
                    <a:gd name="T40" fmla="*/ 2416 w 3590"/>
                    <a:gd name="T41" fmla="*/ 826 h 3380"/>
                    <a:gd name="T42" fmla="*/ 1654 w 3590"/>
                    <a:gd name="T43" fmla="*/ 826 h 3380"/>
                    <a:gd name="T44" fmla="*/ 695 w 3590"/>
                    <a:gd name="T45" fmla="*/ 220 h 3380"/>
                    <a:gd name="T46" fmla="*/ 868 w 3590"/>
                    <a:gd name="T47" fmla="*/ 597 h 3380"/>
                    <a:gd name="T48" fmla="*/ 3517 w 3590"/>
                    <a:gd name="T49" fmla="*/ 604 h 3380"/>
                    <a:gd name="T50" fmla="*/ 3587 w 3590"/>
                    <a:gd name="T51" fmla="*/ 682 h 3380"/>
                    <a:gd name="T52" fmla="*/ 3095 w 3590"/>
                    <a:gd name="T53" fmla="*/ 2266 h 3380"/>
                    <a:gd name="T54" fmla="*/ 2996 w 3590"/>
                    <a:gd name="T55" fmla="*/ 2324 h 3380"/>
                    <a:gd name="T56" fmla="*/ 2996 w 3590"/>
                    <a:gd name="T57" fmla="*/ 2612 h 3380"/>
                    <a:gd name="T58" fmla="*/ 3082 w 3590"/>
                    <a:gd name="T59" fmla="*/ 2665 h 3380"/>
                    <a:gd name="T60" fmla="*/ 3070 w 3590"/>
                    <a:gd name="T61" fmla="*/ 2768 h 3380"/>
                    <a:gd name="T62" fmla="*/ 2888 w 3590"/>
                    <a:gd name="T63" fmla="*/ 2804 h 3380"/>
                    <a:gd name="T64" fmla="*/ 2973 w 3590"/>
                    <a:gd name="T65" fmla="*/ 2991 h 3380"/>
                    <a:gd name="T66" fmla="*/ 2929 w 3590"/>
                    <a:gd name="T67" fmla="*/ 3209 h 3380"/>
                    <a:gd name="T68" fmla="*/ 2764 w 3590"/>
                    <a:gd name="T69" fmla="*/ 3353 h 3380"/>
                    <a:gd name="T70" fmla="*/ 2539 w 3590"/>
                    <a:gd name="T71" fmla="*/ 3368 h 3380"/>
                    <a:gd name="T72" fmla="*/ 2357 w 3590"/>
                    <a:gd name="T73" fmla="*/ 3246 h 3380"/>
                    <a:gd name="T74" fmla="*/ 2284 w 3590"/>
                    <a:gd name="T75" fmla="*/ 3034 h 3380"/>
                    <a:gd name="T76" fmla="*/ 2348 w 3590"/>
                    <a:gd name="T77" fmla="*/ 2836 h 3380"/>
                    <a:gd name="T78" fmla="*/ 1685 w 3590"/>
                    <a:gd name="T79" fmla="*/ 2909 h 3380"/>
                    <a:gd name="T80" fmla="*/ 1696 w 3590"/>
                    <a:gd name="T81" fmla="*/ 3126 h 3380"/>
                    <a:gd name="T82" fmla="*/ 1574 w 3590"/>
                    <a:gd name="T83" fmla="*/ 3308 h 3380"/>
                    <a:gd name="T84" fmla="*/ 1364 w 3590"/>
                    <a:gd name="T85" fmla="*/ 3380 h 3380"/>
                    <a:gd name="T86" fmla="*/ 1152 w 3590"/>
                    <a:gd name="T87" fmla="*/ 3308 h 3380"/>
                    <a:gd name="T88" fmla="*/ 1030 w 3590"/>
                    <a:gd name="T89" fmla="*/ 3126 h 3380"/>
                    <a:gd name="T90" fmla="*/ 1042 w 3590"/>
                    <a:gd name="T91" fmla="*/ 2909 h 3380"/>
                    <a:gd name="T92" fmla="*/ 995 w 3590"/>
                    <a:gd name="T93" fmla="*/ 2801 h 3380"/>
                    <a:gd name="T94" fmla="*/ 923 w 3590"/>
                    <a:gd name="T95" fmla="*/ 2721 h 3380"/>
                    <a:gd name="T96" fmla="*/ 1124 w 3590"/>
                    <a:gd name="T97" fmla="*/ 2159 h 3380"/>
                    <a:gd name="T98" fmla="*/ 52 w 3590"/>
                    <a:gd name="T99" fmla="*/ 212 h 3380"/>
                    <a:gd name="T100" fmla="*/ 0 w 3590"/>
                    <a:gd name="T101" fmla="*/ 119 h 3380"/>
                    <a:gd name="T102" fmla="*/ 50 w 3590"/>
                    <a:gd name="T103" fmla="*/ 21 h 3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590" h="3380">
                      <a:moveTo>
                        <a:pt x="2630" y="2880"/>
                      </a:moveTo>
                      <a:lnTo>
                        <a:pt x="2600" y="2884"/>
                      </a:lnTo>
                      <a:lnTo>
                        <a:pt x="2570" y="2892"/>
                      </a:lnTo>
                      <a:lnTo>
                        <a:pt x="2545" y="2907"/>
                      </a:lnTo>
                      <a:lnTo>
                        <a:pt x="2522" y="2926"/>
                      </a:lnTo>
                      <a:lnTo>
                        <a:pt x="2504" y="2948"/>
                      </a:lnTo>
                      <a:lnTo>
                        <a:pt x="2489" y="2974"/>
                      </a:lnTo>
                      <a:lnTo>
                        <a:pt x="2480" y="3004"/>
                      </a:lnTo>
                      <a:lnTo>
                        <a:pt x="2476" y="3034"/>
                      </a:lnTo>
                      <a:lnTo>
                        <a:pt x="2480" y="3066"/>
                      </a:lnTo>
                      <a:lnTo>
                        <a:pt x="2489" y="3094"/>
                      </a:lnTo>
                      <a:lnTo>
                        <a:pt x="2504" y="3120"/>
                      </a:lnTo>
                      <a:lnTo>
                        <a:pt x="2522" y="3143"/>
                      </a:lnTo>
                      <a:lnTo>
                        <a:pt x="2545" y="3162"/>
                      </a:lnTo>
                      <a:lnTo>
                        <a:pt x="2570" y="3176"/>
                      </a:lnTo>
                      <a:lnTo>
                        <a:pt x="2600" y="3185"/>
                      </a:lnTo>
                      <a:lnTo>
                        <a:pt x="2630" y="3188"/>
                      </a:lnTo>
                      <a:lnTo>
                        <a:pt x="2662" y="3185"/>
                      </a:lnTo>
                      <a:lnTo>
                        <a:pt x="2690" y="3176"/>
                      </a:lnTo>
                      <a:lnTo>
                        <a:pt x="2716" y="3162"/>
                      </a:lnTo>
                      <a:lnTo>
                        <a:pt x="2739" y="3143"/>
                      </a:lnTo>
                      <a:lnTo>
                        <a:pt x="2758" y="3120"/>
                      </a:lnTo>
                      <a:lnTo>
                        <a:pt x="2772" y="3094"/>
                      </a:lnTo>
                      <a:lnTo>
                        <a:pt x="2781" y="3066"/>
                      </a:lnTo>
                      <a:lnTo>
                        <a:pt x="2784" y="3034"/>
                      </a:lnTo>
                      <a:lnTo>
                        <a:pt x="2781" y="3004"/>
                      </a:lnTo>
                      <a:lnTo>
                        <a:pt x="2772" y="2974"/>
                      </a:lnTo>
                      <a:lnTo>
                        <a:pt x="2758" y="2948"/>
                      </a:lnTo>
                      <a:lnTo>
                        <a:pt x="2739" y="2926"/>
                      </a:lnTo>
                      <a:lnTo>
                        <a:pt x="2716" y="2907"/>
                      </a:lnTo>
                      <a:lnTo>
                        <a:pt x="2690" y="2892"/>
                      </a:lnTo>
                      <a:lnTo>
                        <a:pt x="2662" y="2884"/>
                      </a:lnTo>
                      <a:lnTo>
                        <a:pt x="2630" y="2880"/>
                      </a:lnTo>
                      <a:close/>
                      <a:moveTo>
                        <a:pt x="1364" y="2880"/>
                      </a:moveTo>
                      <a:lnTo>
                        <a:pt x="1332" y="2884"/>
                      </a:lnTo>
                      <a:lnTo>
                        <a:pt x="1304" y="2892"/>
                      </a:lnTo>
                      <a:lnTo>
                        <a:pt x="1277" y="2907"/>
                      </a:lnTo>
                      <a:lnTo>
                        <a:pt x="1255" y="2926"/>
                      </a:lnTo>
                      <a:lnTo>
                        <a:pt x="1236" y="2948"/>
                      </a:lnTo>
                      <a:lnTo>
                        <a:pt x="1222" y="2974"/>
                      </a:lnTo>
                      <a:lnTo>
                        <a:pt x="1213" y="3004"/>
                      </a:lnTo>
                      <a:lnTo>
                        <a:pt x="1210" y="3034"/>
                      </a:lnTo>
                      <a:lnTo>
                        <a:pt x="1213" y="3066"/>
                      </a:lnTo>
                      <a:lnTo>
                        <a:pt x="1222" y="3094"/>
                      </a:lnTo>
                      <a:lnTo>
                        <a:pt x="1236" y="3120"/>
                      </a:lnTo>
                      <a:lnTo>
                        <a:pt x="1255" y="3143"/>
                      </a:lnTo>
                      <a:lnTo>
                        <a:pt x="1277" y="3162"/>
                      </a:lnTo>
                      <a:lnTo>
                        <a:pt x="1304" y="3176"/>
                      </a:lnTo>
                      <a:lnTo>
                        <a:pt x="1332" y="3185"/>
                      </a:lnTo>
                      <a:lnTo>
                        <a:pt x="1364" y="3188"/>
                      </a:lnTo>
                      <a:lnTo>
                        <a:pt x="1394" y="3185"/>
                      </a:lnTo>
                      <a:lnTo>
                        <a:pt x="1423" y="3176"/>
                      </a:lnTo>
                      <a:lnTo>
                        <a:pt x="1449" y="3162"/>
                      </a:lnTo>
                      <a:lnTo>
                        <a:pt x="1472" y="3143"/>
                      </a:lnTo>
                      <a:lnTo>
                        <a:pt x="1490" y="3120"/>
                      </a:lnTo>
                      <a:lnTo>
                        <a:pt x="1504" y="3094"/>
                      </a:lnTo>
                      <a:lnTo>
                        <a:pt x="1514" y="3066"/>
                      </a:lnTo>
                      <a:lnTo>
                        <a:pt x="1516" y="3034"/>
                      </a:lnTo>
                      <a:lnTo>
                        <a:pt x="1514" y="3004"/>
                      </a:lnTo>
                      <a:lnTo>
                        <a:pt x="1504" y="2974"/>
                      </a:lnTo>
                      <a:lnTo>
                        <a:pt x="1490" y="2948"/>
                      </a:lnTo>
                      <a:lnTo>
                        <a:pt x="1472" y="2926"/>
                      </a:lnTo>
                      <a:lnTo>
                        <a:pt x="1449" y="2907"/>
                      </a:lnTo>
                      <a:lnTo>
                        <a:pt x="1423" y="2892"/>
                      </a:lnTo>
                      <a:lnTo>
                        <a:pt x="1394" y="2884"/>
                      </a:lnTo>
                      <a:lnTo>
                        <a:pt x="1364" y="2880"/>
                      </a:lnTo>
                      <a:close/>
                      <a:moveTo>
                        <a:pt x="2647" y="1844"/>
                      </a:moveTo>
                      <a:lnTo>
                        <a:pt x="2647" y="2094"/>
                      </a:lnTo>
                      <a:lnTo>
                        <a:pt x="2912" y="2094"/>
                      </a:lnTo>
                      <a:lnTo>
                        <a:pt x="2991" y="1844"/>
                      </a:lnTo>
                      <a:lnTo>
                        <a:pt x="2647" y="1844"/>
                      </a:lnTo>
                      <a:close/>
                      <a:moveTo>
                        <a:pt x="1885" y="1844"/>
                      </a:moveTo>
                      <a:lnTo>
                        <a:pt x="1885" y="2094"/>
                      </a:lnTo>
                      <a:lnTo>
                        <a:pt x="2416" y="2094"/>
                      </a:lnTo>
                      <a:lnTo>
                        <a:pt x="2416" y="1844"/>
                      </a:lnTo>
                      <a:lnTo>
                        <a:pt x="1885" y="1844"/>
                      </a:lnTo>
                      <a:close/>
                      <a:moveTo>
                        <a:pt x="1301" y="1844"/>
                      </a:moveTo>
                      <a:lnTo>
                        <a:pt x="1388" y="2094"/>
                      </a:lnTo>
                      <a:lnTo>
                        <a:pt x="1654" y="2094"/>
                      </a:lnTo>
                      <a:lnTo>
                        <a:pt x="1654" y="1844"/>
                      </a:lnTo>
                      <a:lnTo>
                        <a:pt x="1301" y="1844"/>
                      </a:lnTo>
                      <a:close/>
                      <a:moveTo>
                        <a:pt x="2647" y="1316"/>
                      </a:moveTo>
                      <a:lnTo>
                        <a:pt x="2647" y="1614"/>
                      </a:lnTo>
                      <a:lnTo>
                        <a:pt x="3065" y="1614"/>
                      </a:lnTo>
                      <a:lnTo>
                        <a:pt x="3160" y="1316"/>
                      </a:lnTo>
                      <a:lnTo>
                        <a:pt x="2647" y="1316"/>
                      </a:lnTo>
                      <a:close/>
                      <a:moveTo>
                        <a:pt x="1885" y="1316"/>
                      </a:moveTo>
                      <a:lnTo>
                        <a:pt x="1885" y="1614"/>
                      </a:lnTo>
                      <a:lnTo>
                        <a:pt x="2416" y="1614"/>
                      </a:lnTo>
                      <a:lnTo>
                        <a:pt x="2416" y="1316"/>
                      </a:lnTo>
                      <a:lnTo>
                        <a:pt x="1885" y="1316"/>
                      </a:lnTo>
                      <a:close/>
                      <a:moveTo>
                        <a:pt x="1118" y="1316"/>
                      </a:moveTo>
                      <a:lnTo>
                        <a:pt x="1221" y="1614"/>
                      </a:lnTo>
                      <a:lnTo>
                        <a:pt x="1654" y="1614"/>
                      </a:lnTo>
                      <a:lnTo>
                        <a:pt x="1654" y="1316"/>
                      </a:lnTo>
                      <a:lnTo>
                        <a:pt x="1118" y="1316"/>
                      </a:lnTo>
                      <a:close/>
                      <a:moveTo>
                        <a:pt x="2647" y="826"/>
                      </a:moveTo>
                      <a:lnTo>
                        <a:pt x="2647" y="1086"/>
                      </a:lnTo>
                      <a:lnTo>
                        <a:pt x="3235" y="1086"/>
                      </a:lnTo>
                      <a:lnTo>
                        <a:pt x="3317" y="826"/>
                      </a:lnTo>
                      <a:lnTo>
                        <a:pt x="2647" y="826"/>
                      </a:lnTo>
                      <a:close/>
                      <a:moveTo>
                        <a:pt x="1885" y="826"/>
                      </a:moveTo>
                      <a:lnTo>
                        <a:pt x="1885" y="1086"/>
                      </a:lnTo>
                      <a:lnTo>
                        <a:pt x="2416" y="1086"/>
                      </a:lnTo>
                      <a:lnTo>
                        <a:pt x="2416" y="826"/>
                      </a:lnTo>
                      <a:lnTo>
                        <a:pt x="1885" y="826"/>
                      </a:lnTo>
                      <a:close/>
                      <a:moveTo>
                        <a:pt x="948" y="826"/>
                      </a:moveTo>
                      <a:lnTo>
                        <a:pt x="1037" y="1086"/>
                      </a:lnTo>
                      <a:lnTo>
                        <a:pt x="1654" y="1086"/>
                      </a:lnTo>
                      <a:lnTo>
                        <a:pt x="1654" y="826"/>
                      </a:lnTo>
                      <a:lnTo>
                        <a:pt x="948" y="826"/>
                      </a:lnTo>
                      <a:close/>
                      <a:moveTo>
                        <a:pt x="112" y="0"/>
                      </a:moveTo>
                      <a:lnTo>
                        <a:pt x="135" y="3"/>
                      </a:lnTo>
                      <a:lnTo>
                        <a:pt x="157" y="9"/>
                      </a:lnTo>
                      <a:lnTo>
                        <a:pt x="695" y="220"/>
                      </a:lnTo>
                      <a:lnTo>
                        <a:pt x="717" y="232"/>
                      </a:lnTo>
                      <a:lnTo>
                        <a:pt x="736" y="247"/>
                      </a:lnTo>
                      <a:lnTo>
                        <a:pt x="751" y="267"/>
                      </a:lnTo>
                      <a:lnTo>
                        <a:pt x="761" y="289"/>
                      </a:lnTo>
                      <a:lnTo>
                        <a:pt x="868" y="597"/>
                      </a:lnTo>
                      <a:lnTo>
                        <a:pt x="876" y="596"/>
                      </a:lnTo>
                      <a:lnTo>
                        <a:pt x="884" y="596"/>
                      </a:lnTo>
                      <a:lnTo>
                        <a:pt x="3476" y="596"/>
                      </a:lnTo>
                      <a:lnTo>
                        <a:pt x="3496" y="598"/>
                      </a:lnTo>
                      <a:lnTo>
                        <a:pt x="3517" y="604"/>
                      </a:lnTo>
                      <a:lnTo>
                        <a:pt x="3537" y="613"/>
                      </a:lnTo>
                      <a:lnTo>
                        <a:pt x="3554" y="627"/>
                      </a:lnTo>
                      <a:lnTo>
                        <a:pt x="3568" y="643"/>
                      </a:lnTo>
                      <a:lnTo>
                        <a:pt x="3579" y="663"/>
                      </a:lnTo>
                      <a:lnTo>
                        <a:pt x="3587" y="682"/>
                      </a:lnTo>
                      <a:lnTo>
                        <a:pt x="3590" y="704"/>
                      </a:lnTo>
                      <a:lnTo>
                        <a:pt x="3589" y="725"/>
                      </a:lnTo>
                      <a:lnTo>
                        <a:pt x="3585" y="747"/>
                      </a:lnTo>
                      <a:lnTo>
                        <a:pt x="3105" y="2244"/>
                      </a:lnTo>
                      <a:lnTo>
                        <a:pt x="3095" y="2266"/>
                      </a:lnTo>
                      <a:lnTo>
                        <a:pt x="3081" y="2286"/>
                      </a:lnTo>
                      <a:lnTo>
                        <a:pt x="3063" y="2302"/>
                      </a:lnTo>
                      <a:lnTo>
                        <a:pt x="3043" y="2314"/>
                      </a:lnTo>
                      <a:lnTo>
                        <a:pt x="3020" y="2322"/>
                      </a:lnTo>
                      <a:lnTo>
                        <a:pt x="2996" y="2324"/>
                      </a:lnTo>
                      <a:lnTo>
                        <a:pt x="1306" y="2324"/>
                      </a:lnTo>
                      <a:lnTo>
                        <a:pt x="1283" y="2322"/>
                      </a:lnTo>
                      <a:lnTo>
                        <a:pt x="1261" y="2315"/>
                      </a:lnTo>
                      <a:lnTo>
                        <a:pt x="1154" y="2612"/>
                      </a:lnTo>
                      <a:lnTo>
                        <a:pt x="2996" y="2612"/>
                      </a:lnTo>
                      <a:lnTo>
                        <a:pt x="3017" y="2614"/>
                      </a:lnTo>
                      <a:lnTo>
                        <a:pt x="3037" y="2622"/>
                      </a:lnTo>
                      <a:lnTo>
                        <a:pt x="3056" y="2633"/>
                      </a:lnTo>
                      <a:lnTo>
                        <a:pt x="3070" y="2648"/>
                      </a:lnTo>
                      <a:lnTo>
                        <a:pt x="3082" y="2665"/>
                      </a:lnTo>
                      <a:lnTo>
                        <a:pt x="3088" y="2686"/>
                      </a:lnTo>
                      <a:lnTo>
                        <a:pt x="3092" y="2708"/>
                      </a:lnTo>
                      <a:lnTo>
                        <a:pt x="3088" y="2730"/>
                      </a:lnTo>
                      <a:lnTo>
                        <a:pt x="3082" y="2751"/>
                      </a:lnTo>
                      <a:lnTo>
                        <a:pt x="3070" y="2768"/>
                      </a:lnTo>
                      <a:lnTo>
                        <a:pt x="3056" y="2783"/>
                      </a:lnTo>
                      <a:lnTo>
                        <a:pt x="3037" y="2794"/>
                      </a:lnTo>
                      <a:lnTo>
                        <a:pt x="3017" y="2802"/>
                      </a:lnTo>
                      <a:lnTo>
                        <a:pt x="2996" y="2804"/>
                      </a:lnTo>
                      <a:lnTo>
                        <a:pt x="2888" y="2804"/>
                      </a:lnTo>
                      <a:lnTo>
                        <a:pt x="2913" y="2836"/>
                      </a:lnTo>
                      <a:lnTo>
                        <a:pt x="2935" y="2872"/>
                      </a:lnTo>
                      <a:lnTo>
                        <a:pt x="2952" y="2909"/>
                      </a:lnTo>
                      <a:lnTo>
                        <a:pt x="2965" y="2949"/>
                      </a:lnTo>
                      <a:lnTo>
                        <a:pt x="2973" y="2991"/>
                      </a:lnTo>
                      <a:lnTo>
                        <a:pt x="2976" y="3034"/>
                      </a:lnTo>
                      <a:lnTo>
                        <a:pt x="2973" y="3081"/>
                      </a:lnTo>
                      <a:lnTo>
                        <a:pt x="2964" y="3126"/>
                      </a:lnTo>
                      <a:lnTo>
                        <a:pt x="2949" y="3168"/>
                      </a:lnTo>
                      <a:lnTo>
                        <a:pt x="2929" y="3209"/>
                      </a:lnTo>
                      <a:lnTo>
                        <a:pt x="2904" y="3246"/>
                      </a:lnTo>
                      <a:lnTo>
                        <a:pt x="2875" y="3279"/>
                      </a:lnTo>
                      <a:lnTo>
                        <a:pt x="2842" y="3308"/>
                      </a:lnTo>
                      <a:lnTo>
                        <a:pt x="2805" y="3333"/>
                      </a:lnTo>
                      <a:lnTo>
                        <a:pt x="2764" y="3353"/>
                      </a:lnTo>
                      <a:lnTo>
                        <a:pt x="2722" y="3368"/>
                      </a:lnTo>
                      <a:lnTo>
                        <a:pt x="2677" y="3377"/>
                      </a:lnTo>
                      <a:lnTo>
                        <a:pt x="2630" y="3380"/>
                      </a:lnTo>
                      <a:lnTo>
                        <a:pt x="2583" y="3377"/>
                      </a:lnTo>
                      <a:lnTo>
                        <a:pt x="2539" y="3368"/>
                      </a:lnTo>
                      <a:lnTo>
                        <a:pt x="2496" y="3353"/>
                      </a:lnTo>
                      <a:lnTo>
                        <a:pt x="2456" y="3333"/>
                      </a:lnTo>
                      <a:lnTo>
                        <a:pt x="2420" y="3308"/>
                      </a:lnTo>
                      <a:lnTo>
                        <a:pt x="2386" y="3279"/>
                      </a:lnTo>
                      <a:lnTo>
                        <a:pt x="2357" y="3246"/>
                      </a:lnTo>
                      <a:lnTo>
                        <a:pt x="2332" y="3209"/>
                      </a:lnTo>
                      <a:lnTo>
                        <a:pt x="2312" y="3168"/>
                      </a:lnTo>
                      <a:lnTo>
                        <a:pt x="2297" y="3126"/>
                      </a:lnTo>
                      <a:lnTo>
                        <a:pt x="2288" y="3081"/>
                      </a:lnTo>
                      <a:lnTo>
                        <a:pt x="2284" y="3034"/>
                      </a:lnTo>
                      <a:lnTo>
                        <a:pt x="2288" y="2991"/>
                      </a:lnTo>
                      <a:lnTo>
                        <a:pt x="2295" y="2949"/>
                      </a:lnTo>
                      <a:lnTo>
                        <a:pt x="2308" y="2909"/>
                      </a:lnTo>
                      <a:lnTo>
                        <a:pt x="2326" y="2872"/>
                      </a:lnTo>
                      <a:lnTo>
                        <a:pt x="2348" y="2836"/>
                      </a:lnTo>
                      <a:lnTo>
                        <a:pt x="2374" y="2804"/>
                      </a:lnTo>
                      <a:lnTo>
                        <a:pt x="1620" y="2804"/>
                      </a:lnTo>
                      <a:lnTo>
                        <a:pt x="1646" y="2836"/>
                      </a:lnTo>
                      <a:lnTo>
                        <a:pt x="1668" y="2872"/>
                      </a:lnTo>
                      <a:lnTo>
                        <a:pt x="1685" y="2909"/>
                      </a:lnTo>
                      <a:lnTo>
                        <a:pt x="1699" y="2949"/>
                      </a:lnTo>
                      <a:lnTo>
                        <a:pt x="1706" y="2991"/>
                      </a:lnTo>
                      <a:lnTo>
                        <a:pt x="1708" y="3034"/>
                      </a:lnTo>
                      <a:lnTo>
                        <a:pt x="1706" y="3081"/>
                      </a:lnTo>
                      <a:lnTo>
                        <a:pt x="1696" y="3126"/>
                      </a:lnTo>
                      <a:lnTo>
                        <a:pt x="1682" y="3168"/>
                      </a:lnTo>
                      <a:lnTo>
                        <a:pt x="1661" y="3209"/>
                      </a:lnTo>
                      <a:lnTo>
                        <a:pt x="1636" y="3246"/>
                      </a:lnTo>
                      <a:lnTo>
                        <a:pt x="1608" y="3279"/>
                      </a:lnTo>
                      <a:lnTo>
                        <a:pt x="1574" y="3308"/>
                      </a:lnTo>
                      <a:lnTo>
                        <a:pt x="1537" y="3333"/>
                      </a:lnTo>
                      <a:lnTo>
                        <a:pt x="1498" y="3353"/>
                      </a:lnTo>
                      <a:lnTo>
                        <a:pt x="1455" y="3368"/>
                      </a:lnTo>
                      <a:lnTo>
                        <a:pt x="1409" y="3377"/>
                      </a:lnTo>
                      <a:lnTo>
                        <a:pt x="1364" y="3380"/>
                      </a:lnTo>
                      <a:lnTo>
                        <a:pt x="1317" y="3377"/>
                      </a:lnTo>
                      <a:lnTo>
                        <a:pt x="1271" y="3368"/>
                      </a:lnTo>
                      <a:lnTo>
                        <a:pt x="1228" y="3353"/>
                      </a:lnTo>
                      <a:lnTo>
                        <a:pt x="1189" y="3333"/>
                      </a:lnTo>
                      <a:lnTo>
                        <a:pt x="1152" y="3308"/>
                      </a:lnTo>
                      <a:lnTo>
                        <a:pt x="1119" y="3279"/>
                      </a:lnTo>
                      <a:lnTo>
                        <a:pt x="1090" y="3246"/>
                      </a:lnTo>
                      <a:lnTo>
                        <a:pt x="1065" y="3209"/>
                      </a:lnTo>
                      <a:lnTo>
                        <a:pt x="1045" y="3168"/>
                      </a:lnTo>
                      <a:lnTo>
                        <a:pt x="1030" y="3126"/>
                      </a:lnTo>
                      <a:lnTo>
                        <a:pt x="1021" y="3081"/>
                      </a:lnTo>
                      <a:lnTo>
                        <a:pt x="1018" y="3034"/>
                      </a:lnTo>
                      <a:lnTo>
                        <a:pt x="1020" y="2991"/>
                      </a:lnTo>
                      <a:lnTo>
                        <a:pt x="1029" y="2949"/>
                      </a:lnTo>
                      <a:lnTo>
                        <a:pt x="1042" y="2909"/>
                      </a:lnTo>
                      <a:lnTo>
                        <a:pt x="1059" y="2872"/>
                      </a:lnTo>
                      <a:lnTo>
                        <a:pt x="1081" y="2836"/>
                      </a:lnTo>
                      <a:lnTo>
                        <a:pt x="1106" y="2804"/>
                      </a:lnTo>
                      <a:lnTo>
                        <a:pt x="1018" y="2804"/>
                      </a:lnTo>
                      <a:lnTo>
                        <a:pt x="995" y="2801"/>
                      </a:lnTo>
                      <a:lnTo>
                        <a:pt x="973" y="2793"/>
                      </a:lnTo>
                      <a:lnTo>
                        <a:pt x="955" y="2780"/>
                      </a:lnTo>
                      <a:lnTo>
                        <a:pt x="939" y="2764"/>
                      </a:lnTo>
                      <a:lnTo>
                        <a:pt x="928" y="2743"/>
                      </a:lnTo>
                      <a:lnTo>
                        <a:pt x="923" y="2721"/>
                      </a:lnTo>
                      <a:lnTo>
                        <a:pt x="922" y="2698"/>
                      </a:lnTo>
                      <a:lnTo>
                        <a:pt x="927" y="2675"/>
                      </a:lnTo>
                      <a:lnTo>
                        <a:pt x="1100" y="2195"/>
                      </a:lnTo>
                      <a:lnTo>
                        <a:pt x="1109" y="2176"/>
                      </a:lnTo>
                      <a:lnTo>
                        <a:pt x="1124" y="2159"/>
                      </a:lnTo>
                      <a:lnTo>
                        <a:pt x="1140" y="2146"/>
                      </a:lnTo>
                      <a:lnTo>
                        <a:pt x="1159" y="2137"/>
                      </a:lnTo>
                      <a:lnTo>
                        <a:pt x="562" y="415"/>
                      </a:lnTo>
                      <a:lnTo>
                        <a:pt x="73" y="223"/>
                      </a:lnTo>
                      <a:lnTo>
                        <a:pt x="52" y="212"/>
                      </a:lnTo>
                      <a:lnTo>
                        <a:pt x="35" y="199"/>
                      </a:lnTo>
                      <a:lnTo>
                        <a:pt x="21" y="181"/>
                      </a:lnTo>
                      <a:lnTo>
                        <a:pt x="10" y="162"/>
                      </a:lnTo>
                      <a:lnTo>
                        <a:pt x="3" y="141"/>
                      </a:lnTo>
                      <a:lnTo>
                        <a:pt x="0" y="119"/>
                      </a:lnTo>
                      <a:lnTo>
                        <a:pt x="2" y="96"/>
                      </a:lnTo>
                      <a:lnTo>
                        <a:pt x="8" y="73"/>
                      </a:lnTo>
                      <a:lnTo>
                        <a:pt x="19" y="53"/>
                      </a:lnTo>
                      <a:lnTo>
                        <a:pt x="33" y="35"/>
                      </a:lnTo>
                      <a:lnTo>
                        <a:pt x="50" y="21"/>
                      </a:lnTo>
                      <a:lnTo>
                        <a:pt x="69" y="10"/>
                      </a:lnTo>
                      <a:lnTo>
                        <a:pt x="91" y="4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" name="Group 4"/>
              <p:cNvGrpSpPr>
                <a:grpSpLocks noChangeAspect="1"/>
              </p:cNvGrpSpPr>
              <p:nvPr/>
            </p:nvGrpSpPr>
            <p:grpSpPr bwMode="auto">
              <a:xfrm>
                <a:off x="8002395" y="3196556"/>
                <a:ext cx="738049" cy="638589"/>
                <a:chOff x="3788" y="3273"/>
                <a:chExt cx="794" cy="687"/>
              </a:xfrm>
              <a:solidFill>
                <a:schemeClr val="bg1"/>
              </a:solidFill>
            </p:grpSpPr>
            <p:sp>
              <p:nvSpPr>
                <p:cNvPr id="8" name="Freeform 6"/>
                <p:cNvSpPr>
                  <a:spLocks/>
                </p:cNvSpPr>
                <p:nvPr/>
              </p:nvSpPr>
              <p:spPr bwMode="auto">
                <a:xfrm>
                  <a:off x="4314" y="3380"/>
                  <a:ext cx="149" cy="150"/>
                </a:xfrm>
                <a:custGeom>
                  <a:avLst/>
                  <a:gdLst>
                    <a:gd name="T0" fmla="*/ 373 w 747"/>
                    <a:gd name="T1" fmla="*/ 0 h 749"/>
                    <a:gd name="T2" fmla="*/ 424 w 747"/>
                    <a:gd name="T3" fmla="*/ 4 h 749"/>
                    <a:gd name="T4" fmla="*/ 472 w 747"/>
                    <a:gd name="T5" fmla="*/ 14 h 749"/>
                    <a:gd name="T6" fmla="*/ 518 w 747"/>
                    <a:gd name="T7" fmla="*/ 29 h 749"/>
                    <a:gd name="T8" fmla="*/ 562 w 747"/>
                    <a:gd name="T9" fmla="*/ 51 h 749"/>
                    <a:gd name="T10" fmla="*/ 602 w 747"/>
                    <a:gd name="T11" fmla="*/ 78 h 749"/>
                    <a:gd name="T12" fmla="*/ 638 w 747"/>
                    <a:gd name="T13" fmla="*/ 109 h 749"/>
                    <a:gd name="T14" fmla="*/ 669 w 747"/>
                    <a:gd name="T15" fmla="*/ 146 h 749"/>
                    <a:gd name="T16" fmla="*/ 696 w 747"/>
                    <a:gd name="T17" fmla="*/ 186 h 749"/>
                    <a:gd name="T18" fmla="*/ 718 w 747"/>
                    <a:gd name="T19" fmla="*/ 229 h 749"/>
                    <a:gd name="T20" fmla="*/ 733 w 747"/>
                    <a:gd name="T21" fmla="*/ 276 h 749"/>
                    <a:gd name="T22" fmla="*/ 744 w 747"/>
                    <a:gd name="T23" fmla="*/ 324 h 749"/>
                    <a:gd name="T24" fmla="*/ 747 w 747"/>
                    <a:gd name="T25" fmla="*/ 375 h 749"/>
                    <a:gd name="T26" fmla="*/ 744 w 747"/>
                    <a:gd name="T27" fmla="*/ 426 h 749"/>
                    <a:gd name="T28" fmla="*/ 733 w 747"/>
                    <a:gd name="T29" fmla="*/ 474 h 749"/>
                    <a:gd name="T30" fmla="*/ 718 w 747"/>
                    <a:gd name="T31" fmla="*/ 520 h 749"/>
                    <a:gd name="T32" fmla="*/ 696 w 747"/>
                    <a:gd name="T33" fmla="*/ 564 h 749"/>
                    <a:gd name="T34" fmla="*/ 669 w 747"/>
                    <a:gd name="T35" fmla="*/ 604 h 749"/>
                    <a:gd name="T36" fmla="*/ 638 w 747"/>
                    <a:gd name="T37" fmla="*/ 640 h 749"/>
                    <a:gd name="T38" fmla="*/ 602 w 747"/>
                    <a:gd name="T39" fmla="*/ 672 h 749"/>
                    <a:gd name="T40" fmla="*/ 562 w 747"/>
                    <a:gd name="T41" fmla="*/ 699 h 749"/>
                    <a:gd name="T42" fmla="*/ 518 w 747"/>
                    <a:gd name="T43" fmla="*/ 720 h 749"/>
                    <a:gd name="T44" fmla="*/ 472 w 747"/>
                    <a:gd name="T45" fmla="*/ 736 h 749"/>
                    <a:gd name="T46" fmla="*/ 424 w 747"/>
                    <a:gd name="T47" fmla="*/ 747 h 749"/>
                    <a:gd name="T48" fmla="*/ 373 w 747"/>
                    <a:gd name="T49" fmla="*/ 749 h 749"/>
                    <a:gd name="T50" fmla="*/ 322 w 747"/>
                    <a:gd name="T51" fmla="*/ 747 h 749"/>
                    <a:gd name="T52" fmla="*/ 274 w 747"/>
                    <a:gd name="T53" fmla="*/ 736 h 749"/>
                    <a:gd name="T54" fmla="*/ 228 w 747"/>
                    <a:gd name="T55" fmla="*/ 720 h 749"/>
                    <a:gd name="T56" fmla="*/ 185 w 747"/>
                    <a:gd name="T57" fmla="*/ 699 h 749"/>
                    <a:gd name="T58" fmla="*/ 145 w 747"/>
                    <a:gd name="T59" fmla="*/ 672 h 749"/>
                    <a:gd name="T60" fmla="*/ 108 w 747"/>
                    <a:gd name="T61" fmla="*/ 640 h 749"/>
                    <a:gd name="T62" fmla="*/ 77 w 747"/>
                    <a:gd name="T63" fmla="*/ 604 h 749"/>
                    <a:gd name="T64" fmla="*/ 50 w 747"/>
                    <a:gd name="T65" fmla="*/ 564 h 749"/>
                    <a:gd name="T66" fmla="*/ 29 w 747"/>
                    <a:gd name="T67" fmla="*/ 520 h 749"/>
                    <a:gd name="T68" fmla="*/ 13 w 747"/>
                    <a:gd name="T69" fmla="*/ 474 h 749"/>
                    <a:gd name="T70" fmla="*/ 3 w 747"/>
                    <a:gd name="T71" fmla="*/ 426 h 749"/>
                    <a:gd name="T72" fmla="*/ 0 w 747"/>
                    <a:gd name="T73" fmla="*/ 375 h 749"/>
                    <a:gd name="T74" fmla="*/ 3 w 747"/>
                    <a:gd name="T75" fmla="*/ 324 h 749"/>
                    <a:gd name="T76" fmla="*/ 13 w 747"/>
                    <a:gd name="T77" fmla="*/ 276 h 749"/>
                    <a:gd name="T78" fmla="*/ 29 w 747"/>
                    <a:gd name="T79" fmla="*/ 229 h 749"/>
                    <a:gd name="T80" fmla="*/ 50 w 747"/>
                    <a:gd name="T81" fmla="*/ 186 h 749"/>
                    <a:gd name="T82" fmla="*/ 77 w 747"/>
                    <a:gd name="T83" fmla="*/ 146 h 749"/>
                    <a:gd name="T84" fmla="*/ 108 w 747"/>
                    <a:gd name="T85" fmla="*/ 109 h 749"/>
                    <a:gd name="T86" fmla="*/ 145 w 747"/>
                    <a:gd name="T87" fmla="*/ 78 h 749"/>
                    <a:gd name="T88" fmla="*/ 185 w 747"/>
                    <a:gd name="T89" fmla="*/ 51 h 749"/>
                    <a:gd name="T90" fmla="*/ 228 w 747"/>
                    <a:gd name="T91" fmla="*/ 29 h 749"/>
                    <a:gd name="T92" fmla="*/ 274 w 747"/>
                    <a:gd name="T93" fmla="*/ 14 h 749"/>
                    <a:gd name="T94" fmla="*/ 322 w 747"/>
                    <a:gd name="T95" fmla="*/ 4 h 749"/>
                    <a:gd name="T96" fmla="*/ 373 w 747"/>
                    <a:gd name="T97" fmla="*/ 0 h 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47" h="749">
                      <a:moveTo>
                        <a:pt x="373" y="0"/>
                      </a:moveTo>
                      <a:lnTo>
                        <a:pt x="424" y="4"/>
                      </a:lnTo>
                      <a:lnTo>
                        <a:pt x="472" y="14"/>
                      </a:lnTo>
                      <a:lnTo>
                        <a:pt x="518" y="29"/>
                      </a:lnTo>
                      <a:lnTo>
                        <a:pt x="562" y="51"/>
                      </a:lnTo>
                      <a:lnTo>
                        <a:pt x="602" y="78"/>
                      </a:lnTo>
                      <a:lnTo>
                        <a:pt x="638" y="109"/>
                      </a:lnTo>
                      <a:lnTo>
                        <a:pt x="669" y="146"/>
                      </a:lnTo>
                      <a:lnTo>
                        <a:pt x="696" y="186"/>
                      </a:lnTo>
                      <a:lnTo>
                        <a:pt x="718" y="229"/>
                      </a:lnTo>
                      <a:lnTo>
                        <a:pt x="733" y="276"/>
                      </a:lnTo>
                      <a:lnTo>
                        <a:pt x="744" y="324"/>
                      </a:lnTo>
                      <a:lnTo>
                        <a:pt x="747" y="375"/>
                      </a:lnTo>
                      <a:lnTo>
                        <a:pt x="744" y="426"/>
                      </a:lnTo>
                      <a:lnTo>
                        <a:pt x="733" y="474"/>
                      </a:lnTo>
                      <a:lnTo>
                        <a:pt x="718" y="520"/>
                      </a:lnTo>
                      <a:lnTo>
                        <a:pt x="696" y="564"/>
                      </a:lnTo>
                      <a:lnTo>
                        <a:pt x="669" y="604"/>
                      </a:lnTo>
                      <a:lnTo>
                        <a:pt x="638" y="640"/>
                      </a:lnTo>
                      <a:lnTo>
                        <a:pt x="602" y="672"/>
                      </a:lnTo>
                      <a:lnTo>
                        <a:pt x="562" y="699"/>
                      </a:lnTo>
                      <a:lnTo>
                        <a:pt x="518" y="720"/>
                      </a:lnTo>
                      <a:lnTo>
                        <a:pt x="472" y="736"/>
                      </a:lnTo>
                      <a:lnTo>
                        <a:pt x="424" y="747"/>
                      </a:lnTo>
                      <a:lnTo>
                        <a:pt x="373" y="749"/>
                      </a:lnTo>
                      <a:lnTo>
                        <a:pt x="322" y="747"/>
                      </a:lnTo>
                      <a:lnTo>
                        <a:pt x="274" y="736"/>
                      </a:lnTo>
                      <a:lnTo>
                        <a:pt x="228" y="720"/>
                      </a:lnTo>
                      <a:lnTo>
                        <a:pt x="185" y="699"/>
                      </a:lnTo>
                      <a:lnTo>
                        <a:pt x="145" y="672"/>
                      </a:lnTo>
                      <a:lnTo>
                        <a:pt x="108" y="640"/>
                      </a:lnTo>
                      <a:lnTo>
                        <a:pt x="77" y="604"/>
                      </a:lnTo>
                      <a:lnTo>
                        <a:pt x="50" y="564"/>
                      </a:lnTo>
                      <a:lnTo>
                        <a:pt x="29" y="520"/>
                      </a:lnTo>
                      <a:lnTo>
                        <a:pt x="13" y="474"/>
                      </a:lnTo>
                      <a:lnTo>
                        <a:pt x="3" y="426"/>
                      </a:lnTo>
                      <a:lnTo>
                        <a:pt x="0" y="375"/>
                      </a:lnTo>
                      <a:lnTo>
                        <a:pt x="3" y="324"/>
                      </a:lnTo>
                      <a:lnTo>
                        <a:pt x="13" y="276"/>
                      </a:lnTo>
                      <a:lnTo>
                        <a:pt x="29" y="229"/>
                      </a:lnTo>
                      <a:lnTo>
                        <a:pt x="50" y="186"/>
                      </a:lnTo>
                      <a:lnTo>
                        <a:pt x="77" y="146"/>
                      </a:lnTo>
                      <a:lnTo>
                        <a:pt x="108" y="109"/>
                      </a:lnTo>
                      <a:lnTo>
                        <a:pt x="145" y="78"/>
                      </a:lnTo>
                      <a:lnTo>
                        <a:pt x="185" y="51"/>
                      </a:lnTo>
                      <a:lnTo>
                        <a:pt x="228" y="29"/>
                      </a:lnTo>
                      <a:lnTo>
                        <a:pt x="274" y="14"/>
                      </a:lnTo>
                      <a:lnTo>
                        <a:pt x="322" y="4"/>
                      </a:lnTo>
                      <a:lnTo>
                        <a:pt x="373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" name="Freeform 7"/>
                <p:cNvSpPr>
                  <a:spLocks/>
                </p:cNvSpPr>
                <p:nvPr/>
              </p:nvSpPr>
              <p:spPr bwMode="auto">
                <a:xfrm>
                  <a:off x="4224" y="3610"/>
                  <a:ext cx="36" cy="98"/>
                </a:xfrm>
                <a:custGeom>
                  <a:avLst/>
                  <a:gdLst>
                    <a:gd name="T0" fmla="*/ 182 w 182"/>
                    <a:gd name="T1" fmla="*/ 0 h 487"/>
                    <a:gd name="T2" fmla="*/ 182 w 182"/>
                    <a:gd name="T3" fmla="*/ 487 h 487"/>
                    <a:gd name="T4" fmla="*/ 0 w 182"/>
                    <a:gd name="T5" fmla="*/ 487 h 487"/>
                    <a:gd name="T6" fmla="*/ 2 w 182"/>
                    <a:gd name="T7" fmla="*/ 452 h 487"/>
                    <a:gd name="T8" fmla="*/ 6 w 182"/>
                    <a:gd name="T9" fmla="*/ 411 h 487"/>
                    <a:gd name="T10" fmla="*/ 10 w 182"/>
                    <a:gd name="T11" fmla="*/ 365 h 487"/>
                    <a:gd name="T12" fmla="*/ 60 w 182"/>
                    <a:gd name="T13" fmla="*/ 365 h 487"/>
                    <a:gd name="T14" fmla="*/ 60 w 182"/>
                    <a:gd name="T15" fmla="*/ 161 h 487"/>
                    <a:gd name="T16" fmla="*/ 78 w 182"/>
                    <a:gd name="T17" fmla="*/ 119 h 487"/>
                    <a:gd name="T18" fmla="*/ 99 w 182"/>
                    <a:gd name="T19" fmla="*/ 79 h 487"/>
                    <a:gd name="T20" fmla="*/ 122 w 182"/>
                    <a:gd name="T21" fmla="*/ 41 h 487"/>
                    <a:gd name="T22" fmla="*/ 150 w 182"/>
                    <a:gd name="T23" fmla="*/ 7 h 487"/>
                    <a:gd name="T24" fmla="*/ 166 w 182"/>
                    <a:gd name="T25" fmla="*/ 5 h 487"/>
                    <a:gd name="T26" fmla="*/ 182 w 182"/>
                    <a:gd name="T27" fmla="*/ 0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2" h="487">
                      <a:moveTo>
                        <a:pt x="182" y="0"/>
                      </a:moveTo>
                      <a:lnTo>
                        <a:pt x="182" y="487"/>
                      </a:lnTo>
                      <a:lnTo>
                        <a:pt x="0" y="487"/>
                      </a:lnTo>
                      <a:lnTo>
                        <a:pt x="2" y="452"/>
                      </a:lnTo>
                      <a:lnTo>
                        <a:pt x="6" y="411"/>
                      </a:lnTo>
                      <a:lnTo>
                        <a:pt x="10" y="365"/>
                      </a:lnTo>
                      <a:lnTo>
                        <a:pt x="60" y="365"/>
                      </a:lnTo>
                      <a:lnTo>
                        <a:pt x="60" y="161"/>
                      </a:lnTo>
                      <a:lnTo>
                        <a:pt x="78" y="119"/>
                      </a:lnTo>
                      <a:lnTo>
                        <a:pt x="99" y="79"/>
                      </a:lnTo>
                      <a:lnTo>
                        <a:pt x="122" y="41"/>
                      </a:lnTo>
                      <a:lnTo>
                        <a:pt x="150" y="7"/>
                      </a:lnTo>
                      <a:lnTo>
                        <a:pt x="166" y="5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" name="Rectangle 8"/>
                <p:cNvSpPr>
                  <a:spLocks noChangeArrowheads="1"/>
                </p:cNvSpPr>
                <p:nvPr/>
              </p:nvSpPr>
              <p:spPr bwMode="auto">
                <a:xfrm>
                  <a:off x="4208" y="3752"/>
                  <a:ext cx="325" cy="208"/>
                </a:xfrm>
                <a:prstGeom prst="rect">
                  <a:avLst/>
                </a:prstGeom>
                <a:grpFill/>
                <a:ln w="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" name="Freeform 9"/>
                <p:cNvSpPr>
                  <a:spLocks noEditPoints="1"/>
                </p:cNvSpPr>
                <p:nvPr/>
              </p:nvSpPr>
              <p:spPr bwMode="auto">
                <a:xfrm>
                  <a:off x="3788" y="3273"/>
                  <a:ext cx="794" cy="686"/>
                </a:xfrm>
                <a:custGeom>
                  <a:avLst/>
                  <a:gdLst>
                    <a:gd name="T0" fmla="*/ 1608 w 3972"/>
                    <a:gd name="T1" fmla="*/ 3056 h 3428"/>
                    <a:gd name="T2" fmla="*/ 1156 w 3972"/>
                    <a:gd name="T3" fmla="*/ 3056 h 3428"/>
                    <a:gd name="T4" fmla="*/ 3417 w 3972"/>
                    <a:gd name="T5" fmla="*/ 2201 h 3428"/>
                    <a:gd name="T6" fmla="*/ 3425 w 3972"/>
                    <a:gd name="T7" fmla="*/ 2007 h 3428"/>
                    <a:gd name="T8" fmla="*/ 3001 w 3972"/>
                    <a:gd name="T9" fmla="*/ 1412 h 3428"/>
                    <a:gd name="T10" fmla="*/ 3093 w 3972"/>
                    <a:gd name="T11" fmla="*/ 2017 h 3428"/>
                    <a:gd name="T12" fmla="*/ 2579 w 3972"/>
                    <a:gd name="T13" fmla="*/ 0 h 3428"/>
                    <a:gd name="T14" fmla="*/ 2401 w 3972"/>
                    <a:gd name="T15" fmla="*/ 1274 h 3428"/>
                    <a:gd name="T16" fmla="*/ 2580 w 3972"/>
                    <a:gd name="T17" fmla="*/ 1390 h 3428"/>
                    <a:gd name="T18" fmla="*/ 2719 w 3972"/>
                    <a:gd name="T19" fmla="*/ 1387 h 3428"/>
                    <a:gd name="T20" fmla="*/ 2867 w 3972"/>
                    <a:gd name="T21" fmla="*/ 1318 h 3428"/>
                    <a:gd name="T22" fmla="*/ 3095 w 3972"/>
                    <a:gd name="T23" fmla="*/ 1304 h 3428"/>
                    <a:gd name="T24" fmla="*/ 3237 w 3972"/>
                    <a:gd name="T25" fmla="*/ 1366 h 3428"/>
                    <a:gd name="T26" fmla="*/ 3317 w 3972"/>
                    <a:gd name="T27" fmla="*/ 1417 h 3428"/>
                    <a:gd name="T28" fmla="*/ 3439 w 3972"/>
                    <a:gd name="T29" fmla="*/ 1508 h 3428"/>
                    <a:gd name="T30" fmla="*/ 3563 w 3972"/>
                    <a:gd name="T31" fmla="*/ 1635 h 3428"/>
                    <a:gd name="T32" fmla="*/ 3666 w 3972"/>
                    <a:gd name="T33" fmla="*/ 1801 h 3428"/>
                    <a:gd name="T34" fmla="*/ 3720 w 3972"/>
                    <a:gd name="T35" fmla="*/ 2012 h 3428"/>
                    <a:gd name="T36" fmla="*/ 3713 w 3972"/>
                    <a:gd name="T37" fmla="*/ 2201 h 3428"/>
                    <a:gd name="T38" fmla="*/ 1916 w 3972"/>
                    <a:gd name="T39" fmla="*/ 2201 h 3428"/>
                    <a:gd name="T40" fmla="*/ 2058 w 3972"/>
                    <a:gd name="T41" fmla="*/ 2103 h 3428"/>
                    <a:gd name="T42" fmla="*/ 2084 w 3972"/>
                    <a:gd name="T43" fmla="*/ 1926 h 3428"/>
                    <a:gd name="T44" fmla="*/ 2151 w 3972"/>
                    <a:gd name="T45" fmla="*/ 1735 h 3428"/>
                    <a:gd name="T46" fmla="*/ 2272 w 3972"/>
                    <a:gd name="T47" fmla="*/ 1573 h 3428"/>
                    <a:gd name="T48" fmla="*/ 2407 w 3972"/>
                    <a:gd name="T49" fmla="*/ 1484 h 3428"/>
                    <a:gd name="T50" fmla="*/ 2470 w 3972"/>
                    <a:gd name="T51" fmla="*/ 1496 h 3428"/>
                    <a:gd name="T52" fmla="*/ 2477 w 3972"/>
                    <a:gd name="T53" fmla="*/ 1560 h 3428"/>
                    <a:gd name="T54" fmla="*/ 2330 w 3972"/>
                    <a:gd name="T55" fmla="*/ 1638 h 3428"/>
                    <a:gd name="T56" fmla="*/ 2226 w 3972"/>
                    <a:gd name="T57" fmla="*/ 1749 h 3428"/>
                    <a:gd name="T58" fmla="*/ 2159 w 3972"/>
                    <a:gd name="T59" fmla="*/ 1931 h 3428"/>
                    <a:gd name="T60" fmla="*/ 2132 w 3972"/>
                    <a:gd name="T61" fmla="*/ 2104 h 3428"/>
                    <a:gd name="T62" fmla="*/ 2620 w 3972"/>
                    <a:gd name="T63" fmla="*/ 2201 h 3428"/>
                    <a:gd name="T64" fmla="*/ 2440 w 3972"/>
                    <a:gd name="T65" fmla="*/ 1649 h 3428"/>
                    <a:gd name="T66" fmla="*/ 2520 w 3972"/>
                    <a:gd name="T67" fmla="*/ 1590 h 3428"/>
                    <a:gd name="T68" fmla="*/ 2526 w 3972"/>
                    <a:gd name="T69" fmla="*/ 1489 h 3428"/>
                    <a:gd name="T70" fmla="*/ 2452 w 3972"/>
                    <a:gd name="T71" fmla="*/ 1429 h 3428"/>
                    <a:gd name="T72" fmla="*/ 2278 w 3972"/>
                    <a:gd name="T73" fmla="*/ 1486 h 3428"/>
                    <a:gd name="T74" fmla="*/ 2238 w 3972"/>
                    <a:gd name="T75" fmla="*/ 1519 h 3428"/>
                    <a:gd name="T76" fmla="*/ 2088 w 3972"/>
                    <a:gd name="T77" fmla="*/ 1362 h 3428"/>
                    <a:gd name="T78" fmla="*/ 1976 w 3972"/>
                    <a:gd name="T79" fmla="*/ 1207 h 3428"/>
                    <a:gd name="T80" fmla="*/ 1903 w 3972"/>
                    <a:gd name="T81" fmla="*/ 1085 h 3428"/>
                    <a:gd name="T82" fmla="*/ 1868 w 3972"/>
                    <a:gd name="T83" fmla="*/ 1010 h 3428"/>
                    <a:gd name="T84" fmla="*/ 1884 w 3972"/>
                    <a:gd name="T85" fmla="*/ 901 h 3428"/>
                    <a:gd name="T86" fmla="*/ 1973 w 3972"/>
                    <a:gd name="T87" fmla="*/ 833 h 3428"/>
                    <a:gd name="T88" fmla="*/ 2082 w 3972"/>
                    <a:gd name="T89" fmla="*/ 849 h 3428"/>
                    <a:gd name="T90" fmla="*/ 2153 w 3972"/>
                    <a:gd name="T91" fmla="*/ 936 h 3428"/>
                    <a:gd name="T92" fmla="*/ 2238 w 3972"/>
                    <a:gd name="T93" fmla="*/ 1076 h 3428"/>
                    <a:gd name="T94" fmla="*/ 2008 w 3972"/>
                    <a:gd name="T95" fmla="*/ 2050 h 3428"/>
                    <a:gd name="T96" fmla="*/ 1325 w 3972"/>
                    <a:gd name="T97" fmla="*/ 2172 h 3428"/>
                    <a:gd name="T98" fmla="*/ 738 w 3972"/>
                    <a:gd name="T99" fmla="*/ 3428 h 3428"/>
                    <a:gd name="T100" fmla="*/ 121 w 3972"/>
                    <a:gd name="T101" fmla="*/ 2172 h 3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972" h="3428">
                      <a:moveTo>
                        <a:pt x="860" y="3056"/>
                      </a:moveTo>
                      <a:lnTo>
                        <a:pt x="860" y="3307"/>
                      </a:lnTo>
                      <a:lnTo>
                        <a:pt x="1608" y="3307"/>
                      </a:lnTo>
                      <a:lnTo>
                        <a:pt x="1608" y="3056"/>
                      </a:lnTo>
                      <a:lnTo>
                        <a:pt x="1325" y="3056"/>
                      </a:lnTo>
                      <a:lnTo>
                        <a:pt x="1325" y="3201"/>
                      </a:lnTo>
                      <a:lnTo>
                        <a:pt x="1156" y="3201"/>
                      </a:lnTo>
                      <a:lnTo>
                        <a:pt x="1156" y="3056"/>
                      </a:lnTo>
                      <a:lnTo>
                        <a:pt x="860" y="3056"/>
                      </a:lnTo>
                      <a:close/>
                      <a:moveTo>
                        <a:pt x="3385" y="1890"/>
                      </a:moveTo>
                      <a:lnTo>
                        <a:pt x="3385" y="2201"/>
                      </a:lnTo>
                      <a:lnTo>
                        <a:pt x="3417" y="2201"/>
                      </a:lnTo>
                      <a:lnTo>
                        <a:pt x="3427" y="2148"/>
                      </a:lnTo>
                      <a:lnTo>
                        <a:pt x="3431" y="2098"/>
                      </a:lnTo>
                      <a:lnTo>
                        <a:pt x="3430" y="2051"/>
                      </a:lnTo>
                      <a:lnTo>
                        <a:pt x="3425" y="2007"/>
                      </a:lnTo>
                      <a:lnTo>
                        <a:pt x="3416" y="1965"/>
                      </a:lnTo>
                      <a:lnTo>
                        <a:pt x="3402" y="1926"/>
                      </a:lnTo>
                      <a:lnTo>
                        <a:pt x="3385" y="1890"/>
                      </a:lnTo>
                      <a:close/>
                      <a:moveTo>
                        <a:pt x="3001" y="1412"/>
                      </a:moveTo>
                      <a:lnTo>
                        <a:pt x="2911" y="2017"/>
                      </a:lnTo>
                      <a:lnTo>
                        <a:pt x="3001" y="2141"/>
                      </a:lnTo>
                      <a:lnTo>
                        <a:pt x="3003" y="2141"/>
                      </a:lnTo>
                      <a:lnTo>
                        <a:pt x="3093" y="2017"/>
                      </a:lnTo>
                      <a:lnTo>
                        <a:pt x="3003" y="1412"/>
                      </a:lnTo>
                      <a:lnTo>
                        <a:pt x="3001" y="1412"/>
                      </a:lnTo>
                      <a:close/>
                      <a:moveTo>
                        <a:pt x="0" y="0"/>
                      </a:moveTo>
                      <a:lnTo>
                        <a:pt x="2579" y="0"/>
                      </a:lnTo>
                      <a:lnTo>
                        <a:pt x="2579" y="196"/>
                      </a:lnTo>
                      <a:lnTo>
                        <a:pt x="2360" y="196"/>
                      </a:lnTo>
                      <a:lnTo>
                        <a:pt x="2360" y="1232"/>
                      </a:lnTo>
                      <a:lnTo>
                        <a:pt x="2401" y="1274"/>
                      </a:lnTo>
                      <a:lnTo>
                        <a:pt x="2444" y="1313"/>
                      </a:lnTo>
                      <a:lnTo>
                        <a:pt x="2488" y="1346"/>
                      </a:lnTo>
                      <a:lnTo>
                        <a:pt x="2534" y="1372"/>
                      </a:lnTo>
                      <a:lnTo>
                        <a:pt x="2580" y="1390"/>
                      </a:lnTo>
                      <a:lnTo>
                        <a:pt x="2615" y="1399"/>
                      </a:lnTo>
                      <a:lnTo>
                        <a:pt x="2650" y="1401"/>
                      </a:lnTo>
                      <a:lnTo>
                        <a:pt x="2685" y="1396"/>
                      </a:lnTo>
                      <a:lnTo>
                        <a:pt x="2719" y="1387"/>
                      </a:lnTo>
                      <a:lnTo>
                        <a:pt x="2753" y="1371"/>
                      </a:lnTo>
                      <a:lnTo>
                        <a:pt x="2782" y="1358"/>
                      </a:lnTo>
                      <a:lnTo>
                        <a:pt x="2823" y="1336"/>
                      </a:lnTo>
                      <a:lnTo>
                        <a:pt x="2867" y="1318"/>
                      </a:lnTo>
                      <a:lnTo>
                        <a:pt x="2911" y="1304"/>
                      </a:lnTo>
                      <a:lnTo>
                        <a:pt x="2911" y="1303"/>
                      </a:lnTo>
                      <a:lnTo>
                        <a:pt x="3002" y="1399"/>
                      </a:lnTo>
                      <a:lnTo>
                        <a:pt x="3095" y="1304"/>
                      </a:lnTo>
                      <a:lnTo>
                        <a:pt x="3141" y="1319"/>
                      </a:lnTo>
                      <a:lnTo>
                        <a:pt x="3186" y="1338"/>
                      </a:lnTo>
                      <a:lnTo>
                        <a:pt x="3229" y="1362"/>
                      </a:lnTo>
                      <a:lnTo>
                        <a:pt x="3237" y="1366"/>
                      </a:lnTo>
                      <a:lnTo>
                        <a:pt x="3244" y="1370"/>
                      </a:lnTo>
                      <a:lnTo>
                        <a:pt x="3266" y="1384"/>
                      </a:lnTo>
                      <a:lnTo>
                        <a:pt x="3290" y="1399"/>
                      </a:lnTo>
                      <a:lnTo>
                        <a:pt x="3317" y="1417"/>
                      </a:lnTo>
                      <a:lnTo>
                        <a:pt x="3346" y="1436"/>
                      </a:lnTo>
                      <a:lnTo>
                        <a:pt x="3376" y="1458"/>
                      </a:lnTo>
                      <a:lnTo>
                        <a:pt x="3407" y="1481"/>
                      </a:lnTo>
                      <a:lnTo>
                        <a:pt x="3439" y="1508"/>
                      </a:lnTo>
                      <a:lnTo>
                        <a:pt x="3470" y="1536"/>
                      </a:lnTo>
                      <a:lnTo>
                        <a:pt x="3503" y="1566"/>
                      </a:lnTo>
                      <a:lnTo>
                        <a:pt x="3533" y="1599"/>
                      </a:lnTo>
                      <a:lnTo>
                        <a:pt x="3563" y="1635"/>
                      </a:lnTo>
                      <a:lnTo>
                        <a:pt x="3592" y="1673"/>
                      </a:lnTo>
                      <a:lnTo>
                        <a:pt x="3619" y="1713"/>
                      </a:lnTo>
                      <a:lnTo>
                        <a:pt x="3644" y="1756"/>
                      </a:lnTo>
                      <a:lnTo>
                        <a:pt x="3666" y="1801"/>
                      </a:lnTo>
                      <a:lnTo>
                        <a:pt x="3685" y="1850"/>
                      </a:lnTo>
                      <a:lnTo>
                        <a:pt x="3701" y="1902"/>
                      </a:lnTo>
                      <a:lnTo>
                        <a:pt x="3713" y="1955"/>
                      </a:lnTo>
                      <a:lnTo>
                        <a:pt x="3720" y="2012"/>
                      </a:lnTo>
                      <a:lnTo>
                        <a:pt x="3723" y="2073"/>
                      </a:lnTo>
                      <a:lnTo>
                        <a:pt x="3720" y="2135"/>
                      </a:lnTo>
                      <a:lnTo>
                        <a:pt x="3713" y="2201"/>
                      </a:lnTo>
                      <a:lnTo>
                        <a:pt x="3713" y="2201"/>
                      </a:lnTo>
                      <a:lnTo>
                        <a:pt x="3972" y="2201"/>
                      </a:lnTo>
                      <a:lnTo>
                        <a:pt x="3972" y="2314"/>
                      </a:lnTo>
                      <a:lnTo>
                        <a:pt x="1916" y="2314"/>
                      </a:lnTo>
                      <a:lnTo>
                        <a:pt x="1916" y="2201"/>
                      </a:lnTo>
                      <a:lnTo>
                        <a:pt x="2052" y="2201"/>
                      </a:lnTo>
                      <a:lnTo>
                        <a:pt x="2053" y="2173"/>
                      </a:lnTo>
                      <a:lnTo>
                        <a:pt x="2054" y="2141"/>
                      </a:lnTo>
                      <a:lnTo>
                        <a:pt x="2058" y="2103"/>
                      </a:lnTo>
                      <a:lnTo>
                        <a:pt x="2062" y="2063"/>
                      </a:lnTo>
                      <a:lnTo>
                        <a:pt x="2068" y="2019"/>
                      </a:lnTo>
                      <a:lnTo>
                        <a:pt x="2075" y="1973"/>
                      </a:lnTo>
                      <a:lnTo>
                        <a:pt x="2084" y="1926"/>
                      </a:lnTo>
                      <a:lnTo>
                        <a:pt x="2097" y="1878"/>
                      </a:lnTo>
                      <a:lnTo>
                        <a:pt x="2111" y="1829"/>
                      </a:lnTo>
                      <a:lnTo>
                        <a:pt x="2129" y="1782"/>
                      </a:lnTo>
                      <a:lnTo>
                        <a:pt x="2151" y="1735"/>
                      </a:lnTo>
                      <a:lnTo>
                        <a:pt x="2175" y="1690"/>
                      </a:lnTo>
                      <a:lnTo>
                        <a:pt x="2203" y="1647"/>
                      </a:lnTo>
                      <a:lnTo>
                        <a:pt x="2236" y="1609"/>
                      </a:lnTo>
                      <a:lnTo>
                        <a:pt x="2272" y="1573"/>
                      </a:lnTo>
                      <a:lnTo>
                        <a:pt x="2277" y="1556"/>
                      </a:lnTo>
                      <a:lnTo>
                        <a:pt x="2288" y="1543"/>
                      </a:lnTo>
                      <a:lnTo>
                        <a:pt x="2302" y="1533"/>
                      </a:lnTo>
                      <a:lnTo>
                        <a:pt x="2407" y="1484"/>
                      </a:lnTo>
                      <a:lnTo>
                        <a:pt x="2423" y="1479"/>
                      </a:lnTo>
                      <a:lnTo>
                        <a:pt x="2440" y="1480"/>
                      </a:lnTo>
                      <a:lnTo>
                        <a:pt x="2457" y="1486"/>
                      </a:lnTo>
                      <a:lnTo>
                        <a:pt x="2470" y="1496"/>
                      </a:lnTo>
                      <a:lnTo>
                        <a:pt x="2480" y="1510"/>
                      </a:lnTo>
                      <a:lnTo>
                        <a:pt x="2485" y="1527"/>
                      </a:lnTo>
                      <a:lnTo>
                        <a:pt x="2483" y="1544"/>
                      </a:lnTo>
                      <a:lnTo>
                        <a:pt x="2477" y="1560"/>
                      </a:lnTo>
                      <a:lnTo>
                        <a:pt x="2468" y="1573"/>
                      </a:lnTo>
                      <a:lnTo>
                        <a:pt x="2453" y="1583"/>
                      </a:lnTo>
                      <a:lnTo>
                        <a:pt x="2348" y="1633"/>
                      </a:lnTo>
                      <a:lnTo>
                        <a:pt x="2330" y="1638"/>
                      </a:lnTo>
                      <a:lnTo>
                        <a:pt x="2311" y="1635"/>
                      </a:lnTo>
                      <a:lnTo>
                        <a:pt x="2279" y="1669"/>
                      </a:lnTo>
                      <a:lnTo>
                        <a:pt x="2250" y="1708"/>
                      </a:lnTo>
                      <a:lnTo>
                        <a:pt x="2226" y="1749"/>
                      </a:lnTo>
                      <a:lnTo>
                        <a:pt x="2204" y="1793"/>
                      </a:lnTo>
                      <a:lnTo>
                        <a:pt x="2186" y="1838"/>
                      </a:lnTo>
                      <a:lnTo>
                        <a:pt x="2172" y="1884"/>
                      </a:lnTo>
                      <a:lnTo>
                        <a:pt x="2159" y="1931"/>
                      </a:lnTo>
                      <a:lnTo>
                        <a:pt x="2149" y="1977"/>
                      </a:lnTo>
                      <a:lnTo>
                        <a:pt x="2141" y="2022"/>
                      </a:lnTo>
                      <a:lnTo>
                        <a:pt x="2135" y="2064"/>
                      </a:lnTo>
                      <a:lnTo>
                        <a:pt x="2132" y="2104"/>
                      </a:lnTo>
                      <a:lnTo>
                        <a:pt x="2128" y="2142"/>
                      </a:lnTo>
                      <a:lnTo>
                        <a:pt x="2127" y="2173"/>
                      </a:lnTo>
                      <a:lnTo>
                        <a:pt x="2126" y="2201"/>
                      </a:lnTo>
                      <a:lnTo>
                        <a:pt x="2620" y="2201"/>
                      </a:lnTo>
                      <a:lnTo>
                        <a:pt x="2620" y="1691"/>
                      </a:lnTo>
                      <a:lnTo>
                        <a:pt x="2556" y="1684"/>
                      </a:lnTo>
                      <a:lnTo>
                        <a:pt x="2493" y="1668"/>
                      </a:lnTo>
                      <a:lnTo>
                        <a:pt x="2440" y="1649"/>
                      </a:lnTo>
                      <a:lnTo>
                        <a:pt x="2474" y="1632"/>
                      </a:lnTo>
                      <a:lnTo>
                        <a:pt x="2492" y="1622"/>
                      </a:lnTo>
                      <a:lnTo>
                        <a:pt x="2508" y="1607"/>
                      </a:lnTo>
                      <a:lnTo>
                        <a:pt x="2520" y="1590"/>
                      </a:lnTo>
                      <a:lnTo>
                        <a:pt x="2529" y="1571"/>
                      </a:lnTo>
                      <a:lnTo>
                        <a:pt x="2535" y="1543"/>
                      </a:lnTo>
                      <a:lnTo>
                        <a:pt x="2534" y="1515"/>
                      </a:lnTo>
                      <a:lnTo>
                        <a:pt x="2526" y="1489"/>
                      </a:lnTo>
                      <a:lnTo>
                        <a:pt x="2512" y="1468"/>
                      </a:lnTo>
                      <a:lnTo>
                        <a:pt x="2496" y="1451"/>
                      </a:lnTo>
                      <a:lnTo>
                        <a:pt x="2475" y="1438"/>
                      </a:lnTo>
                      <a:lnTo>
                        <a:pt x="2452" y="1429"/>
                      </a:lnTo>
                      <a:lnTo>
                        <a:pt x="2428" y="1427"/>
                      </a:lnTo>
                      <a:lnTo>
                        <a:pt x="2405" y="1429"/>
                      </a:lnTo>
                      <a:lnTo>
                        <a:pt x="2382" y="1436"/>
                      </a:lnTo>
                      <a:lnTo>
                        <a:pt x="2278" y="1486"/>
                      </a:lnTo>
                      <a:lnTo>
                        <a:pt x="2262" y="1495"/>
                      </a:lnTo>
                      <a:lnTo>
                        <a:pt x="2249" y="1506"/>
                      </a:lnTo>
                      <a:lnTo>
                        <a:pt x="2238" y="1519"/>
                      </a:lnTo>
                      <a:lnTo>
                        <a:pt x="2238" y="1519"/>
                      </a:lnTo>
                      <a:lnTo>
                        <a:pt x="2197" y="1481"/>
                      </a:lnTo>
                      <a:lnTo>
                        <a:pt x="2158" y="1442"/>
                      </a:lnTo>
                      <a:lnTo>
                        <a:pt x="2122" y="1404"/>
                      </a:lnTo>
                      <a:lnTo>
                        <a:pt x="2088" y="1362"/>
                      </a:lnTo>
                      <a:lnTo>
                        <a:pt x="2057" y="1322"/>
                      </a:lnTo>
                      <a:lnTo>
                        <a:pt x="2026" y="1282"/>
                      </a:lnTo>
                      <a:lnTo>
                        <a:pt x="2000" y="1244"/>
                      </a:lnTo>
                      <a:lnTo>
                        <a:pt x="1976" y="1207"/>
                      </a:lnTo>
                      <a:lnTo>
                        <a:pt x="1953" y="1172"/>
                      </a:lnTo>
                      <a:lnTo>
                        <a:pt x="1933" y="1139"/>
                      </a:lnTo>
                      <a:lnTo>
                        <a:pt x="1918" y="1110"/>
                      </a:lnTo>
                      <a:lnTo>
                        <a:pt x="1903" y="1085"/>
                      </a:lnTo>
                      <a:lnTo>
                        <a:pt x="1892" y="1064"/>
                      </a:lnTo>
                      <a:lnTo>
                        <a:pt x="1884" y="1049"/>
                      </a:lnTo>
                      <a:lnTo>
                        <a:pt x="1879" y="1038"/>
                      </a:lnTo>
                      <a:lnTo>
                        <a:pt x="1868" y="1010"/>
                      </a:lnTo>
                      <a:lnTo>
                        <a:pt x="1864" y="982"/>
                      </a:lnTo>
                      <a:lnTo>
                        <a:pt x="1866" y="954"/>
                      </a:lnTo>
                      <a:lnTo>
                        <a:pt x="1872" y="926"/>
                      </a:lnTo>
                      <a:lnTo>
                        <a:pt x="1884" y="901"/>
                      </a:lnTo>
                      <a:lnTo>
                        <a:pt x="1899" y="879"/>
                      </a:lnTo>
                      <a:lnTo>
                        <a:pt x="1921" y="858"/>
                      </a:lnTo>
                      <a:lnTo>
                        <a:pt x="1945" y="844"/>
                      </a:lnTo>
                      <a:lnTo>
                        <a:pt x="1973" y="833"/>
                      </a:lnTo>
                      <a:lnTo>
                        <a:pt x="2001" y="829"/>
                      </a:lnTo>
                      <a:lnTo>
                        <a:pt x="2030" y="830"/>
                      </a:lnTo>
                      <a:lnTo>
                        <a:pt x="2057" y="836"/>
                      </a:lnTo>
                      <a:lnTo>
                        <a:pt x="2082" y="849"/>
                      </a:lnTo>
                      <a:lnTo>
                        <a:pt x="2105" y="864"/>
                      </a:lnTo>
                      <a:lnTo>
                        <a:pt x="2124" y="885"/>
                      </a:lnTo>
                      <a:lnTo>
                        <a:pt x="2140" y="910"/>
                      </a:lnTo>
                      <a:lnTo>
                        <a:pt x="2153" y="936"/>
                      </a:lnTo>
                      <a:lnTo>
                        <a:pt x="2169" y="966"/>
                      </a:lnTo>
                      <a:lnTo>
                        <a:pt x="2190" y="1001"/>
                      </a:lnTo>
                      <a:lnTo>
                        <a:pt x="2213" y="1038"/>
                      </a:lnTo>
                      <a:lnTo>
                        <a:pt x="2238" y="1076"/>
                      </a:lnTo>
                      <a:lnTo>
                        <a:pt x="2238" y="257"/>
                      </a:lnTo>
                      <a:lnTo>
                        <a:pt x="243" y="257"/>
                      </a:lnTo>
                      <a:lnTo>
                        <a:pt x="243" y="2050"/>
                      </a:lnTo>
                      <a:lnTo>
                        <a:pt x="2008" y="2050"/>
                      </a:lnTo>
                      <a:lnTo>
                        <a:pt x="2003" y="2095"/>
                      </a:lnTo>
                      <a:lnTo>
                        <a:pt x="2000" y="2136"/>
                      </a:lnTo>
                      <a:lnTo>
                        <a:pt x="1999" y="2172"/>
                      </a:lnTo>
                      <a:lnTo>
                        <a:pt x="1325" y="2172"/>
                      </a:lnTo>
                      <a:lnTo>
                        <a:pt x="1325" y="2935"/>
                      </a:lnTo>
                      <a:lnTo>
                        <a:pt x="1729" y="2935"/>
                      </a:lnTo>
                      <a:lnTo>
                        <a:pt x="1729" y="3428"/>
                      </a:lnTo>
                      <a:lnTo>
                        <a:pt x="738" y="3428"/>
                      </a:lnTo>
                      <a:lnTo>
                        <a:pt x="738" y="2935"/>
                      </a:lnTo>
                      <a:lnTo>
                        <a:pt x="1156" y="2935"/>
                      </a:lnTo>
                      <a:lnTo>
                        <a:pt x="1156" y="2172"/>
                      </a:lnTo>
                      <a:lnTo>
                        <a:pt x="121" y="2172"/>
                      </a:lnTo>
                      <a:lnTo>
                        <a:pt x="121" y="196"/>
                      </a:lnTo>
                      <a:lnTo>
                        <a:pt x="0" y="1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" name="Freeform 10"/>
                <p:cNvSpPr>
                  <a:spLocks/>
                </p:cNvSpPr>
                <p:nvPr/>
              </p:nvSpPr>
              <p:spPr bwMode="auto">
                <a:xfrm>
                  <a:off x="4009" y="3500"/>
                  <a:ext cx="144" cy="129"/>
                </a:xfrm>
                <a:custGeom>
                  <a:avLst/>
                  <a:gdLst>
                    <a:gd name="T0" fmla="*/ 606 w 722"/>
                    <a:gd name="T1" fmla="*/ 2 h 642"/>
                    <a:gd name="T2" fmla="*/ 628 w 722"/>
                    <a:gd name="T3" fmla="*/ 21 h 642"/>
                    <a:gd name="T4" fmla="*/ 713 w 722"/>
                    <a:gd name="T5" fmla="*/ 240 h 642"/>
                    <a:gd name="T6" fmla="*/ 722 w 722"/>
                    <a:gd name="T7" fmla="*/ 269 h 642"/>
                    <a:gd name="T8" fmla="*/ 721 w 722"/>
                    <a:gd name="T9" fmla="*/ 280 h 642"/>
                    <a:gd name="T10" fmla="*/ 720 w 722"/>
                    <a:gd name="T11" fmla="*/ 283 h 642"/>
                    <a:gd name="T12" fmla="*/ 713 w 722"/>
                    <a:gd name="T13" fmla="*/ 307 h 642"/>
                    <a:gd name="T14" fmla="*/ 703 w 722"/>
                    <a:gd name="T15" fmla="*/ 346 h 642"/>
                    <a:gd name="T16" fmla="*/ 684 w 722"/>
                    <a:gd name="T17" fmla="*/ 403 h 642"/>
                    <a:gd name="T18" fmla="*/ 674 w 722"/>
                    <a:gd name="T19" fmla="*/ 441 h 642"/>
                    <a:gd name="T20" fmla="*/ 663 w 722"/>
                    <a:gd name="T21" fmla="*/ 475 h 642"/>
                    <a:gd name="T22" fmla="*/ 658 w 722"/>
                    <a:gd name="T23" fmla="*/ 494 h 642"/>
                    <a:gd name="T24" fmla="*/ 652 w 722"/>
                    <a:gd name="T25" fmla="*/ 516 h 642"/>
                    <a:gd name="T26" fmla="*/ 641 w 722"/>
                    <a:gd name="T27" fmla="*/ 527 h 642"/>
                    <a:gd name="T28" fmla="*/ 620 w 722"/>
                    <a:gd name="T29" fmla="*/ 533 h 642"/>
                    <a:gd name="T30" fmla="*/ 301 w 722"/>
                    <a:gd name="T31" fmla="*/ 600 h 642"/>
                    <a:gd name="T32" fmla="*/ 295 w 722"/>
                    <a:gd name="T33" fmla="*/ 626 h 642"/>
                    <a:gd name="T34" fmla="*/ 282 w 722"/>
                    <a:gd name="T35" fmla="*/ 638 h 642"/>
                    <a:gd name="T36" fmla="*/ 270 w 722"/>
                    <a:gd name="T37" fmla="*/ 642 h 642"/>
                    <a:gd name="T38" fmla="*/ 255 w 722"/>
                    <a:gd name="T39" fmla="*/ 641 h 642"/>
                    <a:gd name="T40" fmla="*/ 237 w 722"/>
                    <a:gd name="T41" fmla="*/ 630 h 642"/>
                    <a:gd name="T42" fmla="*/ 230 w 722"/>
                    <a:gd name="T43" fmla="*/ 624 h 642"/>
                    <a:gd name="T44" fmla="*/ 213 w 722"/>
                    <a:gd name="T45" fmla="*/ 608 h 642"/>
                    <a:gd name="T46" fmla="*/ 185 w 722"/>
                    <a:gd name="T47" fmla="*/ 580 h 642"/>
                    <a:gd name="T48" fmla="*/ 150 w 722"/>
                    <a:gd name="T49" fmla="*/ 546 h 642"/>
                    <a:gd name="T50" fmla="*/ 111 w 722"/>
                    <a:gd name="T51" fmla="*/ 509 h 642"/>
                    <a:gd name="T52" fmla="*/ 74 w 722"/>
                    <a:gd name="T53" fmla="*/ 472 h 642"/>
                    <a:gd name="T54" fmla="*/ 42 w 722"/>
                    <a:gd name="T55" fmla="*/ 441 h 642"/>
                    <a:gd name="T56" fmla="*/ 19 w 722"/>
                    <a:gd name="T57" fmla="*/ 419 h 642"/>
                    <a:gd name="T58" fmla="*/ 5 w 722"/>
                    <a:gd name="T59" fmla="*/ 402 h 642"/>
                    <a:gd name="T60" fmla="*/ 0 w 722"/>
                    <a:gd name="T61" fmla="*/ 381 h 642"/>
                    <a:gd name="T62" fmla="*/ 9 w 722"/>
                    <a:gd name="T63" fmla="*/ 358 h 642"/>
                    <a:gd name="T64" fmla="*/ 17 w 722"/>
                    <a:gd name="T65" fmla="*/ 347 h 642"/>
                    <a:gd name="T66" fmla="*/ 235 w 722"/>
                    <a:gd name="T67" fmla="*/ 123 h 642"/>
                    <a:gd name="T68" fmla="*/ 262 w 722"/>
                    <a:gd name="T69" fmla="*/ 114 h 642"/>
                    <a:gd name="T70" fmla="*/ 276 w 722"/>
                    <a:gd name="T71" fmla="*/ 116 h 642"/>
                    <a:gd name="T72" fmla="*/ 289 w 722"/>
                    <a:gd name="T73" fmla="*/ 128 h 642"/>
                    <a:gd name="T74" fmla="*/ 294 w 722"/>
                    <a:gd name="T75" fmla="*/ 151 h 642"/>
                    <a:gd name="T76" fmla="*/ 425 w 722"/>
                    <a:gd name="T77" fmla="*/ 225 h 642"/>
                    <a:gd name="T78" fmla="*/ 377 w 722"/>
                    <a:gd name="T79" fmla="*/ 127 h 642"/>
                    <a:gd name="T80" fmla="*/ 379 w 722"/>
                    <a:gd name="T81" fmla="*/ 106 h 642"/>
                    <a:gd name="T82" fmla="*/ 393 w 722"/>
                    <a:gd name="T83" fmla="*/ 87 h 642"/>
                    <a:gd name="T84" fmla="*/ 410 w 722"/>
                    <a:gd name="T85" fmla="*/ 78 h 642"/>
                    <a:gd name="T86" fmla="*/ 579 w 722"/>
                    <a:gd name="T87" fmla="*/ 1 h 6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22" h="642">
                      <a:moveTo>
                        <a:pt x="591" y="0"/>
                      </a:moveTo>
                      <a:lnTo>
                        <a:pt x="606" y="2"/>
                      </a:lnTo>
                      <a:lnTo>
                        <a:pt x="619" y="11"/>
                      </a:lnTo>
                      <a:lnTo>
                        <a:pt x="628" y="21"/>
                      </a:lnTo>
                      <a:lnTo>
                        <a:pt x="634" y="35"/>
                      </a:lnTo>
                      <a:lnTo>
                        <a:pt x="713" y="240"/>
                      </a:lnTo>
                      <a:lnTo>
                        <a:pt x="720" y="252"/>
                      </a:lnTo>
                      <a:lnTo>
                        <a:pt x="722" y="269"/>
                      </a:lnTo>
                      <a:lnTo>
                        <a:pt x="722" y="274"/>
                      </a:lnTo>
                      <a:lnTo>
                        <a:pt x="721" y="280"/>
                      </a:lnTo>
                      <a:lnTo>
                        <a:pt x="721" y="283"/>
                      </a:lnTo>
                      <a:lnTo>
                        <a:pt x="720" y="283"/>
                      </a:lnTo>
                      <a:lnTo>
                        <a:pt x="717" y="294"/>
                      </a:lnTo>
                      <a:lnTo>
                        <a:pt x="713" y="307"/>
                      </a:lnTo>
                      <a:lnTo>
                        <a:pt x="709" y="326"/>
                      </a:lnTo>
                      <a:lnTo>
                        <a:pt x="703" y="346"/>
                      </a:lnTo>
                      <a:lnTo>
                        <a:pt x="694" y="373"/>
                      </a:lnTo>
                      <a:lnTo>
                        <a:pt x="684" y="403"/>
                      </a:lnTo>
                      <a:lnTo>
                        <a:pt x="678" y="423"/>
                      </a:lnTo>
                      <a:lnTo>
                        <a:pt x="674" y="441"/>
                      </a:lnTo>
                      <a:lnTo>
                        <a:pt x="668" y="459"/>
                      </a:lnTo>
                      <a:lnTo>
                        <a:pt x="663" y="475"/>
                      </a:lnTo>
                      <a:lnTo>
                        <a:pt x="659" y="487"/>
                      </a:lnTo>
                      <a:lnTo>
                        <a:pt x="658" y="494"/>
                      </a:lnTo>
                      <a:lnTo>
                        <a:pt x="657" y="506"/>
                      </a:lnTo>
                      <a:lnTo>
                        <a:pt x="652" y="516"/>
                      </a:lnTo>
                      <a:lnTo>
                        <a:pt x="647" y="522"/>
                      </a:lnTo>
                      <a:lnTo>
                        <a:pt x="641" y="527"/>
                      </a:lnTo>
                      <a:lnTo>
                        <a:pt x="629" y="532"/>
                      </a:lnTo>
                      <a:lnTo>
                        <a:pt x="620" y="533"/>
                      </a:lnTo>
                      <a:lnTo>
                        <a:pt x="301" y="533"/>
                      </a:lnTo>
                      <a:lnTo>
                        <a:pt x="301" y="600"/>
                      </a:lnTo>
                      <a:lnTo>
                        <a:pt x="299" y="615"/>
                      </a:lnTo>
                      <a:lnTo>
                        <a:pt x="295" y="626"/>
                      </a:lnTo>
                      <a:lnTo>
                        <a:pt x="289" y="634"/>
                      </a:lnTo>
                      <a:lnTo>
                        <a:pt x="282" y="638"/>
                      </a:lnTo>
                      <a:lnTo>
                        <a:pt x="275" y="641"/>
                      </a:lnTo>
                      <a:lnTo>
                        <a:pt x="270" y="642"/>
                      </a:lnTo>
                      <a:lnTo>
                        <a:pt x="266" y="642"/>
                      </a:lnTo>
                      <a:lnTo>
                        <a:pt x="255" y="641"/>
                      </a:lnTo>
                      <a:lnTo>
                        <a:pt x="246" y="636"/>
                      </a:lnTo>
                      <a:lnTo>
                        <a:pt x="237" y="630"/>
                      </a:lnTo>
                      <a:lnTo>
                        <a:pt x="232" y="625"/>
                      </a:lnTo>
                      <a:lnTo>
                        <a:pt x="230" y="624"/>
                      </a:lnTo>
                      <a:lnTo>
                        <a:pt x="224" y="618"/>
                      </a:lnTo>
                      <a:lnTo>
                        <a:pt x="213" y="608"/>
                      </a:lnTo>
                      <a:lnTo>
                        <a:pt x="201" y="596"/>
                      </a:lnTo>
                      <a:lnTo>
                        <a:pt x="185" y="580"/>
                      </a:lnTo>
                      <a:lnTo>
                        <a:pt x="168" y="564"/>
                      </a:lnTo>
                      <a:lnTo>
                        <a:pt x="150" y="546"/>
                      </a:lnTo>
                      <a:lnTo>
                        <a:pt x="131" y="527"/>
                      </a:lnTo>
                      <a:lnTo>
                        <a:pt x="111" y="509"/>
                      </a:lnTo>
                      <a:lnTo>
                        <a:pt x="92" y="489"/>
                      </a:lnTo>
                      <a:lnTo>
                        <a:pt x="74" y="472"/>
                      </a:lnTo>
                      <a:lnTo>
                        <a:pt x="57" y="455"/>
                      </a:lnTo>
                      <a:lnTo>
                        <a:pt x="42" y="441"/>
                      </a:lnTo>
                      <a:lnTo>
                        <a:pt x="29" y="429"/>
                      </a:lnTo>
                      <a:lnTo>
                        <a:pt x="19" y="419"/>
                      </a:lnTo>
                      <a:lnTo>
                        <a:pt x="15" y="414"/>
                      </a:lnTo>
                      <a:lnTo>
                        <a:pt x="5" y="402"/>
                      </a:lnTo>
                      <a:lnTo>
                        <a:pt x="1" y="391"/>
                      </a:lnTo>
                      <a:lnTo>
                        <a:pt x="0" y="381"/>
                      </a:lnTo>
                      <a:lnTo>
                        <a:pt x="4" y="368"/>
                      </a:lnTo>
                      <a:lnTo>
                        <a:pt x="9" y="358"/>
                      </a:lnTo>
                      <a:lnTo>
                        <a:pt x="13" y="351"/>
                      </a:lnTo>
                      <a:lnTo>
                        <a:pt x="17" y="347"/>
                      </a:lnTo>
                      <a:lnTo>
                        <a:pt x="226" y="132"/>
                      </a:lnTo>
                      <a:lnTo>
                        <a:pt x="235" y="123"/>
                      </a:lnTo>
                      <a:lnTo>
                        <a:pt x="248" y="116"/>
                      </a:lnTo>
                      <a:lnTo>
                        <a:pt x="262" y="114"/>
                      </a:lnTo>
                      <a:lnTo>
                        <a:pt x="269" y="114"/>
                      </a:lnTo>
                      <a:lnTo>
                        <a:pt x="276" y="116"/>
                      </a:lnTo>
                      <a:lnTo>
                        <a:pt x="283" y="121"/>
                      </a:lnTo>
                      <a:lnTo>
                        <a:pt x="289" y="128"/>
                      </a:lnTo>
                      <a:lnTo>
                        <a:pt x="293" y="138"/>
                      </a:lnTo>
                      <a:lnTo>
                        <a:pt x="294" y="151"/>
                      </a:lnTo>
                      <a:lnTo>
                        <a:pt x="294" y="225"/>
                      </a:lnTo>
                      <a:lnTo>
                        <a:pt x="425" y="225"/>
                      </a:lnTo>
                      <a:lnTo>
                        <a:pt x="382" y="140"/>
                      </a:lnTo>
                      <a:lnTo>
                        <a:pt x="377" y="127"/>
                      </a:lnTo>
                      <a:lnTo>
                        <a:pt x="376" y="116"/>
                      </a:lnTo>
                      <a:lnTo>
                        <a:pt x="379" y="106"/>
                      </a:lnTo>
                      <a:lnTo>
                        <a:pt x="385" y="95"/>
                      </a:lnTo>
                      <a:lnTo>
                        <a:pt x="393" y="87"/>
                      </a:lnTo>
                      <a:lnTo>
                        <a:pt x="402" y="82"/>
                      </a:lnTo>
                      <a:lnTo>
                        <a:pt x="410" y="78"/>
                      </a:lnTo>
                      <a:lnTo>
                        <a:pt x="568" y="4"/>
                      </a:lnTo>
                      <a:lnTo>
                        <a:pt x="579" y="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" name="Freeform 11"/>
                <p:cNvSpPr>
                  <a:spLocks noEditPoints="1"/>
                </p:cNvSpPr>
                <p:nvPr/>
              </p:nvSpPr>
              <p:spPr bwMode="auto">
                <a:xfrm>
                  <a:off x="3978" y="3367"/>
                  <a:ext cx="145" cy="128"/>
                </a:xfrm>
                <a:custGeom>
                  <a:avLst/>
                  <a:gdLst>
                    <a:gd name="T0" fmla="*/ 605 w 726"/>
                    <a:gd name="T1" fmla="*/ 589 h 639"/>
                    <a:gd name="T2" fmla="*/ 606 w 726"/>
                    <a:gd name="T3" fmla="*/ 615 h 639"/>
                    <a:gd name="T4" fmla="*/ 418 w 726"/>
                    <a:gd name="T5" fmla="*/ 0 h 639"/>
                    <a:gd name="T6" fmla="*/ 439 w 726"/>
                    <a:gd name="T7" fmla="*/ 8 h 639"/>
                    <a:gd name="T8" fmla="*/ 450 w 726"/>
                    <a:gd name="T9" fmla="*/ 20 h 639"/>
                    <a:gd name="T10" fmla="*/ 666 w 726"/>
                    <a:gd name="T11" fmla="*/ 265 h 639"/>
                    <a:gd name="T12" fmla="*/ 697 w 726"/>
                    <a:gd name="T13" fmla="*/ 257 h 639"/>
                    <a:gd name="T14" fmla="*/ 718 w 726"/>
                    <a:gd name="T15" fmla="*/ 269 h 639"/>
                    <a:gd name="T16" fmla="*/ 726 w 726"/>
                    <a:gd name="T17" fmla="*/ 294 h 639"/>
                    <a:gd name="T18" fmla="*/ 723 w 726"/>
                    <a:gd name="T19" fmla="*/ 312 h 639"/>
                    <a:gd name="T20" fmla="*/ 720 w 726"/>
                    <a:gd name="T21" fmla="*/ 325 h 639"/>
                    <a:gd name="T22" fmla="*/ 711 w 726"/>
                    <a:gd name="T23" fmla="*/ 359 h 639"/>
                    <a:gd name="T24" fmla="*/ 699 w 726"/>
                    <a:gd name="T25" fmla="*/ 408 h 639"/>
                    <a:gd name="T26" fmla="*/ 684 w 726"/>
                    <a:gd name="T27" fmla="*/ 462 h 639"/>
                    <a:gd name="T28" fmla="*/ 671 w 726"/>
                    <a:gd name="T29" fmla="*/ 518 h 639"/>
                    <a:gd name="T30" fmla="*/ 659 w 726"/>
                    <a:gd name="T31" fmla="*/ 565 h 639"/>
                    <a:gd name="T32" fmla="*/ 651 w 726"/>
                    <a:gd name="T33" fmla="*/ 598 h 639"/>
                    <a:gd name="T34" fmla="*/ 642 w 726"/>
                    <a:gd name="T35" fmla="*/ 621 h 639"/>
                    <a:gd name="T36" fmla="*/ 620 w 726"/>
                    <a:gd name="T37" fmla="*/ 637 h 639"/>
                    <a:gd name="T38" fmla="*/ 600 w 726"/>
                    <a:gd name="T39" fmla="*/ 639 h 639"/>
                    <a:gd name="T40" fmla="*/ 591 w 726"/>
                    <a:gd name="T41" fmla="*/ 638 h 639"/>
                    <a:gd name="T42" fmla="*/ 299 w 726"/>
                    <a:gd name="T43" fmla="*/ 562 h 639"/>
                    <a:gd name="T44" fmla="*/ 282 w 726"/>
                    <a:gd name="T45" fmla="*/ 556 h 639"/>
                    <a:gd name="T46" fmla="*/ 265 w 726"/>
                    <a:gd name="T47" fmla="*/ 541 h 639"/>
                    <a:gd name="T48" fmla="*/ 260 w 726"/>
                    <a:gd name="T49" fmla="*/ 522 h 639"/>
                    <a:gd name="T50" fmla="*/ 270 w 726"/>
                    <a:gd name="T51" fmla="*/ 502 h 639"/>
                    <a:gd name="T52" fmla="*/ 346 w 726"/>
                    <a:gd name="T53" fmla="*/ 456 h 639"/>
                    <a:gd name="T54" fmla="*/ 230 w 726"/>
                    <a:gd name="T55" fmla="*/ 425 h 639"/>
                    <a:gd name="T56" fmla="*/ 213 w 726"/>
                    <a:gd name="T57" fmla="*/ 442 h 639"/>
                    <a:gd name="T58" fmla="*/ 196 w 726"/>
                    <a:gd name="T59" fmla="*/ 445 h 639"/>
                    <a:gd name="T60" fmla="*/ 173 w 726"/>
                    <a:gd name="T61" fmla="*/ 438 h 639"/>
                    <a:gd name="T62" fmla="*/ 21 w 726"/>
                    <a:gd name="T63" fmla="*/ 330 h 639"/>
                    <a:gd name="T64" fmla="*/ 3 w 726"/>
                    <a:gd name="T65" fmla="*/ 307 h 639"/>
                    <a:gd name="T66" fmla="*/ 0 w 726"/>
                    <a:gd name="T67" fmla="*/ 283 h 639"/>
                    <a:gd name="T68" fmla="*/ 11 w 726"/>
                    <a:gd name="T69" fmla="*/ 263 h 639"/>
                    <a:gd name="T70" fmla="*/ 150 w 726"/>
                    <a:gd name="T71" fmla="*/ 85 h 639"/>
                    <a:gd name="T72" fmla="*/ 161 w 726"/>
                    <a:gd name="T73" fmla="*/ 71 h 639"/>
                    <a:gd name="T74" fmla="*/ 178 w 726"/>
                    <a:gd name="T75" fmla="*/ 60 h 639"/>
                    <a:gd name="T76" fmla="*/ 201 w 726"/>
                    <a:gd name="T77" fmla="*/ 52 h 639"/>
                    <a:gd name="T78" fmla="*/ 242 w 726"/>
                    <a:gd name="T79" fmla="*/ 43 h 639"/>
                    <a:gd name="T80" fmla="*/ 306 w 726"/>
                    <a:gd name="T81" fmla="*/ 28 h 639"/>
                    <a:gd name="T82" fmla="*/ 345 w 726"/>
                    <a:gd name="T83" fmla="*/ 20 h 639"/>
                    <a:gd name="T84" fmla="*/ 379 w 726"/>
                    <a:gd name="T85" fmla="*/ 11 h 639"/>
                    <a:gd name="T86" fmla="*/ 398 w 726"/>
                    <a:gd name="T87" fmla="*/ 6 h 639"/>
                    <a:gd name="T88" fmla="*/ 418 w 726"/>
                    <a:gd name="T89" fmla="*/ 0 h 6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6" h="639">
                      <a:moveTo>
                        <a:pt x="606" y="589"/>
                      </a:moveTo>
                      <a:lnTo>
                        <a:pt x="605" y="589"/>
                      </a:lnTo>
                      <a:lnTo>
                        <a:pt x="603" y="589"/>
                      </a:lnTo>
                      <a:lnTo>
                        <a:pt x="606" y="615"/>
                      </a:lnTo>
                      <a:lnTo>
                        <a:pt x="606" y="589"/>
                      </a:lnTo>
                      <a:close/>
                      <a:moveTo>
                        <a:pt x="418" y="0"/>
                      </a:moveTo>
                      <a:lnTo>
                        <a:pt x="429" y="3"/>
                      </a:lnTo>
                      <a:lnTo>
                        <a:pt x="439" y="8"/>
                      </a:lnTo>
                      <a:lnTo>
                        <a:pt x="446" y="14"/>
                      </a:lnTo>
                      <a:lnTo>
                        <a:pt x="450" y="20"/>
                      </a:lnTo>
                      <a:lnTo>
                        <a:pt x="610" y="297"/>
                      </a:lnTo>
                      <a:lnTo>
                        <a:pt x="666" y="265"/>
                      </a:lnTo>
                      <a:lnTo>
                        <a:pt x="682" y="259"/>
                      </a:lnTo>
                      <a:lnTo>
                        <a:pt x="697" y="257"/>
                      </a:lnTo>
                      <a:lnTo>
                        <a:pt x="709" y="261"/>
                      </a:lnTo>
                      <a:lnTo>
                        <a:pt x="718" y="269"/>
                      </a:lnTo>
                      <a:lnTo>
                        <a:pt x="724" y="282"/>
                      </a:lnTo>
                      <a:lnTo>
                        <a:pt x="726" y="294"/>
                      </a:lnTo>
                      <a:lnTo>
                        <a:pt x="726" y="305"/>
                      </a:lnTo>
                      <a:lnTo>
                        <a:pt x="723" y="312"/>
                      </a:lnTo>
                      <a:lnTo>
                        <a:pt x="722" y="316"/>
                      </a:lnTo>
                      <a:lnTo>
                        <a:pt x="720" y="325"/>
                      </a:lnTo>
                      <a:lnTo>
                        <a:pt x="716" y="340"/>
                      </a:lnTo>
                      <a:lnTo>
                        <a:pt x="711" y="359"/>
                      </a:lnTo>
                      <a:lnTo>
                        <a:pt x="705" y="382"/>
                      </a:lnTo>
                      <a:lnTo>
                        <a:pt x="699" y="408"/>
                      </a:lnTo>
                      <a:lnTo>
                        <a:pt x="692" y="434"/>
                      </a:lnTo>
                      <a:lnTo>
                        <a:pt x="684" y="462"/>
                      </a:lnTo>
                      <a:lnTo>
                        <a:pt x="678" y="490"/>
                      </a:lnTo>
                      <a:lnTo>
                        <a:pt x="671" y="518"/>
                      </a:lnTo>
                      <a:lnTo>
                        <a:pt x="665" y="542"/>
                      </a:lnTo>
                      <a:lnTo>
                        <a:pt x="659" y="565"/>
                      </a:lnTo>
                      <a:lnTo>
                        <a:pt x="654" y="583"/>
                      </a:lnTo>
                      <a:lnTo>
                        <a:pt x="651" y="598"/>
                      </a:lnTo>
                      <a:lnTo>
                        <a:pt x="648" y="606"/>
                      </a:lnTo>
                      <a:lnTo>
                        <a:pt x="642" y="621"/>
                      </a:lnTo>
                      <a:lnTo>
                        <a:pt x="632" y="631"/>
                      </a:lnTo>
                      <a:lnTo>
                        <a:pt x="620" y="637"/>
                      </a:lnTo>
                      <a:lnTo>
                        <a:pt x="606" y="639"/>
                      </a:lnTo>
                      <a:lnTo>
                        <a:pt x="600" y="639"/>
                      </a:lnTo>
                      <a:lnTo>
                        <a:pt x="595" y="638"/>
                      </a:lnTo>
                      <a:lnTo>
                        <a:pt x="591" y="638"/>
                      </a:lnTo>
                      <a:lnTo>
                        <a:pt x="589" y="637"/>
                      </a:lnTo>
                      <a:lnTo>
                        <a:pt x="299" y="562"/>
                      </a:lnTo>
                      <a:lnTo>
                        <a:pt x="290" y="559"/>
                      </a:lnTo>
                      <a:lnTo>
                        <a:pt x="282" y="556"/>
                      </a:lnTo>
                      <a:lnTo>
                        <a:pt x="272" y="549"/>
                      </a:lnTo>
                      <a:lnTo>
                        <a:pt x="265" y="541"/>
                      </a:lnTo>
                      <a:lnTo>
                        <a:pt x="260" y="529"/>
                      </a:lnTo>
                      <a:lnTo>
                        <a:pt x="260" y="522"/>
                      </a:lnTo>
                      <a:lnTo>
                        <a:pt x="263" y="513"/>
                      </a:lnTo>
                      <a:lnTo>
                        <a:pt x="270" y="502"/>
                      </a:lnTo>
                      <a:lnTo>
                        <a:pt x="282" y="492"/>
                      </a:lnTo>
                      <a:lnTo>
                        <a:pt x="346" y="456"/>
                      </a:lnTo>
                      <a:lnTo>
                        <a:pt x="283" y="347"/>
                      </a:lnTo>
                      <a:lnTo>
                        <a:pt x="230" y="425"/>
                      </a:lnTo>
                      <a:lnTo>
                        <a:pt x="221" y="436"/>
                      </a:lnTo>
                      <a:lnTo>
                        <a:pt x="213" y="442"/>
                      </a:lnTo>
                      <a:lnTo>
                        <a:pt x="203" y="444"/>
                      </a:lnTo>
                      <a:lnTo>
                        <a:pt x="196" y="445"/>
                      </a:lnTo>
                      <a:lnTo>
                        <a:pt x="184" y="443"/>
                      </a:lnTo>
                      <a:lnTo>
                        <a:pt x="173" y="438"/>
                      </a:lnTo>
                      <a:lnTo>
                        <a:pt x="163" y="432"/>
                      </a:lnTo>
                      <a:lnTo>
                        <a:pt x="21" y="330"/>
                      </a:lnTo>
                      <a:lnTo>
                        <a:pt x="9" y="319"/>
                      </a:lnTo>
                      <a:lnTo>
                        <a:pt x="3" y="307"/>
                      </a:lnTo>
                      <a:lnTo>
                        <a:pt x="0" y="297"/>
                      </a:lnTo>
                      <a:lnTo>
                        <a:pt x="0" y="283"/>
                      </a:lnTo>
                      <a:lnTo>
                        <a:pt x="5" y="272"/>
                      </a:lnTo>
                      <a:lnTo>
                        <a:pt x="11" y="263"/>
                      </a:lnTo>
                      <a:lnTo>
                        <a:pt x="15" y="259"/>
                      </a:lnTo>
                      <a:lnTo>
                        <a:pt x="150" y="85"/>
                      </a:lnTo>
                      <a:lnTo>
                        <a:pt x="154" y="78"/>
                      </a:lnTo>
                      <a:lnTo>
                        <a:pt x="161" y="71"/>
                      </a:lnTo>
                      <a:lnTo>
                        <a:pt x="171" y="63"/>
                      </a:lnTo>
                      <a:lnTo>
                        <a:pt x="178" y="60"/>
                      </a:lnTo>
                      <a:lnTo>
                        <a:pt x="188" y="57"/>
                      </a:lnTo>
                      <a:lnTo>
                        <a:pt x="201" y="52"/>
                      </a:lnTo>
                      <a:lnTo>
                        <a:pt x="219" y="49"/>
                      </a:lnTo>
                      <a:lnTo>
                        <a:pt x="242" y="43"/>
                      </a:lnTo>
                      <a:lnTo>
                        <a:pt x="271" y="37"/>
                      </a:lnTo>
                      <a:lnTo>
                        <a:pt x="306" y="28"/>
                      </a:lnTo>
                      <a:lnTo>
                        <a:pt x="325" y="23"/>
                      </a:lnTo>
                      <a:lnTo>
                        <a:pt x="345" y="20"/>
                      </a:lnTo>
                      <a:lnTo>
                        <a:pt x="363" y="15"/>
                      </a:lnTo>
                      <a:lnTo>
                        <a:pt x="379" y="11"/>
                      </a:lnTo>
                      <a:lnTo>
                        <a:pt x="391" y="9"/>
                      </a:lnTo>
                      <a:lnTo>
                        <a:pt x="398" y="6"/>
                      </a:lnTo>
                      <a:lnTo>
                        <a:pt x="408" y="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" name="Freeform 12"/>
                <p:cNvSpPr>
                  <a:spLocks noEditPoints="1"/>
                </p:cNvSpPr>
                <p:nvPr/>
              </p:nvSpPr>
              <p:spPr bwMode="auto">
                <a:xfrm>
                  <a:off x="3898" y="3454"/>
                  <a:ext cx="108" cy="146"/>
                </a:xfrm>
                <a:custGeom>
                  <a:avLst/>
                  <a:gdLst>
                    <a:gd name="T0" fmla="*/ 454 w 540"/>
                    <a:gd name="T1" fmla="*/ 677 h 726"/>
                    <a:gd name="T2" fmla="*/ 455 w 540"/>
                    <a:gd name="T3" fmla="*/ 700 h 726"/>
                    <a:gd name="T4" fmla="*/ 387 w 540"/>
                    <a:gd name="T5" fmla="*/ 0 h 726"/>
                    <a:gd name="T6" fmla="*/ 414 w 540"/>
                    <a:gd name="T7" fmla="*/ 10 h 726"/>
                    <a:gd name="T8" fmla="*/ 430 w 540"/>
                    <a:gd name="T9" fmla="*/ 33 h 726"/>
                    <a:gd name="T10" fmla="*/ 537 w 540"/>
                    <a:gd name="T11" fmla="*/ 324 h 726"/>
                    <a:gd name="T12" fmla="*/ 538 w 540"/>
                    <a:gd name="T13" fmla="*/ 349 h 726"/>
                    <a:gd name="T14" fmla="*/ 528 w 540"/>
                    <a:gd name="T15" fmla="*/ 367 h 726"/>
                    <a:gd name="T16" fmla="*/ 508 w 540"/>
                    <a:gd name="T17" fmla="*/ 373 h 726"/>
                    <a:gd name="T18" fmla="*/ 488 w 540"/>
                    <a:gd name="T19" fmla="*/ 368 h 726"/>
                    <a:gd name="T20" fmla="*/ 367 w 540"/>
                    <a:gd name="T21" fmla="*/ 454 h 726"/>
                    <a:gd name="T22" fmla="*/ 472 w 540"/>
                    <a:gd name="T23" fmla="*/ 454 h 726"/>
                    <a:gd name="T24" fmla="*/ 490 w 540"/>
                    <a:gd name="T25" fmla="*/ 464 h 726"/>
                    <a:gd name="T26" fmla="*/ 501 w 540"/>
                    <a:gd name="T27" fmla="*/ 486 h 726"/>
                    <a:gd name="T28" fmla="*/ 501 w 540"/>
                    <a:gd name="T29" fmla="*/ 504 h 726"/>
                    <a:gd name="T30" fmla="*/ 498 w 540"/>
                    <a:gd name="T31" fmla="*/ 694 h 726"/>
                    <a:gd name="T32" fmla="*/ 488 w 540"/>
                    <a:gd name="T33" fmla="*/ 712 h 726"/>
                    <a:gd name="T34" fmla="*/ 467 w 540"/>
                    <a:gd name="T35" fmla="*/ 724 h 726"/>
                    <a:gd name="T36" fmla="*/ 445 w 540"/>
                    <a:gd name="T37" fmla="*/ 724 h 726"/>
                    <a:gd name="T38" fmla="*/ 226 w 540"/>
                    <a:gd name="T39" fmla="*/ 711 h 726"/>
                    <a:gd name="T40" fmla="*/ 211 w 540"/>
                    <a:gd name="T41" fmla="*/ 710 h 726"/>
                    <a:gd name="T42" fmla="*/ 193 w 540"/>
                    <a:gd name="T43" fmla="*/ 701 h 726"/>
                    <a:gd name="T44" fmla="*/ 172 w 540"/>
                    <a:gd name="T45" fmla="*/ 686 h 726"/>
                    <a:gd name="T46" fmla="*/ 141 w 540"/>
                    <a:gd name="T47" fmla="*/ 656 h 726"/>
                    <a:gd name="T48" fmla="*/ 93 w 540"/>
                    <a:gd name="T49" fmla="*/ 614 h 726"/>
                    <a:gd name="T50" fmla="*/ 64 w 540"/>
                    <a:gd name="T51" fmla="*/ 587 h 726"/>
                    <a:gd name="T52" fmla="*/ 39 w 540"/>
                    <a:gd name="T53" fmla="*/ 564 h 726"/>
                    <a:gd name="T54" fmla="*/ 23 w 540"/>
                    <a:gd name="T55" fmla="*/ 551 h 726"/>
                    <a:gd name="T56" fmla="*/ 6 w 540"/>
                    <a:gd name="T57" fmla="*/ 536 h 726"/>
                    <a:gd name="T58" fmla="*/ 0 w 540"/>
                    <a:gd name="T59" fmla="*/ 516 h 726"/>
                    <a:gd name="T60" fmla="*/ 5 w 540"/>
                    <a:gd name="T61" fmla="*/ 500 h 726"/>
                    <a:gd name="T62" fmla="*/ 81 w 540"/>
                    <a:gd name="T63" fmla="*/ 183 h 726"/>
                    <a:gd name="T64" fmla="*/ 58 w 540"/>
                    <a:gd name="T65" fmla="*/ 164 h 726"/>
                    <a:gd name="T66" fmla="*/ 54 w 540"/>
                    <a:gd name="T67" fmla="*/ 145 h 726"/>
                    <a:gd name="T68" fmla="*/ 63 w 540"/>
                    <a:gd name="T69" fmla="*/ 123 h 726"/>
                    <a:gd name="T70" fmla="*/ 80 w 540"/>
                    <a:gd name="T71" fmla="*/ 111 h 726"/>
                    <a:gd name="T72" fmla="*/ 90 w 540"/>
                    <a:gd name="T73" fmla="*/ 107 h 726"/>
                    <a:gd name="T74" fmla="*/ 114 w 540"/>
                    <a:gd name="T75" fmla="*/ 99 h 726"/>
                    <a:gd name="T76" fmla="*/ 154 w 540"/>
                    <a:gd name="T77" fmla="*/ 83 h 726"/>
                    <a:gd name="T78" fmla="*/ 205 w 540"/>
                    <a:gd name="T79" fmla="*/ 64 h 726"/>
                    <a:gd name="T80" fmla="*/ 259 w 540"/>
                    <a:gd name="T81" fmla="*/ 44 h 726"/>
                    <a:gd name="T82" fmla="*/ 310 w 540"/>
                    <a:gd name="T83" fmla="*/ 25 h 726"/>
                    <a:gd name="T84" fmla="*/ 349 w 540"/>
                    <a:gd name="T85" fmla="*/ 10 h 726"/>
                    <a:gd name="T86" fmla="*/ 370 w 540"/>
                    <a:gd name="T87" fmla="*/ 2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40" h="726">
                      <a:moveTo>
                        <a:pt x="455" y="676"/>
                      </a:moveTo>
                      <a:lnTo>
                        <a:pt x="454" y="677"/>
                      </a:lnTo>
                      <a:lnTo>
                        <a:pt x="451" y="678"/>
                      </a:lnTo>
                      <a:lnTo>
                        <a:pt x="455" y="700"/>
                      </a:lnTo>
                      <a:lnTo>
                        <a:pt x="455" y="676"/>
                      </a:lnTo>
                      <a:close/>
                      <a:moveTo>
                        <a:pt x="387" y="0"/>
                      </a:moveTo>
                      <a:lnTo>
                        <a:pt x="402" y="3"/>
                      </a:lnTo>
                      <a:lnTo>
                        <a:pt x="414" y="10"/>
                      </a:lnTo>
                      <a:lnTo>
                        <a:pt x="424" y="21"/>
                      </a:lnTo>
                      <a:lnTo>
                        <a:pt x="430" y="33"/>
                      </a:lnTo>
                      <a:lnTo>
                        <a:pt x="535" y="315"/>
                      </a:lnTo>
                      <a:lnTo>
                        <a:pt x="537" y="324"/>
                      </a:lnTo>
                      <a:lnTo>
                        <a:pt x="540" y="335"/>
                      </a:lnTo>
                      <a:lnTo>
                        <a:pt x="538" y="349"/>
                      </a:lnTo>
                      <a:lnTo>
                        <a:pt x="534" y="360"/>
                      </a:lnTo>
                      <a:lnTo>
                        <a:pt x="528" y="367"/>
                      </a:lnTo>
                      <a:lnTo>
                        <a:pt x="518" y="372"/>
                      </a:lnTo>
                      <a:lnTo>
                        <a:pt x="508" y="373"/>
                      </a:lnTo>
                      <a:lnTo>
                        <a:pt x="498" y="372"/>
                      </a:lnTo>
                      <a:lnTo>
                        <a:pt x="488" y="368"/>
                      </a:lnTo>
                      <a:lnTo>
                        <a:pt x="421" y="336"/>
                      </a:lnTo>
                      <a:lnTo>
                        <a:pt x="367" y="454"/>
                      </a:lnTo>
                      <a:lnTo>
                        <a:pt x="457" y="453"/>
                      </a:lnTo>
                      <a:lnTo>
                        <a:pt x="472" y="454"/>
                      </a:lnTo>
                      <a:lnTo>
                        <a:pt x="483" y="459"/>
                      </a:lnTo>
                      <a:lnTo>
                        <a:pt x="490" y="464"/>
                      </a:lnTo>
                      <a:lnTo>
                        <a:pt x="497" y="475"/>
                      </a:lnTo>
                      <a:lnTo>
                        <a:pt x="501" y="486"/>
                      </a:lnTo>
                      <a:lnTo>
                        <a:pt x="501" y="495"/>
                      </a:lnTo>
                      <a:lnTo>
                        <a:pt x="501" y="504"/>
                      </a:lnTo>
                      <a:lnTo>
                        <a:pt x="500" y="680"/>
                      </a:lnTo>
                      <a:lnTo>
                        <a:pt x="498" y="694"/>
                      </a:lnTo>
                      <a:lnTo>
                        <a:pt x="494" y="705"/>
                      </a:lnTo>
                      <a:lnTo>
                        <a:pt x="488" y="712"/>
                      </a:lnTo>
                      <a:lnTo>
                        <a:pt x="478" y="720"/>
                      </a:lnTo>
                      <a:lnTo>
                        <a:pt x="467" y="724"/>
                      </a:lnTo>
                      <a:lnTo>
                        <a:pt x="455" y="726"/>
                      </a:lnTo>
                      <a:lnTo>
                        <a:pt x="445" y="724"/>
                      </a:lnTo>
                      <a:lnTo>
                        <a:pt x="231" y="710"/>
                      </a:lnTo>
                      <a:lnTo>
                        <a:pt x="226" y="711"/>
                      </a:lnTo>
                      <a:lnTo>
                        <a:pt x="223" y="711"/>
                      </a:lnTo>
                      <a:lnTo>
                        <a:pt x="211" y="710"/>
                      </a:lnTo>
                      <a:lnTo>
                        <a:pt x="200" y="705"/>
                      </a:lnTo>
                      <a:lnTo>
                        <a:pt x="193" y="701"/>
                      </a:lnTo>
                      <a:lnTo>
                        <a:pt x="184" y="695"/>
                      </a:lnTo>
                      <a:lnTo>
                        <a:pt x="172" y="686"/>
                      </a:lnTo>
                      <a:lnTo>
                        <a:pt x="158" y="672"/>
                      </a:lnTo>
                      <a:lnTo>
                        <a:pt x="141" y="656"/>
                      </a:lnTo>
                      <a:lnTo>
                        <a:pt x="119" y="637"/>
                      </a:lnTo>
                      <a:lnTo>
                        <a:pt x="93" y="614"/>
                      </a:lnTo>
                      <a:lnTo>
                        <a:pt x="79" y="601"/>
                      </a:lnTo>
                      <a:lnTo>
                        <a:pt x="64" y="587"/>
                      </a:lnTo>
                      <a:lnTo>
                        <a:pt x="51" y="575"/>
                      </a:lnTo>
                      <a:lnTo>
                        <a:pt x="39" y="564"/>
                      </a:lnTo>
                      <a:lnTo>
                        <a:pt x="29" y="556"/>
                      </a:lnTo>
                      <a:lnTo>
                        <a:pt x="23" y="551"/>
                      </a:lnTo>
                      <a:lnTo>
                        <a:pt x="14" y="545"/>
                      </a:lnTo>
                      <a:lnTo>
                        <a:pt x="6" y="536"/>
                      </a:lnTo>
                      <a:lnTo>
                        <a:pt x="3" y="529"/>
                      </a:lnTo>
                      <a:lnTo>
                        <a:pt x="0" y="516"/>
                      </a:lnTo>
                      <a:lnTo>
                        <a:pt x="3" y="506"/>
                      </a:lnTo>
                      <a:lnTo>
                        <a:pt x="5" y="500"/>
                      </a:lnTo>
                      <a:lnTo>
                        <a:pt x="141" y="210"/>
                      </a:lnTo>
                      <a:lnTo>
                        <a:pt x="81" y="183"/>
                      </a:lnTo>
                      <a:lnTo>
                        <a:pt x="67" y="174"/>
                      </a:lnTo>
                      <a:lnTo>
                        <a:pt x="58" y="164"/>
                      </a:lnTo>
                      <a:lnTo>
                        <a:pt x="55" y="155"/>
                      </a:lnTo>
                      <a:lnTo>
                        <a:pt x="54" y="145"/>
                      </a:lnTo>
                      <a:lnTo>
                        <a:pt x="57" y="133"/>
                      </a:lnTo>
                      <a:lnTo>
                        <a:pt x="63" y="123"/>
                      </a:lnTo>
                      <a:lnTo>
                        <a:pt x="73" y="116"/>
                      </a:lnTo>
                      <a:lnTo>
                        <a:pt x="80" y="111"/>
                      </a:lnTo>
                      <a:lnTo>
                        <a:pt x="87" y="109"/>
                      </a:lnTo>
                      <a:lnTo>
                        <a:pt x="90" y="107"/>
                      </a:lnTo>
                      <a:lnTo>
                        <a:pt x="99" y="104"/>
                      </a:lnTo>
                      <a:lnTo>
                        <a:pt x="114" y="99"/>
                      </a:lnTo>
                      <a:lnTo>
                        <a:pt x="132" y="92"/>
                      </a:lnTo>
                      <a:lnTo>
                        <a:pt x="154" y="83"/>
                      </a:lnTo>
                      <a:lnTo>
                        <a:pt x="179" y="75"/>
                      </a:lnTo>
                      <a:lnTo>
                        <a:pt x="205" y="64"/>
                      </a:lnTo>
                      <a:lnTo>
                        <a:pt x="232" y="54"/>
                      </a:lnTo>
                      <a:lnTo>
                        <a:pt x="259" y="44"/>
                      </a:lnTo>
                      <a:lnTo>
                        <a:pt x="284" y="35"/>
                      </a:lnTo>
                      <a:lnTo>
                        <a:pt x="310" y="25"/>
                      </a:lnTo>
                      <a:lnTo>
                        <a:pt x="330" y="16"/>
                      </a:lnTo>
                      <a:lnTo>
                        <a:pt x="349" y="10"/>
                      </a:lnTo>
                      <a:lnTo>
                        <a:pt x="363" y="6"/>
                      </a:lnTo>
                      <a:lnTo>
                        <a:pt x="370" y="2"/>
                      </a:lnTo>
                      <a:lnTo>
                        <a:pt x="387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37" name="그룹 36"/>
          <p:cNvGrpSpPr/>
          <p:nvPr/>
        </p:nvGrpSpPr>
        <p:grpSpPr>
          <a:xfrm>
            <a:off x="766763" y="441325"/>
            <a:ext cx="828675" cy="827088"/>
            <a:chOff x="7942259" y="3032825"/>
            <a:chExt cx="960782" cy="956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직사각형 37"/>
            <p:cNvSpPr/>
            <p:nvPr/>
          </p:nvSpPr>
          <p:spPr>
            <a:xfrm>
              <a:off x="7942259" y="3032825"/>
              <a:ext cx="960782" cy="956678"/>
            </a:xfrm>
            <a:prstGeom prst="rect">
              <a:avLst/>
            </a:prstGeom>
            <a:solidFill>
              <a:srgbClr val="84CDC2"/>
            </a:solidFill>
            <a:ln>
              <a:solidFill>
                <a:srgbClr val="84CD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8547045" y="3281828"/>
              <a:ext cx="139095" cy="139430"/>
            </a:xfrm>
            <a:custGeom>
              <a:avLst/>
              <a:gdLst>
                <a:gd name="T0" fmla="*/ 373 w 747"/>
                <a:gd name="T1" fmla="*/ 0 h 749"/>
                <a:gd name="T2" fmla="*/ 424 w 747"/>
                <a:gd name="T3" fmla="*/ 4 h 749"/>
                <a:gd name="T4" fmla="*/ 472 w 747"/>
                <a:gd name="T5" fmla="*/ 14 h 749"/>
                <a:gd name="T6" fmla="*/ 518 w 747"/>
                <a:gd name="T7" fmla="*/ 29 h 749"/>
                <a:gd name="T8" fmla="*/ 562 w 747"/>
                <a:gd name="T9" fmla="*/ 51 h 749"/>
                <a:gd name="T10" fmla="*/ 602 w 747"/>
                <a:gd name="T11" fmla="*/ 78 h 749"/>
                <a:gd name="T12" fmla="*/ 638 w 747"/>
                <a:gd name="T13" fmla="*/ 109 h 749"/>
                <a:gd name="T14" fmla="*/ 669 w 747"/>
                <a:gd name="T15" fmla="*/ 146 h 749"/>
                <a:gd name="T16" fmla="*/ 696 w 747"/>
                <a:gd name="T17" fmla="*/ 186 h 749"/>
                <a:gd name="T18" fmla="*/ 718 w 747"/>
                <a:gd name="T19" fmla="*/ 229 h 749"/>
                <a:gd name="T20" fmla="*/ 733 w 747"/>
                <a:gd name="T21" fmla="*/ 276 h 749"/>
                <a:gd name="T22" fmla="*/ 744 w 747"/>
                <a:gd name="T23" fmla="*/ 324 h 749"/>
                <a:gd name="T24" fmla="*/ 747 w 747"/>
                <a:gd name="T25" fmla="*/ 375 h 749"/>
                <a:gd name="T26" fmla="*/ 744 w 747"/>
                <a:gd name="T27" fmla="*/ 426 h 749"/>
                <a:gd name="T28" fmla="*/ 733 w 747"/>
                <a:gd name="T29" fmla="*/ 474 h 749"/>
                <a:gd name="T30" fmla="*/ 718 w 747"/>
                <a:gd name="T31" fmla="*/ 520 h 749"/>
                <a:gd name="T32" fmla="*/ 696 w 747"/>
                <a:gd name="T33" fmla="*/ 564 h 749"/>
                <a:gd name="T34" fmla="*/ 669 w 747"/>
                <a:gd name="T35" fmla="*/ 604 h 749"/>
                <a:gd name="T36" fmla="*/ 638 w 747"/>
                <a:gd name="T37" fmla="*/ 640 h 749"/>
                <a:gd name="T38" fmla="*/ 602 w 747"/>
                <a:gd name="T39" fmla="*/ 672 h 749"/>
                <a:gd name="T40" fmla="*/ 562 w 747"/>
                <a:gd name="T41" fmla="*/ 699 h 749"/>
                <a:gd name="T42" fmla="*/ 518 w 747"/>
                <a:gd name="T43" fmla="*/ 720 h 749"/>
                <a:gd name="T44" fmla="*/ 472 w 747"/>
                <a:gd name="T45" fmla="*/ 736 h 749"/>
                <a:gd name="T46" fmla="*/ 424 w 747"/>
                <a:gd name="T47" fmla="*/ 747 h 749"/>
                <a:gd name="T48" fmla="*/ 373 w 747"/>
                <a:gd name="T49" fmla="*/ 749 h 749"/>
                <a:gd name="T50" fmla="*/ 322 w 747"/>
                <a:gd name="T51" fmla="*/ 747 h 749"/>
                <a:gd name="T52" fmla="*/ 274 w 747"/>
                <a:gd name="T53" fmla="*/ 736 h 749"/>
                <a:gd name="T54" fmla="*/ 228 w 747"/>
                <a:gd name="T55" fmla="*/ 720 h 749"/>
                <a:gd name="T56" fmla="*/ 185 w 747"/>
                <a:gd name="T57" fmla="*/ 699 h 749"/>
                <a:gd name="T58" fmla="*/ 145 w 747"/>
                <a:gd name="T59" fmla="*/ 672 h 749"/>
                <a:gd name="T60" fmla="*/ 108 w 747"/>
                <a:gd name="T61" fmla="*/ 640 h 749"/>
                <a:gd name="T62" fmla="*/ 77 w 747"/>
                <a:gd name="T63" fmla="*/ 604 h 749"/>
                <a:gd name="T64" fmla="*/ 50 w 747"/>
                <a:gd name="T65" fmla="*/ 564 h 749"/>
                <a:gd name="T66" fmla="*/ 29 w 747"/>
                <a:gd name="T67" fmla="*/ 520 h 749"/>
                <a:gd name="T68" fmla="*/ 13 w 747"/>
                <a:gd name="T69" fmla="*/ 474 h 749"/>
                <a:gd name="T70" fmla="*/ 3 w 747"/>
                <a:gd name="T71" fmla="*/ 426 h 749"/>
                <a:gd name="T72" fmla="*/ 0 w 747"/>
                <a:gd name="T73" fmla="*/ 375 h 749"/>
                <a:gd name="T74" fmla="*/ 3 w 747"/>
                <a:gd name="T75" fmla="*/ 324 h 749"/>
                <a:gd name="T76" fmla="*/ 13 w 747"/>
                <a:gd name="T77" fmla="*/ 276 h 749"/>
                <a:gd name="T78" fmla="*/ 29 w 747"/>
                <a:gd name="T79" fmla="*/ 229 h 749"/>
                <a:gd name="T80" fmla="*/ 50 w 747"/>
                <a:gd name="T81" fmla="*/ 186 h 749"/>
                <a:gd name="T82" fmla="*/ 77 w 747"/>
                <a:gd name="T83" fmla="*/ 146 h 749"/>
                <a:gd name="T84" fmla="*/ 108 w 747"/>
                <a:gd name="T85" fmla="*/ 109 h 749"/>
                <a:gd name="T86" fmla="*/ 145 w 747"/>
                <a:gd name="T87" fmla="*/ 78 h 749"/>
                <a:gd name="T88" fmla="*/ 185 w 747"/>
                <a:gd name="T89" fmla="*/ 51 h 749"/>
                <a:gd name="T90" fmla="*/ 228 w 747"/>
                <a:gd name="T91" fmla="*/ 29 h 749"/>
                <a:gd name="T92" fmla="*/ 274 w 747"/>
                <a:gd name="T93" fmla="*/ 14 h 749"/>
                <a:gd name="T94" fmla="*/ 322 w 747"/>
                <a:gd name="T95" fmla="*/ 4 h 749"/>
                <a:gd name="T96" fmla="*/ 373 w 747"/>
                <a:gd name="T97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7" h="749">
                  <a:moveTo>
                    <a:pt x="373" y="0"/>
                  </a:moveTo>
                  <a:lnTo>
                    <a:pt x="424" y="4"/>
                  </a:lnTo>
                  <a:lnTo>
                    <a:pt x="472" y="14"/>
                  </a:lnTo>
                  <a:lnTo>
                    <a:pt x="518" y="29"/>
                  </a:lnTo>
                  <a:lnTo>
                    <a:pt x="562" y="51"/>
                  </a:lnTo>
                  <a:lnTo>
                    <a:pt x="602" y="78"/>
                  </a:lnTo>
                  <a:lnTo>
                    <a:pt x="638" y="109"/>
                  </a:lnTo>
                  <a:lnTo>
                    <a:pt x="669" y="146"/>
                  </a:lnTo>
                  <a:lnTo>
                    <a:pt x="696" y="186"/>
                  </a:lnTo>
                  <a:lnTo>
                    <a:pt x="718" y="229"/>
                  </a:lnTo>
                  <a:lnTo>
                    <a:pt x="733" y="276"/>
                  </a:lnTo>
                  <a:lnTo>
                    <a:pt x="744" y="324"/>
                  </a:lnTo>
                  <a:lnTo>
                    <a:pt x="747" y="375"/>
                  </a:lnTo>
                  <a:lnTo>
                    <a:pt x="744" y="426"/>
                  </a:lnTo>
                  <a:lnTo>
                    <a:pt x="733" y="474"/>
                  </a:lnTo>
                  <a:lnTo>
                    <a:pt x="718" y="520"/>
                  </a:lnTo>
                  <a:lnTo>
                    <a:pt x="696" y="564"/>
                  </a:lnTo>
                  <a:lnTo>
                    <a:pt x="669" y="604"/>
                  </a:lnTo>
                  <a:lnTo>
                    <a:pt x="638" y="640"/>
                  </a:lnTo>
                  <a:lnTo>
                    <a:pt x="602" y="672"/>
                  </a:lnTo>
                  <a:lnTo>
                    <a:pt x="562" y="699"/>
                  </a:lnTo>
                  <a:lnTo>
                    <a:pt x="518" y="720"/>
                  </a:lnTo>
                  <a:lnTo>
                    <a:pt x="472" y="736"/>
                  </a:lnTo>
                  <a:lnTo>
                    <a:pt x="424" y="747"/>
                  </a:lnTo>
                  <a:lnTo>
                    <a:pt x="373" y="749"/>
                  </a:lnTo>
                  <a:lnTo>
                    <a:pt x="322" y="747"/>
                  </a:lnTo>
                  <a:lnTo>
                    <a:pt x="274" y="736"/>
                  </a:lnTo>
                  <a:lnTo>
                    <a:pt x="228" y="720"/>
                  </a:lnTo>
                  <a:lnTo>
                    <a:pt x="185" y="699"/>
                  </a:lnTo>
                  <a:lnTo>
                    <a:pt x="145" y="672"/>
                  </a:lnTo>
                  <a:lnTo>
                    <a:pt x="108" y="640"/>
                  </a:lnTo>
                  <a:lnTo>
                    <a:pt x="77" y="604"/>
                  </a:lnTo>
                  <a:lnTo>
                    <a:pt x="50" y="564"/>
                  </a:lnTo>
                  <a:lnTo>
                    <a:pt x="29" y="520"/>
                  </a:lnTo>
                  <a:lnTo>
                    <a:pt x="13" y="474"/>
                  </a:lnTo>
                  <a:lnTo>
                    <a:pt x="3" y="426"/>
                  </a:lnTo>
                  <a:lnTo>
                    <a:pt x="0" y="375"/>
                  </a:lnTo>
                  <a:lnTo>
                    <a:pt x="3" y="324"/>
                  </a:lnTo>
                  <a:lnTo>
                    <a:pt x="13" y="276"/>
                  </a:lnTo>
                  <a:lnTo>
                    <a:pt x="29" y="229"/>
                  </a:lnTo>
                  <a:lnTo>
                    <a:pt x="50" y="186"/>
                  </a:lnTo>
                  <a:lnTo>
                    <a:pt x="77" y="146"/>
                  </a:lnTo>
                  <a:lnTo>
                    <a:pt x="108" y="109"/>
                  </a:lnTo>
                  <a:lnTo>
                    <a:pt x="145" y="78"/>
                  </a:lnTo>
                  <a:lnTo>
                    <a:pt x="185" y="51"/>
                  </a:lnTo>
                  <a:lnTo>
                    <a:pt x="228" y="29"/>
                  </a:lnTo>
                  <a:lnTo>
                    <a:pt x="274" y="14"/>
                  </a:lnTo>
                  <a:lnTo>
                    <a:pt x="322" y="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8056013" y="3182368"/>
              <a:ext cx="741215" cy="637659"/>
            </a:xfrm>
            <a:custGeom>
              <a:avLst/>
              <a:gdLst>
                <a:gd name="T0" fmla="*/ 1608 w 3972"/>
                <a:gd name="T1" fmla="*/ 3056 h 3428"/>
                <a:gd name="T2" fmla="*/ 1156 w 3972"/>
                <a:gd name="T3" fmla="*/ 3056 h 3428"/>
                <a:gd name="T4" fmla="*/ 3417 w 3972"/>
                <a:gd name="T5" fmla="*/ 2201 h 3428"/>
                <a:gd name="T6" fmla="*/ 3425 w 3972"/>
                <a:gd name="T7" fmla="*/ 2007 h 3428"/>
                <a:gd name="T8" fmla="*/ 3001 w 3972"/>
                <a:gd name="T9" fmla="*/ 1412 h 3428"/>
                <a:gd name="T10" fmla="*/ 3093 w 3972"/>
                <a:gd name="T11" fmla="*/ 2017 h 3428"/>
                <a:gd name="T12" fmla="*/ 2579 w 3972"/>
                <a:gd name="T13" fmla="*/ 0 h 3428"/>
                <a:gd name="T14" fmla="*/ 2401 w 3972"/>
                <a:gd name="T15" fmla="*/ 1274 h 3428"/>
                <a:gd name="T16" fmla="*/ 2580 w 3972"/>
                <a:gd name="T17" fmla="*/ 1390 h 3428"/>
                <a:gd name="T18" fmla="*/ 2719 w 3972"/>
                <a:gd name="T19" fmla="*/ 1387 h 3428"/>
                <a:gd name="T20" fmla="*/ 2867 w 3972"/>
                <a:gd name="T21" fmla="*/ 1318 h 3428"/>
                <a:gd name="T22" fmla="*/ 3095 w 3972"/>
                <a:gd name="T23" fmla="*/ 1304 h 3428"/>
                <a:gd name="T24" fmla="*/ 3237 w 3972"/>
                <a:gd name="T25" fmla="*/ 1366 h 3428"/>
                <a:gd name="T26" fmla="*/ 3317 w 3972"/>
                <a:gd name="T27" fmla="*/ 1417 h 3428"/>
                <a:gd name="T28" fmla="*/ 3439 w 3972"/>
                <a:gd name="T29" fmla="*/ 1508 h 3428"/>
                <a:gd name="T30" fmla="*/ 3563 w 3972"/>
                <a:gd name="T31" fmla="*/ 1635 h 3428"/>
                <a:gd name="T32" fmla="*/ 3666 w 3972"/>
                <a:gd name="T33" fmla="*/ 1801 h 3428"/>
                <a:gd name="T34" fmla="*/ 3720 w 3972"/>
                <a:gd name="T35" fmla="*/ 2012 h 3428"/>
                <a:gd name="T36" fmla="*/ 3713 w 3972"/>
                <a:gd name="T37" fmla="*/ 2201 h 3428"/>
                <a:gd name="T38" fmla="*/ 1916 w 3972"/>
                <a:gd name="T39" fmla="*/ 2201 h 3428"/>
                <a:gd name="T40" fmla="*/ 2058 w 3972"/>
                <a:gd name="T41" fmla="*/ 2103 h 3428"/>
                <a:gd name="T42" fmla="*/ 2084 w 3972"/>
                <a:gd name="T43" fmla="*/ 1926 h 3428"/>
                <a:gd name="T44" fmla="*/ 2151 w 3972"/>
                <a:gd name="T45" fmla="*/ 1735 h 3428"/>
                <a:gd name="T46" fmla="*/ 2272 w 3972"/>
                <a:gd name="T47" fmla="*/ 1573 h 3428"/>
                <a:gd name="T48" fmla="*/ 2407 w 3972"/>
                <a:gd name="T49" fmla="*/ 1484 h 3428"/>
                <a:gd name="T50" fmla="*/ 2470 w 3972"/>
                <a:gd name="T51" fmla="*/ 1496 h 3428"/>
                <a:gd name="T52" fmla="*/ 2477 w 3972"/>
                <a:gd name="T53" fmla="*/ 1560 h 3428"/>
                <a:gd name="T54" fmla="*/ 2330 w 3972"/>
                <a:gd name="T55" fmla="*/ 1638 h 3428"/>
                <a:gd name="T56" fmla="*/ 2226 w 3972"/>
                <a:gd name="T57" fmla="*/ 1749 h 3428"/>
                <a:gd name="T58" fmla="*/ 2159 w 3972"/>
                <a:gd name="T59" fmla="*/ 1931 h 3428"/>
                <a:gd name="T60" fmla="*/ 2132 w 3972"/>
                <a:gd name="T61" fmla="*/ 2104 h 3428"/>
                <a:gd name="T62" fmla="*/ 2620 w 3972"/>
                <a:gd name="T63" fmla="*/ 2201 h 3428"/>
                <a:gd name="T64" fmla="*/ 2440 w 3972"/>
                <a:gd name="T65" fmla="*/ 1649 h 3428"/>
                <a:gd name="T66" fmla="*/ 2520 w 3972"/>
                <a:gd name="T67" fmla="*/ 1590 h 3428"/>
                <a:gd name="T68" fmla="*/ 2526 w 3972"/>
                <a:gd name="T69" fmla="*/ 1489 h 3428"/>
                <a:gd name="T70" fmla="*/ 2452 w 3972"/>
                <a:gd name="T71" fmla="*/ 1429 h 3428"/>
                <a:gd name="T72" fmla="*/ 2278 w 3972"/>
                <a:gd name="T73" fmla="*/ 1486 h 3428"/>
                <a:gd name="T74" fmla="*/ 2238 w 3972"/>
                <a:gd name="T75" fmla="*/ 1519 h 3428"/>
                <a:gd name="T76" fmla="*/ 2088 w 3972"/>
                <a:gd name="T77" fmla="*/ 1362 h 3428"/>
                <a:gd name="T78" fmla="*/ 1976 w 3972"/>
                <a:gd name="T79" fmla="*/ 1207 h 3428"/>
                <a:gd name="T80" fmla="*/ 1903 w 3972"/>
                <a:gd name="T81" fmla="*/ 1085 h 3428"/>
                <a:gd name="T82" fmla="*/ 1868 w 3972"/>
                <a:gd name="T83" fmla="*/ 1010 h 3428"/>
                <a:gd name="T84" fmla="*/ 1884 w 3972"/>
                <a:gd name="T85" fmla="*/ 901 h 3428"/>
                <a:gd name="T86" fmla="*/ 1973 w 3972"/>
                <a:gd name="T87" fmla="*/ 833 h 3428"/>
                <a:gd name="T88" fmla="*/ 2082 w 3972"/>
                <a:gd name="T89" fmla="*/ 849 h 3428"/>
                <a:gd name="T90" fmla="*/ 2153 w 3972"/>
                <a:gd name="T91" fmla="*/ 936 h 3428"/>
                <a:gd name="T92" fmla="*/ 2238 w 3972"/>
                <a:gd name="T93" fmla="*/ 1076 h 3428"/>
                <a:gd name="T94" fmla="*/ 2008 w 3972"/>
                <a:gd name="T95" fmla="*/ 2050 h 3428"/>
                <a:gd name="T96" fmla="*/ 1325 w 3972"/>
                <a:gd name="T97" fmla="*/ 2172 h 3428"/>
                <a:gd name="T98" fmla="*/ 738 w 3972"/>
                <a:gd name="T99" fmla="*/ 3428 h 3428"/>
                <a:gd name="T100" fmla="*/ 121 w 3972"/>
                <a:gd name="T101" fmla="*/ 2172 h 3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72" h="3428">
                  <a:moveTo>
                    <a:pt x="860" y="3056"/>
                  </a:moveTo>
                  <a:lnTo>
                    <a:pt x="860" y="3307"/>
                  </a:lnTo>
                  <a:lnTo>
                    <a:pt x="1608" y="3307"/>
                  </a:lnTo>
                  <a:lnTo>
                    <a:pt x="1608" y="3056"/>
                  </a:lnTo>
                  <a:lnTo>
                    <a:pt x="1325" y="3056"/>
                  </a:lnTo>
                  <a:lnTo>
                    <a:pt x="1325" y="3201"/>
                  </a:lnTo>
                  <a:lnTo>
                    <a:pt x="1156" y="3201"/>
                  </a:lnTo>
                  <a:lnTo>
                    <a:pt x="1156" y="3056"/>
                  </a:lnTo>
                  <a:lnTo>
                    <a:pt x="860" y="3056"/>
                  </a:lnTo>
                  <a:close/>
                  <a:moveTo>
                    <a:pt x="3385" y="1890"/>
                  </a:moveTo>
                  <a:lnTo>
                    <a:pt x="3385" y="2201"/>
                  </a:lnTo>
                  <a:lnTo>
                    <a:pt x="3417" y="2201"/>
                  </a:lnTo>
                  <a:lnTo>
                    <a:pt x="3427" y="2148"/>
                  </a:lnTo>
                  <a:lnTo>
                    <a:pt x="3431" y="2098"/>
                  </a:lnTo>
                  <a:lnTo>
                    <a:pt x="3430" y="2051"/>
                  </a:lnTo>
                  <a:lnTo>
                    <a:pt x="3425" y="2007"/>
                  </a:lnTo>
                  <a:lnTo>
                    <a:pt x="3416" y="1965"/>
                  </a:lnTo>
                  <a:lnTo>
                    <a:pt x="3402" y="1926"/>
                  </a:lnTo>
                  <a:lnTo>
                    <a:pt x="3385" y="1890"/>
                  </a:lnTo>
                  <a:close/>
                  <a:moveTo>
                    <a:pt x="3001" y="1412"/>
                  </a:moveTo>
                  <a:lnTo>
                    <a:pt x="2911" y="2017"/>
                  </a:lnTo>
                  <a:lnTo>
                    <a:pt x="3001" y="2141"/>
                  </a:lnTo>
                  <a:lnTo>
                    <a:pt x="3003" y="2141"/>
                  </a:lnTo>
                  <a:lnTo>
                    <a:pt x="3093" y="2017"/>
                  </a:lnTo>
                  <a:lnTo>
                    <a:pt x="3003" y="1412"/>
                  </a:lnTo>
                  <a:lnTo>
                    <a:pt x="3001" y="1412"/>
                  </a:lnTo>
                  <a:close/>
                  <a:moveTo>
                    <a:pt x="0" y="0"/>
                  </a:moveTo>
                  <a:lnTo>
                    <a:pt x="2579" y="0"/>
                  </a:lnTo>
                  <a:lnTo>
                    <a:pt x="2579" y="196"/>
                  </a:lnTo>
                  <a:lnTo>
                    <a:pt x="2360" y="196"/>
                  </a:lnTo>
                  <a:lnTo>
                    <a:pt x="2360" y="1232"/>
                  </a:lnTo>
                  <a:lnTo>
                    <a:pt x="2401" y="1274"/>
                  </a:lnTo>
                  <a:lnTo>
                    <a:pt x="2444" y="1313"/>
                  </a:lnTo>
                  <a:lnTo>
                    <a:pt x="2488" y="1346"/>
                  </a:lnTo>
                  <a:lnTo>
                    <a:pt x="2534" y="1372"/>
                  </a:lnTo>
                  <a:lnTo>
                    <a:pt x="2580" y="1390"/>
                  </a:lnTo>
                  <a:lnTo>
                    <a:pt x="2615" y="1399"/>
                  </a:lnTo>
                  <a:lnTo>
                    <a:pt x="2650" y="1401"/>
                  </a:lnTo>
                  <a:lnTo>
                    <a:pt x="2685" y="1396"/>
                  </a:lnTo>
                  <a:lnTo>
                    <a:pt x="2719" y="1387"/>
                  </a:lnTo>
                  <a:lnTo>
                    <a:pt x="2753" y="1371"/>
                  </a:lnTo>
                  <a:lnTo>
                    <a:pt x="2782" y="1358"/>
                  </a:lnTo>
                  <a:lnTo>
                    <a:pt x="2823" y="1336"/>
                  </a:lnTo>
                  <a:lnTo>
                    <a:pt x="2867" y="1318"/>
                  </a:lnTo>
                  <a:lnTo>
                    <a:pt x="2911" y="1304"/>
                  </a:lnTo>
                  <a:lnTo>
                    <a:pt x="2911" y="1303"/>
                  </a:lnTo>
                  <a:lnTo>
                    <a:pt x="3002" y="1399"/>
                  </a:lnTo>
                  <a:lnTo>
                    <a:pt x="3095" y="1304"/>
                  </a:lnTo>
                  <a:lnTo>
                    <a:pt x="3141" y="1319"/>
                  </a:lnTo>
                  <a:lnTo>
                    <a:pt x="3186" y="1338"/>
                  </a:lnTo>
                  <a:lnTo>
                    <a:pt x="3229" y="1362"/>
                  </a:lnTo>
                  <a:lnTo>
                    <a:pt x="3237" y="1366"/>
                  </a:lnTo>
                  <a:lnTo>
                    <a:pt x="3244" y="1370"/>
                  </a:lnTo>
                  <a:lnTo>
                    <a:pt x="3266" y="1384"/>
                  </a:lnTo>
                  <a:lnTo>
                    <a:pt x="3290" y="1399"/>
                  </a:lnTo>
                  <a:lnTo>
                    <a:pt x="3317" y="1417"/>
                  </a:lnTo>
                  <a:lnTo>
                    <a:pt x="3346" y="1436"/>
                  </a:lnTo>
                  <a:lnTo>
                    <a:pt x="3376" y="1458"/>
                  </a:lnTo>
                  <a:lnTo>
                    <a:pt x="3407" y="1481"/>
                  </a:lnTo>
                  <a:lnTo>
                    <a:pt x="3439" y="1508"/>
                  </a:lnTo>
                  <a:lnTo>
                    <a:pt x="3470" y="1536"/>
                  </a:lnTo>
                  <a:lnTo>
                    <a:pt x="3503" y="1566"/>
                  </a:lnTo>
                  <a:lnTo>
                    <a:pt x="3533" y="1599"/>
                  </a:lnTo>
                  <a:lnTo>
                    <a:pt x="3563" y="1635"/>
                  </a:lnTo>
                  <a:lnTo>
                    <a:pt x="3592" y="1673"/>
                  </a:lnTo>
                  <a:lnTo>
                    <a:pt x="3619" y="1713"/>
                  </a:lnTo>
                  <a:lnTo>
                    <a:pt x="3644" y="1756"/>
                  </a:lnTo>
                  <a:lnTo>
                    <a:pt x="3666" y="1801"/>
                  </a:lnTo>
                  <a:lnTo>
                    <a:pt x="3685" y="1850"/>
                  </a:lnTo>
                  <a:lnTo>
                    <a:pt x="3701" y="1902"/>
                  </a:lnTo>
                  <a:lnTo>
                    <a:pt x="3713" y="1955"/>
                  </a:lnTo>
                  <a:lnTo>
                    <a:pt x="3720" y="2012"/>
                  </a:lnTo>
                  <a:lnTo>
                    <a:pt x="3723" y="2073"/>
                  </a:lnTo>
                  <a:lnTo>
                    <a:pt x="3720" y="2135"/>
                  </a:lnTo>
                  <a:lnTo>
                    <a:pt x="3713" y="2201"/>
                  </a:lnTo>
                  <a:lnTo>
                    <a:pt x="3713" y="2201"/>
                  </a:lnTo>
                  <a:lnTo>
                    <a:pt x="3972" y="2201"/>
                  </a:lnTo>
                  <a:lnTo>
                    <a:pt x="3972" y="2314"/>
                  </a:lnTo>
                  <a:lnTo>
                    <a:pt x="1916" y="2314"/>
                  </a:lnTo>
                  <a:lnTo>
                    <a:pt x="1916" y="2201"/>
                  </a:lnTo>
                  <a:lnTo>
                    <a:pt x="2052" y="2201"/>
                  </a:lnTo>
                  <a:lnTo>
                    <a:pt x="2053" y="2173"/>
                  </a:lnTo>
                  <a:lnTo>
                    <a:pt x="2054" y="2141"/>
                  </a:lnTo>
                  <a:lnTo>
                    <a:pt x="2058" y="2103"/>
                  </a:lnTo>
                  <a:lnTo>
                    <a:pt x="2062" y="2063"/>
                  </a:lnTo>
                  <a:lnTo>
                    <a:pt x="2068" y="2019"/>
                  </a:lnTo>
                  <a:lnTo>
                    <a:pt x="2075" y="1973"/>
                  </a:lnTo>
                  <a:lnTo>
                    <a:pt x="2084" y="1926"/>
                  </a:lnTo>
                  <a:lnTo>
                    <a:pt x="2097" y="1878"/>
                  </a:lnTo>
                  <a:lnTo>
                    <a:pt x="2111" y="1829"/>
                  </a:lnTo>
                  <a:lnTo>
                    <a:pt x="2129" y="1782"/>
                  </a:lnTo>
                  <a:lnTo>
                    <a:pt x="2151" y="1735"/>
                  </a:lnTo>
                  <a:lnTo>
                    <a:pt x="2175" y="1690"/>
                  </a:lnTo>
                  <a:lnTo>
                    <a:pt x="2203" y="1647"/>
                  </a:lnTo>
                  <a:lnTo>
                    <a:pt x="2236" y="1609"/>
                  </a:lnTo>
                  <a:lnTo>
                    <a:pt x="2272" y="1573"/>
                  </a:lnTo>
                  <a:lnTo>
                    <a:pt x="2277" y="1556"/>
                  </a:lnTo>
                  <a:lnTo>
                    <a:pt x="2288" y="1543"/>
                  </a:lnTo>
                  <a:lnTo>
                    <a:pt x="2302" y="1533"/>
                  </a:lnTo>
                  <a:lnTo>
                    <a:pt x="2407" y="1484"/>
                  </a:lnTo>
                  <a:lnTo>
                    <a:pt x="2423" y="1479"/>
                  </a:lnTo>
                  <a:lnTo>
                    <a:pt x="2440" y="1480"/>
                  </a:lnTo>
                  <a:lnTo>
                    <a:pt x="2457" y="1486"/>
                  </a:lnTo>
                  <a:lnTo>
                    <a:pt x="2470" y="1496"/>
                  </a:lnTo>
                  <a:lnTo>
                    <a:pt x="2480" y="1510"/>
                  </a:lnTo>
                  <a:lnTo>
                    <a:pt x="2485" y="1527"/>
                  </a:lnTo>
                  <a:lnTo>
                    <a:pt x="2483" y="1544"/>
                  </a:lnTo>
                  <a:lnTo>
                    <a:pt x="2477" y="1560"/>
                  </a:lnTo>
                  <a:lnTo>
                    <a:pt x="2468" y="1573"/>
                  </a:lnTo>
                  <a:lnTo>
                    <a:pt x="2453" y="1583"/>
                  </a:lnTo>
                  <a:lnTo>
                    <a:pt x="2348" y="1633"/>
                  </a:lnTo>
                  <a:lnTo>
                    <a:pt x="2330" y="1638"/>
                  </a:lnTo>
                  <a:lnTo>
                    <a:pt x="2311" y="1635"/>
                  </a:lnTo>
                  <a:lnTo>
                    <a:pt x="2279" y="1669"/>
                  </a:lnTo>
                  <a:lnTo>
                    <a:pt x="2250" y="1708"/>
                  </a:lnTo>
                  <a:lnTo>
                    <a:pt x="2226" y="1749"/>
                  </a:lnTo>
                  <a:lnTo>
                    <a:pt x="2204" y="1793"/>
                  </a:lnTo>
                  <a:lnTo>
                    <a:pt x="2186" y="1838"/>
                  </a:lnTo>
                  <a:lnTo>
                    <a:pt x="2172" y="1884"/>
                  </a:lnTo>
                  <a:lnTo>
                    <a:pt x="2159" y="1931"/>
                  </a:lnTo>
                  <a:lnTo>
                    <a:pt x="2149" y="1977"/>
                  </a:lnTo>
                  <a:lnTo>
                    <a:pt x="2141" y="2022"/>
                  </a:lnTo>
                  <a:lnTo>
                    <a:pt x="2135" y="2064"/>
                  </a:lnTo>
                  <a:lnTo>
                    <a:pt x="2132" y="2104"/>
                  </a:lnTo>
                  <a:lnTo>
                    <a:pt x="2128" y="2142"/>
                  </a:lnTo>
                  <a:lnTo>
                    <a:pt x="2127" y="2173"/>
                  </a:lnTo>
                  <a:lnTo>
                    <a:pt x="2126" y="2201"/>
                  </a:lnTo>
                  <a:lnTo>
                    <a:pt x="2620" y="2201"/>
                  </a:lnTo>
                  <a:lnTo>
                    <a:pt x="2620" y="1691"/>
                  </a:lnTo>
                  <a:lnTo>
                    <a:pt x="2556" y="1684"/>
                  </a:lnTo>
                  <a:lnTo>
                    <a:pt x="2493" y="1668"/>
                  </a:lnTo>
                  <a:lnTo>
                    <a:pt x="2440" y="1649"/>
                  </a:lnTo>
                  <a:lnTo>
                    <a:pt x="2474" y="1632"/>
                  </a:lnTo>
                  <a:lnTo>
                    <a:pt x="2492" y="1622"/>
                  </a:lnTo>
                  <a:lnTo>
                    <a:pt x="2508" y="1607"/>
                  </a:lnTo>
                  <a:lnTo>
                    <a:pt x="2520" y="1590"/>
                  </a:lnTo>
                  <a:lnTo>
                    <a:pt x="2529" y="1571"/>
                  </a:lnTo>
                  <a:lnTo>
                    <a:pt x="2535" y="1543"/>
                  </a:lnTo>
                  <a:lnTo>
                    <a:pt x="2534" y="1515"/>
                  </a:lnTo>
                  <a:lnTo>
                    <a:pt x="2526" y="1489"/>
                  </a:lnTo>
                  <a:lnTo>
                    <a:pt x="2512" y="1468"/>
                  </a:lnTo>
                  <a:lnTo>
                    <a:pt x="2496" y="1451"/>
                  </a:lnTo>
                  <a:lnTo>
                    <a:pt x="2475" y="1438"/>
                  </a:lnTo>
                  <a:lnTo>
                    <a:pt x="2452" y="1429"/>
                  </a:lnTo>
                  <a:lnTo>
                    <a:pt x="2428" y="1427"/>
                  </a:lnTo>
                  <a:lnTo>
                    <a:pt x="2405" y="1429"/>
                  </a:lnTo>
                  <a:lnTo>
                    <a:pt x="2382" y="1436"/>
                  </a:lnTo>
                  <a:lnTo>
                    <a:pt x="2278" y="1486"/>
                  </a:lnTo>
                  <a:lnTo>
                    <a:pt x="2262" y="1495"/>
                  </a:lnTo>
                  <a:lnTo>
                    <a:pt x="2249" y="1506"/>
                  </a:lnTo>
                  <a:lnTo>
                    <a:pt x="2238" y="1519"/>
                  </a:lnTo>
                  <a:lnTo>
                    <a:pt x="2238" y="1519"/>
                  </a:lnTo>
                  <a:lnTo>
                    <a:pt x="2197" y="1481"/>
                  </a:lnTo>
                  <a:lnTo>
                    <a:pt x="2158" y="1442"/>
                  </a:lnTo>
                  <a:lnTo>
                    <a:pt x="2122" y="1404"/>
                  </a:lnTo>
                  <a:lnTo>
                    <a:pt x="2088" y="1362"/>
                  </a:lnTo>
                  <a:lnTo>
                    <a:pt x="2057" y="1322"/>
                  </a:lnTo>
                  <a:lnTo>
                    <a:pt x="2026" y="1282"/>
                  </a:lnTo>
                  <a:lnTo>
                    <a:pt x="2000" y="1244"/>
                  </a:lnTo>
                  <a:lnTo>
                    <a:pt x="1976" y="1207"/>
                  </a:lnTo>
                  <a:lnTo>
                    <a:pt x="1953" y="1172"/>
                  </a:lnTo>
                  <a:lnTo>
                    <a:pt x="1933" y="1139"/>
                  </a:lnTo>
                  <a:lnTo>
                    <a:pt x="1918" y="1110"/>
                  </a:lnTo>
                  <a:lnTo>
                    <a:pt x="1903" y="1085"/>
                  </a:lnTo>
                  <a:lnTo>
                    <a:pt x="1892" y="1064"/>
                  </a:lnTo>
                  <a:lnTo>
                    <a:pt x="1884" y="1049"/>
                  </a:lnTo>
                  <a:lnTo>
                    <a:pt x="1879" y="1038"/>
                  </a:lnTo>
                  <a:lnTo>
                    <a:pt x="1868" y="1010"/>
                  </a:lnTo>
                  <a:lnTo>
                    <a:pt x="1864" y="982"/>
                  </a:lnTo>
                  <a:lnTo>
                    <a:pt x="1866" y="954"/>
                  </a:lnTo>
                  <a:lnTo>
                    <a:pt x="1872" y="926"/>
                  </a:lnTo>
                  <a:lnTo>
                    <a:pt x="1884" y="901"/>
                  </a:lnTo>
                  <a:lnTo>
                    <a:pt x="1899" y="879"/>
                  </a:lnTo>
                  <a:lnTo>
                    <a:pt x="1921" y="858"/>
                  </a:lnTo>
                  <a:lnTo>
                    <a:pt x="1945" y="844"/>
                  </a:lnTo>
                  <a:lnTo>
                    <a:pt x="1973" y="833"/>
                  </a:lnTo>
                  <a:lnTo>
                    <a:pt x="2001" y="829"/>
                  </a:lnTo>
                  <a:lnTo>
                    <a:pt x="2030" y="830"/>
                  </a:lnTo>
                  <a:lnTo>
                    <a:pt x="2057" y="836"/>
                  </a:lnTo>
                  <a:lnTo>
                    <a:pt x="2082" y="849"/>
                  </a:lnTo>
                  <a:lnTo>
                    <a:pt x="2105" y="864"/>
                  </a:lnTo>
                  <a:lnTo>
                    <a:pt x="2124" y="885"/>
                  </a:lnTo>
                  <a:lnTo>
                    <a:pt x="2140" y="910"/>
                  </a:lnTo>
                  <a:lnTo>
                    <a:pt x="2153" y="936"/>
                  </a:lnTo>
                  <a:lnTo>
                    <a:pt x="2169" y="966"/>
                  </a:lnTo>
                  <a:lnTo>
                    <a:pt x="2190" y="1001"/>
                  </a:lnTo>
                  <a:lnTo>
                    <a:pt x="2213" y="1038"/>
                  </a:lnTo>
                  <a:lnTo>
                    <a:pt x="2238" y="1076"/>
                  </a:lnTo>
                  <a:lnTo>
                    <a:pt x="2238" y="257"/>
                  </a:lnTo>
                  <a:lnTo>
                    <a:pt x="243" y="257"/>
                  </a:lnTo>
                  <a:lnTo>
                    <a:pt x="243" y="2050"/>
                  </a:lnTo>
                  <a:lnTo>
                    <a:pt x="2008" y="2050"/>
                  </a:lnTo>
                  <a:lnTo>
                    <a:pt x="2003" y="2095"/>
                  </a:lnTo>
                  <a:lnTo>
                    <a:pt x="2000" y="2136"/>
                  </a:lnTo>
                  <a:lnTo>
                    <a:pt x="1999" y="2172"/>
                  </a:lnTo>
                  <a:lnTo>
                    <a:pt x="1325" y="2172"/>
                  </a:lnTo>
                  <a:lnTo>
                    <a:pt x="1325" y="2935"/>
                  </a:lnTo>
                  <a:lnTo>
                    <a:pt x="1729" y="2935"/>
                  </a:lnTo>
                  <a:lnTo>
                    <a:pt x="1729" y="3428"/>
                  </a:lnTo>
                  <a:lnTo>
                    <a:pt x="738" y="3428"/>
                  </a:lnTo>
                  <a:lnTo>
                    <a:pt x="738" y="2935"/>
                  </a:lnTo>
                  <a:lnTo>
                    <a:pt x="1156" y="2935"/>
                  </a:lnTo>
                  <a:lnTo>
                    <a:pt x="1156" y="2172"/>
                  </a:lnTo>
                  <a:lnTo>
                    <a:pt x="121" y="2172"/>
                  </a:lnTo>
                  <a:lnTo>
                    <a:pt x="121" y="196"/>
                  </a:lnTo>
                  <a:lnTo>
                    <a:pt x="0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8448091" y="3627614"/>
              <a:ext cx="303394" cy="193343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 flipH="1">
            <a:off x="1707253" y="528604"/>
            <a:ext cx="56426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Your title</a:t>
            </a:r>
            <a:endParaRPr lang="ko-KR" altLang="en-US" sz="2800" dirty="0"/>
          </a:p>
        </p:txBody>
      </p:sp>
      <p:grpSp>
        <p:nvGrpSpPr>
          <p:cNvPr id="84" name="그룹 83"/>
          <p:cNvGrpSpPr/>
          <p:nvPr/>
        </p:nvGrpSpPr>
        <p:grpSpPr>
          <a:xfrm>
            <a:off x="1893578" y="1961351"/>
            <a:ext cx="3309643" cy="478486"/>
            <a:chOff x="4732943" y="1810321"/>
            <a:chExt cx="3309643" cy="478486"/>
          </a:xfrm>
        </p:grpSpPr>
        <p:sp>
          <p:nvSpPr>
            <p:cNvPr id="72" name="오각형 71"/>
            <p:cNvSpPr/>
            <p:nvPr/>
          </p:nvSpPr>
          <p:spPr>
            <a:xfrm>
              <a:off x="4732943" y="1810321"/>
              <a:ext cx="3309643" cy="478486"/>
            </a:xfrm>
            <a:prstGeom prst="homePlate">
              <a:avLst>
                <a:gd name="adj" fmla="val 0"/>
              </a:avLst>
            </a:prstGeom>
            <a:solidFill>
              <a:srgbClr val="84CDC2"/>
            </a:solidFill>
            <a:ln>
              <a:solidFill>
                <a:srgbClr val="84CD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962870" y="1868538"/>
              <a:ext cx="28467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그래프 제목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2109660" y="5916824"/>
            <a:ext cx="28809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spc="-15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spc="-15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1400" spc="-15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spc="-15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출처는 꼭 적어주셔야 합니다 </a:t>
            </a:r>
            <a:r>
              <a:rPr lang="ko-KR" altLang="en-US" sz="1400" spc="-150" dirty="0" err="1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케케</a:t>
            </a:r>
            <a:r>
              <a:rPr lang="en-US" altLang="ko-KR" sz="1400" spc="-15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1444198" y="3247947"/>
            <a:ext cx="643720" cy="2170630"/>
            <a:chOff x="1444198" y="3247947"/>
            <a:chExt cx="643720" cy="2170630"/>
          </a:xfrm>
        </p:grpSpPr>
        <p:sp>
          <p:nvSpPr>
            <p:cNvPr id="53" name="직사각형 52"/>
            <p:cNvSpPr/>
            <p:nvPr/>
          </p:nvSpPr>
          <p:spPr>
            <a:xfrm>
              <a:off x="1444198" y="3642951"/>
              <a:ext cx="643720" cy="1775626"/>
            </a:xfrm>
            <a:prstGeom prst="rect">
              <a:avLst/>
            </a:prstGeom>
            <a:solidFill>
              <a:srgbClr val="86CDC2"/>
            </a:solidFill>
            <a:ln>
              <a:solidFill>
                <a:srgbClr val="86CD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451441" y="3247947"/>
              <a:ext cx="600705" cy="412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spc="-150" dirty="0">
                  <a:solidFill>
                    <a:schemeClr val="bg2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56.5</a:t>
              </a:r>
              <a:endParaRPr lang="ko-KR" altLang="en-US" sz="140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2652627" y="3469239"/>
            <a:ext cx="643720" cy="1949338"/>
            <a:chOff x="2652627" y="3469239"/>
            <a:chExt cx="643720" cy="1949338"/>
          </a:xfrm>
        </p:grpSpPr>
        <p:sp>
          <p:nvSpPr>
            <p:cNvPr id="54" name="직사각형 53"/>
            <p:cNvSpPr/>
            <p:nvPr/>
          </p:nvSpPr>
          <p:spPr>
            <a:xfrm>
              <a:off x="2652627" y="3871535"/>
              <a:ext cx="643720" cy="1547042"/>
            </a:xfrm>
            <a:prstGeom prst="rect">
              <a:avLst/>
            </a:prstGeom>
            <a:solidFill>
              <a:srgbClr val="B1D6C1"/>
            </a:solidFill>
            <a:ln>
              <a:solidFill>
                <a:srgbClr val="B1D6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659871" y="3469239"/>
              <a:ext cx="600704" cy="412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spc="-150" dirty="0">
                  <a:solidFill>
                    <a:schemeClr val="bg2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46.5</a:t>
              </a:r>
              <a:endParaRPr lang="ko-KR" altLang="en-US" sz="1400" b="1" dirty="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3861056" y="3582808"/>
            <a:ext cx="643720" cy="1835768"/>
            <a:chOff x="3861056" y="3582808"/>
            <a:chExt cx="643720" cy="1835768"/>
          </a:xfrm>
        </p:grpSpPr>
        <p:sp>
          <p:nvSpPr>
            <p:cNvPr id="55" name="직사각형 54"/>
            <p:cNvSpPr/>
            <p:nvPr/>
          </p:nvSpPr>
          <p:spPr>
            <a:xfrm>
              <a:off x="3861056" y="3974078"/>
              <a:ext cx="643720" cy="1444498"/>
            </a:xfrm>
            <a:prstGeom prst="rect">
              <a:avLst/>
            </a:prstGeom>
            <a:solidFill>
              <a:srgbClr val="E2E0C1"/>
            </a:solidFill>
            <a:ln>
              <a:solidFill>
                <a:srgbClr val="E2E0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868300" y="3582808"/>
              <a:ext cx="600704" cy="412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spc="-150" dirty="0">
                  <a:solidFill>
                    <a:schemeClr val="bg2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44.8</a:t>
              </a:r>
              <a:endParaRPr lang="ko-KR" altLang="en-US" sz="1400" b="1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069485" y="4017340"/>
            <a:ext cx="643720" cy="1401237"/>
            <a:chOff x="5069485" y="4017340"/>
            <a:chExt cx="643720" cy="1401237"/>
          </a:xfrm>
        </p:grpSpPr>
        <p:sp>
          <p:nvSpPr>
            <p:cNvPr id="56" name="직사각형 55"/>
            <p:cNvSpPr/>
            <p:nvPr/>
          </p:nvSpPr>
          <p:spPr>
            <a:xfrm>
              <a:off x="5069485" y="4412343"/>
              <a:ext cx="643720" cy="1006234"/>
            </a:xfrm>
            <a:prstGeom prst="rect">
              <a:avLst/>
            </a:prstGeom>
            <a:solidFill>
              <a:srgbClr val="F6E4C1"/>
            </a:solidFill>
            <a:ln>
              <a:solidFill>
                <a:srgbClr val="F6E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076729" y="4017340"/>
              <a:ext cx="600704" cy="412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spc="-150" dirty="0">
                  <a:solidFill>
                    <a:schemeClr val="bg2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27.9</a:t>
              </a:r>
              <a:endParaRPr lang="ko-KR" altLang="en-US" b="1" dirty="0"/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1444198" y="5419889"/>
            <a:ext cx="6364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endParaRPr lang="ko-KR" altLang="en-US" sz="1400" b="1" dirty="0"/>
          </a:p>
        </p:txBody>
      </p:sp>
      <p:sp>
        <p:nvSpPr>
          <p:cNvPr id="80" name="직사각형 79"/>
          <p:cNvSpPr/>
          <p:nvPr/>
        </p:nvSpPr>
        <p:spPr>
          <a:xfrm>
            <a:off x="2646281" y="5425301"/>
            <a:ext cx="6500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endParaRPr lang="ko-KR" altLang="en-US" sz="1400" b="1" dirty="0"/>
          </a:p>
        </p:txBody>
      </p:sp>
      <p:sp>
        <p:nvSpPr>
          <p:cNvPr id="81" name="직사각형 80"/>
          <p:cNvSpPr/>
          <p:nvPr/>
        </p:nvSpPr>
        <p:spPr>
          <a:xfrm>
            <a:off x="3868300" y="5425300"/>
            <a:ext cx="6364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endParaRPr lang="ko-KR" altLang="en-US" sz="1400" b="1" dirty="0"/>
          </a:p>
        </p:txBody>
      </p:sp>
      <p:sp>
        <p:nvSpPr>
          <p:cNvPr id="85" name="직사각형 84"/>
          <p:cNvSpPr/>
          <p:nvPr/>
        </p:nvSpPr>
        <p:spPr>
          <a:xfrm>
            <a:off x="6460563" y="2415023"/>
            <a:ext cx="2686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Your title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460563" y="3137383"/>
            <a:ext cx="48404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여기에 텍스트를 입력하세요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 - - - - - - - - - - - - - - </a:t>
            </a:r>
            <a:r>
              <a:rPr lang="ko-KR" altLang="en-US" spc="-150" dirty="0" err="1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</a:t>
            </a:r>
            <a:r>
              <a:rPr lang="ko-KR" altLang="en-US" spc="-150" dirty="0" err="1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- - - - - - - - - - - - - -</a:t>
            </a:r>
          </a:p>
          <a:p>
            <a:pPr>
              <a:lnSpc>
                <a:spcPct val="200000"/>
              </a:lnSpc>
            </a:pP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여기에 </a:t>
            </a:r>
            <a:r>
              <a:rPr lang="ko-KR" altLang="en-US" spc="-150" dirty="0">
                <a:solidFill>
                  <a:srgbClr val="84CDC2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텍스트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를 입력하세요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pc="-150" dirty="0">
              <a:solidFill>
                <a:schemeClr val="bg2">
                  <a:lumMod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여기에</a:t>
            </a:r>
            <a:r>
              <a:rPr lang="ko-KR" altLang="en-US" spc="-150" dirty="0">
                <a:solidFill>
                  <a:srgbClr val="84CDC2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텍스트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를 입력하세요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pc="-150" dirty="0">
              <a:solidFill>
                <a:schemeClr val="bg2">
                  <a:lumMod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372904" y="2767884"/>
            <a:ext cx="18389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-15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그래프 설명</a:t>
            </a:r>
            <a:r>
              <a:rPr lang="en-US" altLang="ko-KR" sz="1400" spc="-15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400" spc="-15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단위</a:t>
            </a:r>
            <a:r>
              <a:rPr lang="en-US" altLang="ko-KR" sz="1400" spc="-15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%, …)</a:t>
            </a:r>
            <a:endParaRPr lang="ko-KR" altLang="en-US" sz="14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1028444" y="5418577"/>
            <a:ext cx="5077716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073107" y="5418576"/>
            <a:ext cx="6364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497057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621604" y="2615476"/>
            <a:ext cx="49487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>
                <a:solidFill>
                  <a:srgbClr val="FF56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</a:t>
            </a:r>
            <a:r>
              <a:rPr lang="en-US" altLang="ko-KR" sz="7200" dirty="0">
                <a:solidFill>
                  <a:srgbClr val="FF8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</a:t>
            </a:r>
            <a:r>
              <a:rPr lang="en-US" altLang="ko-KR" sz="7200" dirty="0">
                <a:solidFill>
                  <a:srgbClr val="FFB8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nk</a:t>
            </a:r>
            <a:r>
              <a:rPr lang="en-US" altLang="ko-KR" sz="72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7200" dirty="0">
                <a:solidFill>
                  <a:srgbClr val="FFE6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</a:t>
            </a:r>
            <a:r>
              <a:rPr lang="en-US" altLang="ko-KR" sz="7200" dirty="0">
                <a:solidFill>
                  <a:srgbClr val="84CD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</a:t>
            </a:r>
            <a:endParaRPr lang="ko-KR" altLang="en-US" sz="7200" dirty="0">
              <a:solidFill>
                <a:srgbClr val="84CD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2600" y="467360"/>
            <a:ext cx="11226800" cy="590296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81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265714" cy="68580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solidFill>
              <a:schemeClr val="bg1">
                <a:lumMod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9333" y="1498130"/>
            <a:ext cx="7181060" cy="1758253"/>
            <a:chOff x="-9333" y="1498130"/>
            <a:chExt cx="7181060" cy="1758253"/>
          </a:xfrm>
        </p:grpSpPr>
        <p:sp>
          <p:nvSpPr>
            <p:cNvPr id="4" name="직사각형 3"/>
            <p:cNvSpPr/>
            <p:nvPr/>
          </p:nvSpPr>
          <p:spPr>
            <a:xfrm>
              <a:off x="-9333" y="1498130"/>
              <a:ext cx="6550091" cy="1758253"/>
            </a:xfrm>
            <a:prstGeom prst="rect">
              <a:avLst/>
            </a:prstGeom>
            <a:solidFill>
              <a:srgbClr val="FF565A">
                <a:alpha val="75000"/>
              </a:srgbClr>
            </a:solidFill>
            <a:ln>
              <a:solidFill>
                <a:srgbClr val="FF565A">
                  <a:alpha val="7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 useBgFill="1">
          <p:nvSpPr>
            <p:cNvPr id="5" name="직각 삼각형 4"/>
            <p:cNvSpPr/>
            <p:nvPr/>
          </p:nvSpPr>
          <p:spPr>
            <a:xfrm rot="2700000">
              <a:off x="5928455" y="1764952"/>
              <a:ext cx="1243272" cy="124327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79880" y="2001867"/>
            <a:ext cx="5104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endParaRPr lang="ko-KR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1838" y="2055794"/>
            <a:ext cx="51133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YOUR TITLE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26974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2038" y="2083330"/>
            <a:ext cx="106256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텍스트를 입력하세요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- - - - - - - - - - - - - - - - - - - - - - - - - - - - - - - - - - - - - - - - - </a:t>
            </a:r>
            <a:r>
              <a:rPr lang="ko-KR" altLang="en-US" spc="-150" dirty="0" err="1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</a:t>
            </a:r>
            <a:r>
              <a:rPr lang="ko-KR" altLang="en-US" spc="-150" dirty="0" err="1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- - - - - - - - - - - - - - - - - - - - - - - - - - - - -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02037" y="2577643"/>
            <a:ext cx="10579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pc="-150" dirty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텍스트를 입력하세요</a:t>
            </a:r>
            <a:r>
              <a:rPr lang="en-US" altLang="ko-KR" spc="-150" dirty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- - - - - - - - - - - - - - - - - - - - - - - - - - - - - - - - - - - - - - - - - -</a:t>
            </a:r>
            <a:r>
              <a:rPr lang="ko-KR" altLang="en-US" spc="-150" dirty="0" err="1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ko-KR" altLang="en-US" spc="-150" dirty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</a:t>
            </a:r>
            <a:r>
              <a:rPr lang="ko-KR" altLang="en-US" spc="-150" dirty="0" err="1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en-US" altLang="ko-KR" spc="-150" dirty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- - - - - - - - - - - - - - - - - - - - - - - - - - - - 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773659" y="447231"/>
            <a:ext cx="3548586" cy="809078"/>
            <a:chOff x="825231" y="280737"/>
            <a:chExt cx="3548586" cy="809078"/>
          </a:xfrm>
        </p:grpSpPr>
        <p:sp>
          <p:nvSpPr>
            <p:cNvPr id="11" name="직사각형 10"/>
            <p:cNvSpPr/>
            <p:nvPr/>
          </p:nvSpPr>
          <p:spPr>
            <a:xfrm flipH="1">
              <a:off x="1758827" y="362110"/>
              <a:ext cx="26149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Your title</a:t>
              </a:r>
              <a:endParaRPr lang="ko-KR" altLang="en-US" sz="3600" dirty="0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825231" y="280737"/>
              <a:ext cx="809078" cy="809078"/>
              <a:chOff x="825231" y="280737"/>
              <a:chExt cx="809078" cy="809078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825231" y="280737"/>
                <a:ext cx="809078" cy="809078"/>
              </a:xfrm>
              <a:prstGeom prst="rect">
                <a:avLst/>
              </a:prstGeom>
              <a:solidFill>
                <a:srgbClr val="FF565A"/>
              </a:solidFill>
              <a:ln>
                <a:solidFill>
                  <a:srgbClr val="FF565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Freeform 6"/>
              <p:cNvSpPr>
                <a:spLocks noEditPoints="1"/>
              </p:cNvSpPr>
              <p:nvPr/>
            </p:nvSpPr>
            <p:spPr bwMode="auto">
              <a:xfrm>
                <a:off x="939589" y="396057"/>
                <a:ext cx="579559" cy="587805"/>
              </a:xfrm>
              <a:custGeom>
                <a:avLst/>
                <a:gdLst>
                  <a:gd name="T0" fmla="*/ 651 w 3938"/>
                  <a:gd name="T1" fmla="*/ 2980 h 3989"/>
                  <a:gd name="T2" fmla="*/ 1140 w 3938"/>
                  <a:gd name="T3" fmla="*/ 3510 h 3989"/>
                  <a:gd name="T4" fmla="*/ 1628 w 3938"/>
                  <a:gd name="T5" fmla="*/ 3561 h 3989"/>
                  <a:gd name="T6" fmla="*/ 1174 w 3938"/>
                  <a:gd name="T7" fmla="*/ 2873 h 3989"/>
                  <a:gd name="T8" fmla="*/ 2354 w 3938"/>
                  <a:gd name="T9" fmla="*/ 3497 h 3989"/>
                  <a:gd name="T10" fmla="*/ 2700 w 3938"/>
                  <a:gd name="T11" fmla="*/ 3562 h 3989"/>
                  <a:gd name="T12" fmla="*/ 3330 w 3938"/>
                  <a:gd name="T13" fmla="*/ 2984 h 3989"/>
                  <a:gd name="T14" fmla="*/ 2763 w 3938"/>
                  <a:gd name="T15" fmla="*/ 2859 h 3989"/>
                  <a:gd name="T16" fmla="*/ 1358 w 3938"/>
                  <a:gd name="T17" fmla="*/ 3027 h 3989"/>
                  <a:gd name="T18" fmla="*/ 1783 w 3938"/>
                  <a:gd name="T19" fmla="*/ 3606 h 3989"/>
                  <a:gd name="T20" fmla="*/ 2036 w 3938"/>
                  <a:gd name="T21" fmla="*/ 3726 h 3989"/>
                  <a:gd name="T22" fmla="*/ 2433 w 3938"/>
                  <a:gd name="T23" fmla="*/ 3245 h 3989"/>
                  <a:gd name="T24" fmla="*/ 2259 w 3938"/>
                  <a:gd name="T25" fmla="*/ 2828 h 3989"/>
                  <a:gd name="T26" fmla="*/ 2801 w 3938"/>
                  <a:gd name="T27" fmla="*/ 2777 h 3989"/>
                  <a:gd name="T28" fmla="*/ 3377 w 3938"/>
                  <a:gd name="T29" fmla="*/ 2910 h 3989"/>
                  <a:gd name="T30" fmla="*/ 3673 w 3938"/>
                  <a:gd name="T31" fmla="*/ 2146 h 3989"/>
                  <a:gd name="T32" fmla="*/ 2537 w 3938"/>
                  <a:gd name="T33" fmla="*/ 2752 h 3989"/>
                  <a:gd name="T34" fmla="*/ 2892 w 3938"/>
                  <a:gd name="T35" fmla="*/ 2038 h 3989"/>
                  <a:gd name="T36" fmla="*/ 1229 w 3938"/>
                  <a:gd name="T37" fmla="*/ 2779 h 3989"/>
                  <a:gd name="T38" fmla="*/ 1039 w 3938"/>
                  <a:gd name="T39" fmla="*/ 2038 h 3989"/>
                  <a:gd name="T40" fmla="*/ 479 w 3938"/>
                  <a:gd name="T41" fmla="*/ 2844 h 3989"/>
                  <a:gd name="T42" fmla="*/ 959 w 3938"/>
                  <a:gd name="T43" fmla="*/ 2816 h 3989"/>
                  <a:gd name="T44" fmla="*/ 952 w 3938"/>
                  <a:gd name="T45" fmla="*/ 2038 h 3989"/>
                  <a:gd name="T46" fmla="*/ 2011 w 3938"/>
                  <a:gd name="T47" fmla="*/ 1260 h 3989"/>
                  <a:gd name="T48" fmla="*/ 2712 w 3938"/>
                  <a:gd name="T49" fmla="*/ 1232 h 3989"/>
                  <a:gd name="T50" fmla="*/ 1926 w 3938"/>
                  <a:gd name="T51" fmla="*/ 1952 h 3989"/>
                  <a:gd name="T52" fmla="*/ 3415 w 3938"/>
                  <a:gd name="T53" fmla="*/ 1071 h 3989"/>
                  <a:gd name="T54" fmla="*/ 2897 w 3938"/>
                  <a:gd name="T55" fmla="*/ 1210 h 3989"/>
                  <a:gd name="T56" fmla="*/ 3679 w 3938"/>
                  <a:gd name="T57" fmla="*/ 1952 h 3989"/>
                  <a:gd name="T58" fmla="*/ 3415 w 3938"/>
                  <a:gd name="T59" fmla="*/ 1071 h 3989"/>
                  <a:gd name="T60" fmla="*/ 266 w 3938"/>
                  <a:gd name="T61" fmla="*/ 1844 h 3989"/>
                  <a:gd name="T62" fmla="*/ 1131 w 3938"/>
                  <a:gd name="T63" fmla="*/ 1209 h 3989"/>
                  <a:gd name="T64" fmla="*/ 559 w 3938"/>
                  <a:gd name="T65" fmla="*/ 1079 h 3989"/>
                  <a:gd name="T66" fmla="*/ 1044 w 3938"/>
                  <a:gd name="T67" fmla="*/ 538 h 3989"/>
                  <a:gd name="T68" fmla="*/ 686 w 3938"/>
                  <a:gd name="T69" fmla="*/ 1030 h 3989"/>
                  <a:gd name="T70" fmla="*/ 1264 w 3938"/>
                  <a:gd name="T71" fmla="*/ 947 h 3989"/>
                  <a:gd name="T72" fmla="*/ 1722 w 3938"/>
                  <a:gd name="T73" fmla="*/ 321 h 3989"/>
                  <a:gd name="T74" fmla="*/ 2515 w 3938"/>
                  <a:gd name="T75" fmla="*/ 708 h 3989"/>
                  <a:gd name="T76" fmla="*/ 3090 w 3938"/>
                  <a:gd name="T77" fmla="*/ 1088 h 3989"/>
                  <a:gd name="T78" fmla="*/ 3170 w 3938"/>
                  <a:gd name="T79" fmla="*/ 763 h 3989"/>
                  <a:gd name="T80" fmla="*/ 2374 w 3938"/>
                  <a:gd name="T81" fmla="*/ 311 h 3989"/>
                  <a:gd name="T82" fmla="*/ 2581 w 3938"/>
                  <a:gd name="T83" fmla="*/ 1158 h 3989"/>
                  <a:gd name="T84" fmla="*/ 2287 w 3938"/>
                  <a:gd name="T85" fmla="*/ 551 h 3989"/>
                  <a:gd name="T86" fmla="*/ 1894 w 3938"/>
                  <a:gd name="T87" fmla="*/ 265 h 3989"/>
                  <a:gd name="T88" fmla="*/ 1498 w 3938"/>
                  <a:gd name="T89" fmla="*/ 743 h 3989"/>
                  <a:gd name="T90" fmla="*/ 1676 w 3938"/>
                  <a:gd name="T91" fmla="*/ 1165 h 3989"/>
                  <a:gd name="T92" fmla="*/ 2454 w 3938"/>
                  <a:gd name="T93" fmla="*/ 61 h 3989"/>
                  <a:gd name="T94" fmla="*/ 3361 w 3938"/>
                  <a:gd name="T95" fmla="*/ 586 h 3989"/>
                  <a:gd name="T96" fmla="*/ 3877 w 3938"/>
                  <a:gd name="T97" fmla="*/ 1505 h 3989"/>
                  <a:gd name="T98" fmla="*/ 3845 w 3938"/>
                  <a:gd name="T99" fmla="*/ 2602 h 3989"/>
                  <a:gd name="T100" fmla="*/ 3276 w 3938"/>
                  <a:gd name="T101" fmla="*/ 3486 h 3989"/>
                  <a:gd name="T102" fmla="*/ 2335 w 3938"/>
                  <a:gd name="T103" fmla="*/ 3954 h 3989"/>
                  <a:gd name="T104" fmla="*/ 1258 w 3938"/>
                  <a:gd name="T105" fmla="*/ 3856 h 3989"/>
                  <a:gd name="T106" fmla="*/ 423 w 3938"/>
                  <a:gd name="T107" fmla="*/ 3229 h 3989"/>
                  <a:gd name="T108" fmla="*/ 16 w 3938"/>
                  <a:gd name="T109" fmla="*/ 2245 h 3989"/>
                  <a:gd name="T110" fmla="*/ 180 w 3938"/>
                  <a:gd name="T111" fmla="*/ 1165 h 3989"/>
                  <a:gd name="T112" fmla="*/ 845 w 3938"/>
                  <a:gd name="T113" fmla="*/ 359 h 3989"/>
                  <a:gd name="T114" fmla="*/ 1845 w 3938"/>
                  <a:gd name="T115" fmla="*/ 5 h 3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38" h="3989">
                    <a:moveTo>
                      <a:pt x="1174" y="2873"/>
                    </a:moveTo>
                    <a:lnTo>
                      <a:pt x="1083" y="2885"/>
                    </a:lnTo>
                    <a:lnTo>
                      <a:pt x="1001" y="2898"/>
                    </a:lnTo>
                    <a:lnTo>
                      <a:pt x="925" y="2912"/>
                    </a:lnTo>
                    <a:lnTo>
                      <a:pt x="858" y="2925"/>
                    </a:lnTo>
                    <a:lnTo>
                      <a:pt x="796" y="2939"/>
                    </a:lnTo>
                    <a:lnTo>
                      <a:pt x="742" y="2953"/>
                    </a:lnTo>
                    <a:lnTo>
                      <a:pt x="692" y="2967"/>
                    </a:lnTo>
                    <a:lnTo>
                      <a:pt x="651" y="2980"/>
                    </a:lnTo>
                    <a:lnTo>
                      <a:pt x="614" y="2994"/>
                    </a:lnTo>
                    <a:lnTo>
                      <a:pt x="582" y="3007"/>
                    </a:lnTo>
                    <a:lnTo>
                      <a:pt x="647" y="3093"/>
                    </a:lnTo>
                    <a:lnTo>
                      <a:pt x="718" y="3175"/>
                    </a:lnTo>
                    <a:lnTo>
                      <a:pt x="793" y="3253"/>
                    </a:lnTo>
                    <a:lnTo>
                      <a:pt x="874" y="3325"/>
                    </a:lnTo>
                    <a:lnTo>
                      <a:pt x="959" y="3392"/>
                    </a:lnTo>
                    <a:lnTo>
                      <a:pt x="1047" y="3454"/>
                    </a:lnTo>
                    <a:lnTo>
                      <a:pt x="1140" y="3510"/>
                    </a:lnTo>
                    <a:lnTo>
                      <a:pt x="1236" y="3561"/>
                    </a:lnTo>
                    <a:lnTo>
                      <a:pt x="1336" y="3605"/>
                    </a:lnTo>
                    <a:lnTo>
                      <a:pt x="1439" y="3642"/>
                    </a:lnTo>
                    <a:lnTo>
                      <a:pt x="1544" y="3673"/>
                    </a:lnTo>
                    <a:lnTo>
                      <a:pt x="1653" y="3698"/>
                    </a:lnTo>
                    <a:lnTo>
                      <a:pt x="1765" y="3716"/>
                    </a:lnTo>
                    <a:lnTo>
                      <a:pt x="1722" y="3668"/>
                    </a:lnTo>
                    <a:lnTo>
                      <a:pt x="1676" y="3617"/>
                    </a:lnTo>
                    <a:lnTo>
                      <a:pt x="1628" y="3561"/>
                    </a:lnTo>
                    <a:lnTo>
                      <a:pt x="1577" y="3500"/>
                    </a:lnTo>
                    <a:lnTo>
                      <a:pt x="1527" y="3435"/>
                    </a:lnTo>
                    <a:lnTo>
                      <a:pt x="1474" y="3365"/>
                    </a:lnTo>
                    <a:lnTo>
                      <a:pt x="1422" y="3291"/>
                    </a:lnTo>
                    <a:lnTo>
                      <a:pt x="1370" y="3215"/>
                    </a:lnTo>
                    <a:lnTo>
                      <a:pt x="1319" y="3134"/>
                    </a:lnTo>
                    <a:lnTo>
                      <a:pt x="1268" y="3050"/>
                    </a:lnTo>
                    <a:lnTo>
                      <a:pt x="1220" y="2963"/>
                    </a:lnTo>
                    <a:lnTo>
                      <a:pt x="1174" y="2873"/>
                    </a:lnTo>
                    <a:close/>
                    <a:moveTo>
                      <a:pt x="2763" y="2859"/>
                    </a:moveTo>
                    <a:lnTo>
                      <a:pt x="2716" y="2952"/>
                    </a:lnTo>
                    <a:lnTo>
                      <a:pt x="2668" y="3040"/>
                    </a:lnTo>
                    <a:lnTo>
                      <a:pt x="2618" y="3125"/>
                    </a:lnTo>
                    <a:lnTo>
                      <a:pt x="2565" y="3208"/>
                    </a:lnTo>
                    <a:lnTo>
                      <a:pt x="2512" y="3286"/>
                    </a:lnTo>
                    <a:lnTo>
                      <a:pt x="2459" y="3361"/>
                    </a:lnTo>
                    <a:lnTo>
                      <a:pt x="2406" y="3431"/>
                    </a:lnTo>
                    <a:lnTo>
                      <a:pt x="2354" y="3497"/>
                    </a:lnTo>
                    <a:lnTo>
                      <a:pt x="2303" y="3560"/>
                    </a:lnTo>
                    <a:lnTo>
                      <a:pt x="2254" y="3617"/>
                    </a:lnTo>
                    <a:lnTo>
                      <a:pt x="2208" y="3670"/>
                    </a:lnTo>
                    <a:lnTo>
                      <a:pt x="2164" y="3717"/>
                    </a:lnTo>
                    <a:lnTo>
                      <a:pt x="2277" y="3701"/>
                    </a:lnTo>
                    <a:lnTo>
                      <a:pt x="2387" y="3676"/>
                    </a:lnTo>
                    <a:lnTo>
                      <a:pt x="2494" y="3645"/>
                    </a:lnTo>
                    <a:lnTo>
                      <a:pt x="2599" y="3606"/>
                    </a:lnTo>
                    <a:lnTo>
                      <a:pt x="2700" y="3562"/>
                    </a:lnTo>
                    <a:lnTo>
                      <a:pt x="2798" y="3511"/>
                    </a:lnTo>
                    <a:lnTo>
                      <a:pt x="2892" y="3454"/>
                    </a:lnTo>
                    <a:lnTo>
                      <a:pt x="2982" y="3391"/>
                    </a:lnTo>
                    <a:lnTo>
                      <a:pt x="3067" y="3322"/>
                    </a:lnTo>
                    <a:lnTo>
                      <a:pt x="3149" y="3249"/>
                    </a:lnTo>
                    <a:lnTo>
                      <a:pt x="3225" y="3170"/>
                    </a:lnTo>
                    <a:lnTo>
                      <a:pt x="3297" y="3086"/>
                    </a:lnTo>
                    <a:lnTo>
                      <a:pt x="3362" y="2998"/>
                    </a:lnTo>
                    <a:lnTo>
                      <a:pt x="3330" y="2984"/>
                    </a:lnTo>
                    <a:lnTo>
                      <a:pt x="3293" y="2970"/>
                    </a:lnTo>
                    <a:lnTo>
                      <a:pt x="3250" y="2955"/>
                    </a:lnTo>
                    <a:lnTo>
                      <a:pt x="3201" y="2940"/>
                    </a:lnTo>
                    <a:lnTo>
                      <a:pt x="3145" y="2925"/>
                    </a:lnTo>
                    <a:lnTo>
                      <a:pt x="3083" y="2910"/>
                    </a:lnTo>
                    <a:lnTo>
                      <a:pt x="3014" y="2897"/>
                    </a:lnTo>
                    <a:lnTo>
                      <a:pt x="2938" y="2883"/>
                    </a:lnTo>
                    <a:lnTo>
                      <a:pt x="2854" y="2870"/>
                    </a:lnTo>
                    <a:lnTo>
                      <a:pt x="2763" y="2859"/>
                    </a:lnTo>
                    <a:close/>
                    <a:moveTo>
                      <a:pt x="1926" y="2827"/>
                    </a:moveTo>
                    <a:lnTo>
                      <a:pt x="1799" y="2829"/>
                    </a:lnTo>
                    <a:lnTo>
                      <a:pt x="1678" y="2834"/>
                    </a:lnTo>
                    <a:lnTo>
                      <a:pt x="1565" y="2839"/>
                    </a:lnTo>
                    <a:lnTo>
                      <a:pt x="1459" y="2847"/>
                    </a:lnTo>
                    <a:lnTo>
                      <a:pt x="1360" y="2854"/>
                    </a:lnTo>
                    <a:lnTo>
                      <a:pt x="1268" y="2863"/>
                    </a:lnTo>
                    <a:lnTo>
                      <a:pt x="1312" y="2947"/>
                    </a:lnTo>
                    <a:lnTo>
                      <a:pt x="1358" y="3027"/>
                    </a:lnTo>
                    <a:lnTo>
                      <a:pt x="1405" y="3105"/>
                    </a:lnTo>
                    <a:lnTo>
                      <a:pt x="1453" y="3180"/>
                    </a:lnTo>
                    <a:lnTo>
                      <a:pt x="1502" y="3251"/>
                    </a:lnTo>
                    <a:lnTo>
                      <a:pt x="1551" y="3320"/>
                    </a:lnTo>
                    <a:lnTo>
                      <a:pt x="1600" y="3385"/>
                    </a:lnTo>
                    <a:lnTo>
                      <a:pt x="1648" y="3446"/>
                    </a:lnTo>
                    <a:lnTo>
                      <a:pt x="1694" y="3503"/>
                    </a:lnTo>
                    <a:lnTo>
                      <a:pt x="1740" y="3556"/>
                    </a:lnTo>
                    <a:lnTo>
                      <a:pt x="1783" y="3606"/>
                    </a:lnTo>
                    <a:lnTo>
                      <a:pt x="1823" y="3650"/>
                    </a:lnTo>
                    <a:lnTo>
                      <a:pt x="1861" y="3689"/>
                    </a:lnTo>
                    <a:lnTo>
                      <a:pt x="1894" y="3726"/>
                    </a:lnTo>
                    <a:lnTo>
                      <a:pt x="1926" y="3727"/>
                    </a:lnTo>
                    <a:lnTo>
                      <a:pt x="1926" y="2827"/>
                    </a:lnTo>
                    <a:close/>
                    <a:moveTo>
                      <a:pt x="2139" y="2826"/>
                    </a:moveTo>
                    <a:lnTo>
                      <a:pt x="2011" y="2826"/>
                    </a:lnTo>
                    <a:lnTo>
                      <a:pt x="2011" y="3727"/>
                    </a:lnTo>
                    <a:lnTo>
                      <a:pt x="2036" y="3726"/>
                    </a:lnTo>
                    <a:lnTo>
                      <a:pt x="2069" y="3689"/>
                    </a:lnTo>
                    <a:lnTo>
                      <a:pt x="2107" y="3650"/>
                    </a:lnTo>
                    <a:lnTo>
                      <a:pt x="2148" y="3605"/>
                    </a:lnTo>
                    <a:lnTo>
                      <a:pt x="2192" y="3555"/>
                    </a:lnTo>
                    <a:lnTo>
                      <a:pt x="2238" y="3501"/>
                    </a:lnTo>
                    <a:lnTo>
                      <a:pt x="2285" y="3442"/>
                    </a:lnTo>
                    <a:lnTo>
                      <a:pt x="2334" y="3380"/>
                    </a:lnTo>
                    <a:lnTo>
                      <a:pt x="2383" y="3314"/>
                    </a:lnTo>
                    <a:lnTo>
                      <a:pt x="2433" y="3245"/>
                    </a:lnTo>
                    <a:lnTo>
                      <a:pt x="2482" y="3171"/>
                    </a:lnTo>
                    <a:lnTo>
                      <a:pt x="2531" y="3095"/>
                    </a:lnTo>
                    <a:lnTo>
                      <a:pt x="2579" y="3017"/>
                    </a:lnTo>
                    <a:lnTo>
                      <a:pt x="2625" y="2934"/>
                    </a:lnTo>
                    <a:lnTo>
                      <a:pt x="2669" y="2849"/>
                    </a:lnTo>
                    <a:lnTo>
                      <a:pt x="2577" y="2842"/>
                    </a:lnTo>
                    <a:lnTo>
                      <a:pt x="2477" y="2836"/>
                    </a:lnTo>
                    <a:lnTo>
                      <a:pt x="2372" y="2831"/>
                    </a:lnTo>
                    <a:lnTo>
                      <a:pt x="2259" y="2828"/>
                    </a:lnTo>
                    <a:lnTo>
                      <a:pt x="2139" y="2826"/>
                    </a:lnTo>
                    <a:close/>
                    <a:moveTo>
                      <a:pt x="2977" y="2038"/>
                    </a:moveTo>
                    <a:lnTo>
                      <a:pt x="2970" y="2149"/>
                    </a:lnTo>
                    <a:lnTo>
                      <a:pt x="2957" y="2259"/>
                    </a:lnTo>
                    <a:lnTo>
                      <a:pt x="2936" y="2366"/>
                    </a:lnTo>
                    <a:lnTo>
                      <a:pt x="2910" y="2472"/>
                    </a:lnTo>
                    <a:lnTo>
                      <a:pt x="2878" y="2576"/>
                    </a:lnTo>
                    <a:lnTo>
                      <a:pt x="2842" y="2677"/>
                    </a:lnTo>
                    <a:lnTo>
                      <a:pt x="2801" y="2777"/>
                    </a:lnTo>
                    <a:lnTo>
                      <a:pt x="2892" y="2788"/>
                    </a:lnTo>
                    <a:lnTo>
                      <a:pt x="2976" y="2802"/>
                    </a:lnTo>
                    <a:lnTo>
                      <a:pt x="3054" y="2816"/>
                    </a:lnTo>
                    <a:lnTo>
                      <a:pt x="3123" y="2832"/>
                    </a:lnTo>
                    <a:lnTo>
                      <a:pt x="3187" y="2847"/>
                    </a:lnTo>
                    <a:lnTo>
                      <a:pt x="3244" y="2863"/>
                    </a:lnTo>
                    <a:lnTo>
                      <a:pt x="3293" y="2879"/>
                    </a:lnTo>
                    <a:lnTo>
                      <a:pt x="3339" y="2894"/>
                    </a:lnTo>
                    <a:lnTo>
                      <a:pt x="3377" y="2910"/>
                    </a:lnTo>
                    <a:lnTo>
                      <a:pt x="3411" y="2925"/>
                    </a:lnTo>
                    <a:lnTo>
                      <a:pt x="3463" y="2838"/>
                    </a:lnTo>
                    <a:lnTo>
                      <a:pt x="3510" y="2747"/>
                    </a:lnTo>
                    <a:lnTo>
                      <a:pt x="3551" y="2653"/>
                    </a:lnTo>
                    <a:lnTo>
                      <a:pt x="3588" y="2557"/>
                    </a:lnTo>
                    <a:lnTo>
                      <a:pt x="3617" y="2457"/>
                    </a:lnTo>
                    <a:lnTo>
                      <a:pt x="3642" y="2356"/>
                    </a:lnTo>
                    <a:lnTo>
                      <a:pt x="3660" y="2252"/>
                    </a:lnTo>
                    <a:lnTo>
                      <a:pt x="3673" y="2146"/>
                    </a:lnTo>
                    <a:lnTo>
                      <a:pt x="3679" y="2038"/>
                    </a:lnTo>
                    <a:lnTo>
                      <a:pt x="2977" y="2038"/>
                    </a:lnTo>
                    <a:close/>
                    <a:moveTo>
                      <a:pt x="2011" y="2038"/>
                    </a:moveTo>
                    <a:lnTo>
                      <a:pt x="2011" y="2739"/>
                    </a:lnTo>
                    <a:lnTo>
                      <a:pt x="2128" y="2739"/>
                    </a:lnTo>
                    <a:lnTo>
                      <a:pt x="2239" y="2741"/>
                    </a:lnTo>
                    <a:lnTo>
                      <a:pt x="2344" y="2743"/>
                    </a:lnTo>
                    <a:lnTo>
                      <a:pt x="2444" y="2747"/>
                    </a:lnTo>
                    <a:lnTo>
                      <a:pt x="2537" y="2752"/>
                    </a:lnTo>
                    <a:lnTo>
                      <a:pt x="2626" y="2759"/>
                    </a:lnTo>
                    <a:lnTo>
                      <a:pt x="2709" y="2767"/>
                    </a:lnTo>
                    <a:lnTo>
                      <a:pt x="2751" y="2668"/>
                    </a:lnTo>
                    <a:lnTo>
                      <a:pt x="2789" y="2568"/>
                    </a:lnTo>
                    <a:lnTo>
                      <a:pt x="2822" y="2466"/>
                    </a:lnTo>
                    <a:lnTo>
                      <a:pt x="2849" y="2361"/>
                    </a:lnTo>
                    <a:lnTo>
                      <a:pt x="2870" y="2255"/>
                    </a:lnTo>
                    <a:lnTo>
                      <a:pt x="2885" y="2148"/>
                    </a:lnTo>
                    <a:lnTo>
                      <a:pt x="2892" y="2038"/>
                    </a:lnTo>
                    <a:lnTo>
                      <a:pt x="2011" y="2038"/>
                    </a:lnTo>
                    <a:close/>
                    <a:moveTo>
                      <a:pt x="1039" y="2038"/>
                    </a:moveTo>
                    <a:lnTo>
                      <a:pt x="1046" y="2149"/>
                    </a:lnTo>
                    <a:lnTo>
                      <a:pt x="1062" y="2259"/>
                    </a:lnTo>
                    <a:lnTo>
                      <a:pt x="1083" y="2367"/>
                    </a:lnTo>
                    <a:lnTo>
                      <a:pt x="1111" y="2473"/>
                    </a:lnTo>
                    <a:lnTo>
                      <a:pt x="1146" y="2577"/>
                    </a:lnTo>
                    <a:lnTo>
                      <a:pt x="1184" y="2679"/>
                    </a:lnTo>
                    <a:lnTo>
                      <a:pt x="1229" y="2779"/>
                    </a:lnTo>
                    <a:lnTo>
                      <a:pt x="1311" y="2771"/>
                    </a:lnTo>
                    <a:lnTo>
                      <a:pt x="1400" y="2763"/>
                    </a:lnTo>
                    <a:lnTo>
                      <a:pt x="1494" y="2757"/>
                    </a:lnTo>
                    <a:lnTo>
                      <a:pt x="1592" y="2751"/>
                    </a:lnTo>
                    <a:lnTo>
                      <a:pt x="1698" y="2747"/>
                    </a:lnTo>
                    <a:lnTo>
                      <a:pt x="1809" y="2743"/>
                    </a:lnTo>
                    <a:lnTo>
                      <a:pt x="1926" y="2741"/>
                    </a:lnTo>
                    <a:lnTo>
                      <a:pt x="1926" y="2038"/>
                    </a:lnTo>
                    <a:lnTo>
                      <a:pt x="1039" y="2038"/>
                    </a:lnTo>
                    <a:close/>
                    <a:moveTo>
                      <a:pt x="260" y="2038"/>
                    </a:moveTo>
                    <a:lnTo>
                      <a:pt x="266" y="2148"/>
                    </a:lnTo>
                    <a:lnTo>
                      <a:pt x="278" y="2254"/>
                    </a:lnTo>
                    <a:lnTo>
                      <a:pt x="297" y="2359"/>
                    </a:lnTo>
                    <a:lnTo>
                      <a:pt x="321" y="2461"/>
                    </a:lnTo>
                    <a:lnTo>
                      <a:pt x="352" y="2561"/>
                    </a:lnTo>
                    <a:lnTo>
                      <a:pt x="389" y="2658"/>
                    </a:lnTo>
                    <a:lnTo>
                      <a:pt x="431" y="2753"/>
                    </a:lnTo>
                    <a:lnTo>
                      <a:pt x="479" y="2844"/>
                    </a:lnTo>
                    <a:lnTo>
                      <a:pt x="531" y="2933"/>
                    </a:lnTo>
                    <a:lnTo>
                      <a:pt x="564" y="2918"/>
                    </a:lnTo>
                    <a:lnTo>
                      <a:pt x="602" y="2904"/>
                    </a:lnTo>
                    <a:lnTo>
                      <a:pt x="646" y="2889"/>
                    </a:lnTo>
                    <a:lnTo>
                      <a:pt x="695" y="2874"/>
                    </a:lnTo>
                    <a:lnTo>
                      <a:pt x="752" y="2859"/>
                    </a:lnTo>
                    <a:lnTo>
                      <a:pt x="813" y="2844"/>
                    </a:lnTo>
                    <a:lnTo>
                      <a:pt x="882" y="2829"/>
                    </a:lnTo>
                    <a:lnTo>
                      <a:pt x="959" y="2816"/>
                    </a:lnTo>
                    <a:lnTo>
                      <a:pt x="1044" y="2803"/>
                    </a:lnTo>
                    <a:lnTo>
                      <a:pt x="1135" y="2791"/>
                    </a:lnTo>
                    <a:lnTo>
                      <a:pt x="1093" y="2689"/>
                    </a:lnTo>
                    <a:lnTo>
                      <a:pt x="1055" y="2586"/>
                    </a:lnTo>
                    <a:lnTo>
                      <a:pt x="1023" y="2481"/>
                    </a:lnTo>
                    <a:lnTo>
                      <a:pt x="996" y="2372"/>
                    </a:lnTo>
                    <a:lnTo>
                      <a:pt x="973" y="2262"/>
                    </a:lnTo>
                    <a:lnTo>
                      <a:pt x="960" y="2151"/>
                    </a:lnTo>
                    <a:lnTo>
                      <a:pt x="952" y="2038"/>
                    </a:lnTo>
                    <a:lnTo>
                      <a:pt x="260" y="2038"/>
                    </a:lnTo>
                    <a:close/>
                    <a:moveTo>
                      <a:pt x="2712" y="1232"/>
                    </a:moveTo>
                    <a:lnTo>
                      <a:pt x="2623" y="1240"/>
                    </a:lnTo>
                    <a:lnTo>
                      <a:pt x="2528" y="1247"/>
                    </a:lnTo>
                    <a:lnTo>
                      <a:pt x="2425" y="1252"/>
                    </a:lnTo>
                    <a:lnTo>
                      <a:pt x="2318" y="1256"/>
                    </a:lnTo>
                    <a:lnTo>
                      <a:pt x="2202" y="1260"/>
                    </a:lnTo>
                    <a:lnTo>
                      <a:pt x="2081" y="1260"/>
                    </a:lnTo>
                    <a:lnTo>
                      <a:pt x="2011" y="1260"/>
                    </a:lnTo>
                    <a:lnTo>
                      <a:pt x="2011" y="1952"/>
                    </a:lnTo>
                    <a:lnTo>
                      <a:pt x="2891" y="1952"/>
                    </a:lnTo>
                    <a:lnTo>
                      <a:pt x="2885" y="1844"/>
                    </a:lnTo>
                    <a:lnTo>
                      <a:pt x="2870" y="1738"/>
                    </a:lnTo>
                    <a:lnTo>
                      <a:pt x="2849" y="1633"/>
                    </a:lnTo>
                    <a:lnTo>
                      <a:pt x="2823" y="1530"/>
                    </a:lnTo>
                    <a:lnTo>
                      <a:pt x="2791" y="1428"/>
                    </a:lnTo>
                    <a:lnTo>
                      <a:pt x="2753" y="1329"/>
                    </a:lnTo>
                    <a:lnTo>
                      <a:pt x="2712" y="1232"/>
                    </a:lnTo>
                    <a:close/>
                    <a:moveTo>
                      <a:pt x="1224" y="1219"/>
                    </a:moveTo>
                    <a:lnTo>
                      <a:pt x="1182" y="1317"/>
                    </a:lnTo>
                    <a:lnTo>
                      <a:pt x="1144" y="1419"/>
                    </a:lnTo>
                    <a:lnTo>
                      <a:pt x="1110" y="1522"/>
                    </a:lnTo>
                    <a:lnTo>
                      <a:pt x="1082" y="1627"/>
                    </a:lnTo>
                    <a:lnTo>
                      <a:pt x="1061" y="1733"/>
                    </a:lnTo>
                    <a:lnTo>
                      <a:pt x="1046" y="1842"/>
                    </a:lnTo>
                    <a:lnTo>
                      <a:pt x="1039" y="1952"/>
                    </a:lnTo>
                    <a:lnTo>
                      <a:pt x="1926" y="1952"/>
                    </a:lnTo>
                    <a:lnTo>
                      <a:pt x="1926" y="1259"/>
                    </a:lnTo>
                    <a:lnTo>
                      <a:pt x="1808" y="1256"/>
                    </a:lnTo>
                    <a:lnTo>
                      <a:pt x="1697" y="1252"/>
                    </a:lnTo>
                    <a:lnTo>
                      <a:pt x="1591" y="1247"/>
                    </a:lnTo>
                    <a:lnTo>
                      <a:pt x="1491" y="1242"/>
                    </a:lnTo>
                    <a:lnTo>
                      <a:pt x="1396" y="1235"/>
                    </a:lnTo>
                    <a:lnTo>
                      <a:pt x="1307" y="1227"/>
                    </a:lnTo>
                    <a:lnTo>
                      <a:pt x="1224" y="1219"/>
                    </a:lnTo>
                    <a:close/>
                    <a:moveTo>
                      <a:pt x="3415" y="1071"/>
                    </a:moveTo>
                    <a:lnTo>
                      <a:pt x="3382" y="1086"/>
                    </a:lnTo>
                    <a:lnTo>
                      <a:pt x="3342" y="1103"/>
                    </a:lnTo>
                    <a:lnTo>
                      <a:pt x="3298" y="1118"/>
                    </a:lnTo>
                    <a:lnTo>
                      <a:pt x="3249" y="1134"/>
                    </a:lnTo>
                    <a:lnTo>
                      <a:pt x="3192" y="1150"/>
                    </a:lnTo>
                    <a:lnTo>
                      <a:pt x="3129" y="1166"/>
                    </a:lnTo>
                    <a:lnTo>
                      <a:pt x="3059" y="1181"/>
                    </a:lnTo>
                    <a:lnTo>
                      <a:pt x="2981" y="1196"/>
                    </a:lnTo>
                    <a:lnTo>
                      <a:pt x="2897" y="1210"/>
                    </a:lnTo>
                    <a:lnTo>
                      <a:pt x="2805" y="1222"/>
                    </a:lnTo>
                    <a:lnTo>
                      <a:pt x="2844" y="1320"/>
                    </a:lnTo>
                    <a:lnTo>
                      <a:pt x="2880" y="1420"/>
                    </a:lnTo>
                    <a:lnTo>
                      <a:pt x="2911" y="1523"/>
                    </a:lnTo>
                    <a:lnTo>
                      <a:pt x="2937" y="1627"/>
                    </a:lnTo>
                    <a:lnTo>
                      <a:pt x="2957" y="1734"/>
                    </a:lnTo>
                    <a:lnTo>
                      <a:pt x="2970" y="1842"/>
                    </a:lnTo>
                    <a:lnTo>
                      <a:pt x="2977" y="1952"/>
                    </a:lnTo>
                    <a:lnTo>
                      <a:pt x="3679" y="1952"/>
                    </a:lnTo>
                    <a:lnTo>
                      <a:pt x="3673" y="1844"/>
                    </a:lnTo>
                    <a:lnTo>
                      <a:pt x="3660" y="1739"/>
                    </a:lnTo>
                    <a:lnTo>
                      <a:pt x="3643" y="1637"/>
                    </a:lnTo>
                    <a:lnTo>
                      <a:pt x="3618" y="1536"/>
                    </a:lnTo>
                    <a:lnTo>
                      <a:pt x="3589" y="1437"/>
                    </a:lnTo>
                    <a:lnTo>
                      <a:pt x="3553" y="1341"/>
                    </a:lnTo>
                    <a:lnTo>
                      <a:pt x="3512" y="1249"/>
                    </a:lnTo>
                    <a:lnTo>
                      <a:pt x="3467" y="1158"/>
                    </a:lnTo>
                    <a:lnTo>
                      <a:pt x="3415" y="1071"/>
                    </a:lnTo>
                    <a:close/>
                    <a:moveTo>
                      <a:pt x="527" y="1065"/>
                    </a:moveTo>
                    <a:lnTo>
                      <a:pt x="476" y="1153"/>
                    </a:lnTo>
                    <a:lnTo>
                      <a:pt x="429" y="1242"/>
                    </a:lnTo>
                    <a:lnTo>
                      <a:pt x="387" y="1337"/>
                    </a:lnTo>
                    <a:lnTo>
                      <a:pt x="351" y="1433"/>
                    </a:lnTo>
                    <a:lnTo>
                      <a:pt x="320" y="1532"/>
                    </a:lnTo>
                    <a:lnTo>
                      <a:pt x="296" y="1634"/>
                    </a:lnTo>
                    <a:lnTo>
                      <a:pt x="277" y="1738"/>
                    </a:lnTo>
                    <a:lnTo>
                      <a:pt x="266" y="1844"/>
                    </a:lnTo>
                    <a:lnTo>
                      <a:pt x="260" y="1952"/>
                    </a:lnTo>
                    <a:lnTo>
                      <a:pt x="952" y="1952"/>
                    </a:lnTo>
                    <a:lnTo>
                      <a:pt x="960" y="1839"/>
                    </a:lnTo>
                    <a:lnTo>
                      <a:pt x="973" y="1729"/>
                    </a:lnTo>
                    <a:lnTo>
                      <a:pt x="994" y="1621"/>
                    </a:lnTo>
                    <a:lnTo>
                      <a:pt x="1022" y="1515"/>
                    </a:lnTo>
                    <a:lnTo>
                      <a:pt x="1054" y="1410"/>
                    </a:lnTo>
                    <a:lnTo>
                      <a:pt x="1091" y="1309"/>
                    </a:lnTo>
                    <a:lnTo>
                      <a:pt x="1131" y="1209"/>
                    </a:lnTo>
                    <a:lnTo>
                      <a:pt x="1039" y="1196"/>
                    </a:lnTo>
                    <a:lnTo>
                      <a:pt x="955" y="1183"/>
                    </a:lnTo>
                    <a:lnTo>
                      <a:pt x="877" y="1169"/>
                    </a:lnTo>
                    <a:lnTo>
                      <a:pt x="808" y="1154"/>
                    </a:lnTo>
                    <a:lnTo>
                      <a:pt x="745" y="1139"/>
                    </a:lnTo>
                    <a:lnTo>
                      <a:pt x="690" y="1124"/>
                    </a:lnTo>
                    <a:lnTo>
                      <a:pt x="641" y="1108"/>
                    </a:lnTo>
                    <a:lnTo>
                      <a:pt x="598" y="1093"/>
                    </a:lnTo>
                    <a:lnTo>
                      <a:pt x="559" y="1079"/>
                    </a:lnTo>
                    <a:lnTo>
                      <a:pt x="527" y="1065"/>
                    </a:lnTo>
                    <a:close/>
                    <a:moveTo>
                      <a:pt x="1765" y="275"/>
                    </a:moveTo>
                    <a:lnTo>
                      <a:pt x="1653" y="291"/>
                    </a:lnTo>
                    <a:lnTo>
                      <a:pt x="1543" y="316"/>
                    </a:lnTo>
                    <a:lnTo>
                      <a:pt x="1437" y="349"/>
                    </a:lnTo>
                    <a:lnTo>
                      <a:pt x="1333" y="386"/>
                    </a:lnTo>
                    <a:lnTo>
                      <a:pt x="1233" y="431"/>
                    </a:lnTo>
                    <a:lnTo>
                      <a:pt x="1136" y="482"/>
                    </a:lnTo>
                    <a:lnTo>
                      <a:pt x="1044" y="538"/>
                    </a:lnTo>
                    <a:lnTo>
                      <a:pt x="954" y="601"/>
                    </a:lnTo>
                    <a:lnTo>
                      <a:pt x="869" y="669"/>
                    </a:lnTo>
                    <a:lnTo>
                      <a:pt x="789" y="742"/>
                    </a:lnTo>
                    <a:lnTo>
                      <a:pt x="713" y="820"/>
                    </a:lnTo>
                    <a:lnTo>
                      <a:pt x="642" y="903"/>
                    </a:lnTo>
                    <a:lnTo>
                      <a:pt x="577" y="990"/>
                    </a:lnTo>
                    <a:lnTo>
                      <a:pt x="607" y="1003"/>
                    </a:lnTo>
                    <a:lnTo>
                      <a:pt x="644" y="1016"/>
                    </a:lnTo>
                    <a:lnTo>
                      <a:pt x="686" y="1030"/>
                    </a:lnTo>
                    <a:lnTo>
                      <a:pt x="736" y="1044"/>
                    </a:lnTo>
                    <a:lnTo>
                      <a:pt x="790" y="1059"/>
                    </a:lnTo>
                    <a:lnTo>
                      <a:pt x="851" y="1073"/>
                    </a:lnTo>
                    <a:lnTo>
                      <a:pt x="919" y="1086"/>
                    </a:lnTo>
                    <a:lnTo>
                      <a:pt x="996" y="1100"/>
                    </a:lnTo>
                    <a:lnTo>
                      <a:pt x="1078" y="1113"/>
                    </a:lnTo>
                    <a:lnTo>
                      <a:pt x="1171" y="1125"/>
                    </a:lnTo>
                    <a:lnTo>
                      <a:pt x="1216" y="1034"/>
                    </a:lnTo>
                    <a:lnTo>
                      <a:pt x="1264" y="947"/>
                    </a:lnTo>
                    <a:lnTo>
                      <a:pt x="1315" y="862"/>
                    </a:lnTo>
                    <a:lnTo>
                      <a:pt x="1367" y="781"/>
                    </a:lnTo>
                    <a:lnTo>
                      <a:pt x="1420" y="702"/>
                    </a:lnTo>
                    <a:lnTo>
                      <a:pt x="1471" y="628"/>
                    </a:lnTo>
                    <a:lnTo>
                      <a:pt x="1524" y="558"/>
                    </a:lnTo>
                    <a:lnTo>
                      <a:pt x="1576" y="492"/>
                    </a:lnTo>
                    <a:lnTo>
                      <a:pt x="1627" y="431"/>
                    </a:lnTo>
                    <a:lnTo>
                      <a:pt x="1675" y="374"/>
                    </a:lnTo>
                    <a:lnTo>
                      <a:pt x="1722" y="321"/>
                    </a:lnTo>
                    <a:lnTo>
                      <a:pt x="1765" y="275"/>
                    </a:lnTo>
                    <a:close/>
                    <a:moveTo>
                      <a:pt x="2164" y="274"/>
                    </a:moveTo>
                    <a:lnTo>
                      <a:pt x="2208" y="321"/>
                    </a:lnTo>
                    <a:lnTo>
                      <a:pt x="2255" y="374"/>
                    </a:lnTo>
                    <a:lnTo>
                      <a:pt x="2305" y="432"/>
                    </a:lnTo>
                    <a:lnTo>
                      <a:pt x="2355" y="495"/>
                    </a:lnTo>
                    <a:lnTo>
                      <a:pt x="2408" y="562"/>
                    </a:lnTo>
                    <a:lnTo>
                      <a:pt x="2461" y="633"/>
                    </a:lnTo>
                    <a:lnTo>
                      <a:pt x="2515" y="708"/>
                    </a:lnTo>
                    <a:lnTo>
                      <a:pt x="2568" y="788"/>
                    </a:lnTo>
                    <a:lnTo>
                      <a:pt x="2620" y="870"/>
                    </a:lnTo>
                    <a:lnTo>
                      <a:pt x="2672" y="958"/>
                    </a:lnTo>
                    <a:lnTo>
                      <a:pt x="2720" y="1046"/>
                    </a:lnTo>
                    <a:lnTo>
                      <a:pt x="2767" y="1140"/>
                    </a:lnTo>
                    <a:lnTo>
                      <a:pt x="2859" y="1128"/>
                    </a:lnTo>
                    <a:lnTo>
                      <a:pt x="2944" y="1115"/>
                    </a:lnTo>
                    <a:lnTo>
                      <a:pt x="3021" y="1101"/>
                    </a:lnTo>
                    <a:lnTo>
                      <a:pt x="3090" y="1088"/>
                    </a:lnTo>
                    <a:lnTo>
                      <a:pt x="3151" y="1073"/>
                    </a:lnTo>
                    <a:lnTo>
                      <a:pt x="3207" y="1058"/>
                    </a:lnTo>
                    <a:lnTo>
                      <a:pt x="3256" y="1041"/>
                    </a:lnTo>
                    <a:lnTo>
                      <a:pt x="3299" y="1026"/>
                    </a:lnTo>
                    <a:lnTo>
                      <a:pt x="3336" y="1013"/>
                    </a:lnTo>
                    <a:lnTo>
                      <a:pt x="3368" y="999"/>
                    </a:lnTo>
                    <a:lnTo>
                      <a:pt x="3307" y="915"/>
                    </a:lnTo>
                    <a:lnTo>
                      <a:pt x="3240" y="837"/>
                    </a:lnTo>
                    <a:lnTo>
                      <a:pt x="3170" y="763"/>
                    </a:lnTo>
                    <a:lnTo>
                      <a:pt x="3096" y="692"/>
                    </a:lnTo>
                    <a:lnTo>
                      <a:pt x="3017" y="627"/>
                    </a:lnTo>
                    <a:lnTo>
                      <a:pt x="2936" y="566"/>
                    </a:lnTo>
                    <a:lnTo>
                      <a:pt x="2849" y="510"/>
                    </a:lnTo>
                    <a:lnTo>
                      <a:pt x="2761" y="458"/>
                    </a:lnTo>
                    <a:lnTo>
                      <a:pt x="2668" y="413"/>
                    </a:lnTo>
                    <a:lnTo>
                      <a:pt x="2572" y="374"/>
                    </a:lnTo>
                    <a:lnTo>
                      <a:pt x="2473" y="339"/>
                    </a:lnTo>
                    <a:lnTo>
                      <a:pt x="2374" y="311"/>
                    </a:lnTo>
                    <a:lnTo>
                      <a:pt x="2270" y="289"/>
                    </a:lnTo>
                    <a:lnTo>
                      <a:pt x="2164" y="274"/>
                    </a:lnTo>
                    <a:close/>
                    <a:moveTo>
                      <a:pt x="2011" y="264"/>
                    </a:moveTo>
                    <a:lnTo>
                      <a:pt x="2011" y="1173"/>
                    </a:lnTo>
                    <a:lnTo>
                      <a:pt x="2141" y="1174"/>
                    </a:lnTo>
                    <a:lnTo>
                      <a:pt x="2261" y="1171"/>
                    </a:lnTo>
                    <a:lnTo>
                      <a:pt x="2375" y="1168"/>
                    </a:lnTo>
                    <a:lnTo>
                      <a:pt x="2481" y="1164"/>
                    </a:lnTo>
                    <a:lnTo>
                      <a:pt x="2581" y="1158"/>
                    </a:lnTo>
                    <a:lnTo>
                      <a:pt x="2673" y="1149"/>
                    </a:lnTo>
                    <a:lnTo>
                      <a:pt x="2630" y="1064"/>
                    </a:lnTo>
                    <a:lnTo>
                      <a:pt x="2583" y="982"/>
                    </a:lnTo>
                    <a:lnTo>
                      <a:pt x="2535" y="902"/>
                    </a:lnTo>
                    <a:lnTo>
                      <a:pt x="2486" y="824"/>
                    </a:lnTo>
                    <a:lnTo>
                      <a:pt x="2436" y="751"/>
                    </a:lnTo>
                    <a:lnTo>
                      <a:pt x="2386" y="681"/>
                    </a:lnTo>
                    <a:lnTo>
                      <a:pt x="2337" y="613"/>
                    </a:lnTo>
                    <a:lnTo>
                      <a:pt x="2287" y="551"/>
                    </a:lnTo>
                    <a:lnTo>
                      <a:pt x="2239" y="492"/>
                    </a:lnTo>
                    <a:lnTo>
                      <a:pt x="2194" y="437"/>
                    </a:lnTo>
                    <a:lnTo>
                      <a:pt x="2149" y="387"/>
                    </a:lnTo>
                    <a:lnTo>
                      <a:pt x="2109" y="341"/>
                    </a:lnTo>
                    <a:lnTo>
                      <a:pt x="2070" y="300"/>
                    </a:lnTo>
                    <a:lnTo>
                      <a:pt x="2036" y="264"/>
                    </a:lnTo>
                    <a:lnTo>
                      <a:pt x="2011" y="264"/>
                    </a:lnTo>
                    <a:close/>
                    <a:moveTo>
                      <a:pt x="1926" y="264"/>
                    </a:moveTo>
                    <a:lnTo>
                      <a:pt x="1894" y="265"/>
                    </a:lnTo>
                    <a:lnTo>
                      <a:pt x="1861" y="300"/>
                    </a:lnTo>
                    <a:lnTo>
                      <a:pt x="1823" y="341"/>
                    </a:lnTo>
                    <a:lnTo>
                      <a:pt x="1782" y="386"/>
                    </a:lnTo>
                    <a:lnTo>
                      <a:pt x="1739" y="435"/>
                    </a:lnTo>
                    <a:lnTo>
                      <a:pt x="1693" y="488"/>
                    </a:lnTo>
                    <a:lnTo>
                      <a:pt x="1646" y="547"/>
                    </a:lnTo>
                    <a:lnTo>
                      <a:pt x="1597" y="608"/>
                    </a:lnTo>
                    <a:lnTo>
                      <a:pt x="1549" y="674"/>
                    </a:lnTo>
                    <a:lnTo>
                      <a:pt x="1498" y="743"/>
                    </a:lnTo>
                    <a:lnTo>
                      <a:pt x="1449" y="815"/>
                    </a:lnTo>
                    <a:lnTo>
                      <a:pt x="1401" y="892"/>
                    </a:lnTo>
                    <a:lnTo>
                      <a:pt x="1353" y="970"/>
                    </a:lnTo>
                    <a:lnTo>
                      <a:pt x="1307" y="1051"/>
                    </a:lnTo>
                    <a:lnTo>
                      <a:pt x="1263" y="1136"/>
                    </a:lnTo>
                    <a:lnTo>
                      <a:pt x="1357" y="1145"/>
                    </a:lnTo>
                    <a:lnTo>
                      <a:pt x="1457" y="1153"/>
                    </a:lnTo>
                    <a:lnTo>
                      <a:pt x="1563" y="1159"/>
                    </a:lnTo>
                    <a:lnTo>
                      <a:pt x="1676" y="1165"/>
                    </a:lnTo>
                    <a:lnTo>
                      <a:pt x="1798" y="1169"/>
                    </a:lnTo>
                    <a:lnTo>
                      <a:pt x="1926" y="1173"/>
                    </a:lnTo>
                    <a:lnTo>
                      <a:pt x="1926" y="264"/>
                    </a:lnTo>
                    <a:close/>
                    <a:moveTo>
                      <a:pt x="1969" y="0"/>
                    </a:moveTo>
                    <a:lnTo>
                      <a:pt x="1969" y="0"/>
                    </a:lnTo>
                    <a:lnTo>
                      <a:pt x="2094" y="5"/>
                    </a:lnTo>
                    <a:lnTo>
                      <a:pt x="2216" y="16"/>
                    </a:lnTo>
                    <a:lnTo>
                      <a:pt x="2335" y="35"/>
                    </a:lnTo>
                    <a:lnTo>
                      <a:pt x="2454" y="61"/>
                    </a:lnTo>
                    <a:lnTo>
                      <a:pt x="2568" y="95"/>
                    </a:lnTo>
                    <a:lnTo>
                      <a:pt x="2680" y="135"/>
                    </a:lnTo>
                    <a:lnTo>
                      <a:pt x="2789" y="181"/>
                    </a:lnTo>
                    <a:lnTo>
                      <a:pt x="2894" y="235"/>
                    </a:lnTo>
                    <a:lnTo>
                      <a:pt x="2996" y="294"/>
                    </a:lnTo>
                    <a:lnTo>
                      <a:pt x="3093" y="359"/>
                    </a:lnTo>
                    <a:lnTo>
                      <a:pt x="3187" y="428"/>
                    </a:lnTo>
                    <a:lnTo>
                      <a:pt x="3276" y="505"/>
                    </a:lnTo>
                    <a:lnTo>
                      <a:pt x="3361" y="586"/>
                    </a:lnTo>
                    <a:lnTo>
                      <a:pt x="3441" y="671"/>
                    </a:lnTo>
                    <a:lnTo>
                      <a:pt x="3515" y="762"/>
                    </a:lnTo>
                    <a:lnTo>
                      <a:pt x="3585" y="857"/>
                    </a:lnTo>
                    <a:lnTo>
                      <a:pt x="3649" y="955"/>
                    </a:lnTo>
                    <a:lnTo>
                      <a:pt x="3707" y="1058"/>
                    </a:lnTo>
                    <a:lnTo>
                      <a:pt x="3759" y="1165"/>
                    </a:lnTo>
                    <a:lnTo>
                      <a:pt x="3806" y="1275"/>
                    </a:lnTo>
                    <a:lnTo>
                      <a:pt x="3845" y="1389"/>
                    </a:lnTo>
                    <a:lnTo>
                      <a:pt x="3877" y="1505"/>
                    </a:lnTo>
                    <a:lnTo>
                      <a:pt x="3903" y="1623"/>
                    </a:lnTo>
                    <a:lnTo>
                      <a:pt x="3923" y="1746"/>
                    </a:lnTo>
                    <a:lnTo>
                      <a:pt x="3934" y="1869"/>
                    </a:lnTo>
                    <a:lnTo>
                      <a:pt x="3938" y="1995"/>
                    </a:lnTo>
                    <a:lnTo>
                      <a:pt x="3934" y="2121"/>
                    </a:lnTo>
                    <a:lnTo>
                      <a:pt x="3923" y="2245"/>
                    </a:lnTo>
                    <a:lnTo>
                      <a:pt x="3903" y="2366"/>
                    </a:lnTo>
                    <a:lnTo>
                      <a:pt x="3877" y="2486"/>
                    </a:lnTo>
                    <a:lnTo>
                      <a:pt x="3845" y="2602"/>
                    </a:lnTo>
                    <a:lnTo>
                      <a:pt x="3806" y="2716"/>
                    </a:lnTo>
                    <a:lnTo>
                      <a:pt x="3759" y="2826"/>
                    </a:lnTo>
                    <a:lnTo>
                      <a:pt x="3707" y="2932"/>
                    </a:lnTo>
                    <a:lnTo>
                      <a:pt x="3649" y="3035"/>
                    </a:lnTo>
                    <a:lnTo>
                      <a:pt x="3585" y="3134"/>
                    </a:lnTo>
                    <a:lnTo>
                      <a:pt x="3515" y="3229"/>
                    </a:lnTo>
                    <a:lnTo>
                      <a:pt x="3441" y="3319"/>
                    </a:lnTo>
                    <a:lnTo>
                      <a:pt x="3361" y="3405"/>
                    </a:lnTo>
                    <a:lnTo>
                      <a:pt x="3276" y="3486"/>
                    </a:lnTo>
                    <a:lnTo>
                      <a:pt x="3187" y="3561"/>
                    </a:lnTo>
                    <a:lnTo>
                      <a:pt x="3093" y="3632"/>
                    </a:lnTo>
                    <a:lnTo>
                      <a:pt x="2996" y="3697"/>
                    </a:lnTo>
                    <a:lnTo>
                      <a:pt x="2894" y="3756"/>
                    </a:lnTo>
                    <a:lnTo>
                      <a:pt x="2789" y="3808"/>
                    </a:lnTo>
                    <a:lnTo>
                      <a:pt x="2680" y="3856"/>
                    </a:lnTo>
                    <a:lnTo>
                      <a:pt x="2568" y="3895"/>
                    </a:lnTo>
                    <a:lnTo>
                      <a:pt x="2454" y="3928"/>
                    </a:lnTo>
                    <a:lnTo>
                      <a:pt x="2335" y="3954"/>
                    </a:lnTo>
                    <a:lnTo>
                      <a:pt x="2216" y="3974"/>
                    </a:lnTo>
                    <a:lnTo>
                      <a:pt x="2094" y="3985"/>
                    </a:lnTo>
                    <a:lnTo>
                      <a:pt x="1969" y="3989"/>
                    </a:lnTo>
                    <a:lnTo>
                      <a:pt x="1845" y="3985"/>
                    </a:lnTo>
                    <a:lnTo>
                      <a:pt x="1723" y="3974"/>
                    </a:lnTo>
                    <a:lnTo>
                      <a:pt x="1602" y="3954"/>
                    </a:lnTo>
                    <a:lnTo>
                      <a:pt x="1485" y="3928"/>
                    </a:lnTo>
                    <a:lnTo>
                      <a:pt x="1370" y="3895"/>
                    </a:lnTo>
                    <a:lnTo>
                      <a:pt x="1258" y="3856"/>
                    </a:lnTo>
                    <a:lnTo>
                      <a:pt x="1150" y="3808"/>
                    </a:lnTo>
                    <a:lnTo>
                      <a:pt x="1044" y="3756"/>
                    </a:lnTo>
                    <a:lnTo>
                      <a:pt x="943" y="3697"/>
                    </a:lnTo>
                    <a:lnTo>
                      <a:pt x="845" y="3632"/>
                    </a:lnTo>
                    <a:lnTo>
                      <a:pt x="752" y="3561"/>
                    </a:lnTo>
                    <a:lnTo>
                      <a:pt x="662" y="3486"/>
                    </a:lnTo>
                    <a:lnTo>
                      <a:pt x="578" y="3405"/>
                    </a:lnTo>
                    <a:lnTo>
                      <a:pt x="498" y="3319"/>
                    </a:lnTo>
                    <a:lnTo>
                      <a:pt x="423" y="3229"/>
                    </a:lnTo>
                    <a:lnTo>
                      <a:pt x="353" y="3134"/>
                    </a:lnTo>
                    <a:lnTo>
                      <a:pt x="289" y="3035"/>
                    </a:lnTo>
                    <a:lnTo>
                      <a:pt x="231" y="2932"/>
                    </a:lnTo>
                    <a:lnTo>
                      <a:pt x="178" y="2826"/>
                    </a:lnTo>
                    <a:lnTo>
                      <a:pt x="133" y="2716"/>
                    </a:lnTo>
                    <a:lnTo>
                      <a:pt x="93" y="2602"/>
                    </a:lnTo>
                    <a:lnTo>
                      <a:pt x="60" y="2486"/>
                    </a:lnTo>
                    <a:lnTo>
                      <a:pt x="34" y="2366"/>
                    </a:lnTo>
                    <a:lnTo>
                      <a:pt x="16" y="2245"/>
                    </a:lnTo>
                    <a:lnTo>
                      <a:pt x="5" y="2121"/>
                    </a:lnTo>
                    <a:lnTo>
                      <a:pt x="0" y="1995"/>
                    </a:lnTo>
                    <a:lnTo>
                      <a:pt x="5" y="1869"/>
                    </a:lnTo>
                    <a:lnTo>
                      <a:pt x="16" y="1746"/>
                    </a:lnTo>
                    <a:lnTo>
                      <a:pt x="34" y="1623"/>
                    </a:lnTo>
                    <a:lnTo>
                      <a:pt x="60" y="1505"/>
                    </a:lnTo>
                    <a:lnTo>
                      <a:pt x="93" y="1389"/>
                    </a:lnTo>
                    <a:lnTo>
                      <a:pt x="133" y="1275"/>
                    </a:lnTo>
                    <a:lnTo>
                      <a:pt x="180" y="1165"/>
                    </a:lnTo>
                    <a:lnTo>
                      <a:pt x="231" y="1058"/>
                    </a:lnTo>
                    <a:lnTo>
                      <a:pt x="289" y="955"/>
                    </a:lnTo>
                    <a:lnTo>
                      <a:pt x="353" y="857"/>
                    </a:lnTo>
                    <a:lnTo>
                      <a:pt x="423" y="762"/>
                    </a:lnTo>
                    <a:lnTo>
                      <a:pt x="498" y="671"/>
                    </a:lnTo>
                    <a:lnTo>
                      <a:pt x="578" y="586"/>
                    </a:lnTo>
                    <a:lnTo>
                      <a:pt x="663" y="505"/>
                    </a:lnTo>
                    <a:lnTo>
                      <a:pt x="752" y="428"/>
                    </a:lnTo>
                    <a:lnTo>
                      <a:pt x="845" y="359"/>
                    </a:lnTo>
                    <a:lnTo>
                      <a:pt x="943" y="294"/>
                    </a:lnTo>
                    <a:lnTo>
                      <a:pt x="1045" y="235"/>
                    </a:lnTo>
                    <a:lnTo>
                      <a:pt x="1150" y="181"/>
                    </a:lnTo>
                    <a:lnTo>
                      <a:pt x="1258" y="135"/>
                    </a:lnTo>
                    <a:lnTo>
                      <a:pt x="1370" y="95"/>
                    </a:lnTo>
                    <a:lnTo>
                      <a:pt x="1485" y="61"/>
                    </a:lnTo>
                    <a:lnTo>
                      <a:pt x="1602" y="35"/>
                    </a:lnTo>
                    <a:lnTo>
                      <a:pt x="1723" y="16"/>
                    </a:lnTo>
                    <a:lnTo>
                      <a:pt x="1845" y="5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>
            <a:off x="9069970" y="548972"/>
            <a:ext cx="2357746" cy="768848"/>
            <a:chOff x="6202681" y="278719"/>
            <a:chExt cx="2357746" cy="768848"/>
          </a:xfrm>
        </p:grpSpPr>
        <p:sp>
          <p:nvSpPr>
            <p:cNvPr id="16" name="TextBox 15"/>
            <p:cNvSpPr txBox="1"/>
            <p:nvPr/>
          </p:nvSpPr>
          <p:spPr>
            <a:xfrm>
              <a:off x="6202681" y="739790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Your Title Here !!!!!!!!!!</a:t>
              </a: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6266717" y="278719"/>
              <a:ext cx="2247989" cy="386373"/>
              <a:chOff x="3279677" y="3047013"/>
              <a:chExt cx="5566128" cy="956678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3279677" y="3047013"/>
                <a:ext cx="5566128" cy="956678"/>
                <a:chOff x="3279677" y="3047013"/>
                <a:chExt cx="5566128" cy="956678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3279677" y="3047013"/>
                  <a:ext cx="5566128" cy="956678"/>
                  <a:chOff x="3279677" y="3047013"/>
                  <a:chExt cx="5566128" cy="956678"/>
                </a:xfrm>
              </p:grpSpPr>
              <p:grpSp>
                <p:nvGrpSpPr>
                  <p:cNvPr id="29" name="그룹 28"/>
                  <p:cNvGrpSpPr/>
                  <p:nvPr/>
                </p:nvGrpSpPr>
                <p:grpSpPr>
                  <a:xfrm>
                    <a:off x="3279677" y="3047013"/>
                    <a:ext cx="5566128" cy="956678"/>
                    <a:chOff x="3279677" y="3047013"/>
                    <a:chExt cx="5566128" cy="956678"/>
                  </a:xfrm>
                </p:grpSpPr>
                <p:grpSp>
                  <p:nvGrpSpPr>
                    <p:cNvPr id="40" name="그룹 39"/>
                    <p:cNvGrpSpPr/>
                    <p:nvPr/>
                  </p:nvGrpSpPr>
                  <p:grpSpPr>
                    <a:xfrm>
                      <a:off x="3279677" y="3047013"/>
                      <a:ext cx="5566128" cy="956678"/>
                      <a:chOff x="3279677" y="3047013"/>
                      <a:chExt cx="5566128" cy="956678"/>
                    </a:xfrm>
                  </p:grpSpPr>
                  <p:grpSp>
                    <p:nvGrpSpPr>
                      <p:cNvPr id="42" name="그룹 41"/>
                      <p:cNvGrpSpPr/>
                      <p:nvPr/>
                    </p:nvGrpSpPr>
                    <p:grpSpPr>
                      <a:xfrm>
                        <a:off x="3279677" y="3047013"/>
                        <a:ext cx="5566128" cy="956678"/>
                        <a:chOff x="3703320" y="3535680"/>
                        <a:chExt cx="3901440" cy="670560"/>
                      </a:xfrm>
                    </p:grpSpPr>
                    <p:sp>
                      <p:nvSpPr>
                        <p:cNvPr id="44" name="직사각형 43"/>
                        <p:cNvSpPr/>
                        <p:nvPr/>
                      </p:nvSpPr>
                      <p:spPr>
                        <a:xfrm>
                          <a:off x="370332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565A"/>
                        </a:solidFill>
                        <a:ln>
                          <a:solidFill>
                            <a:srgbClr val="FF565A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5" name="직사각형 44"/>
                        <p:cNvSpPr/>
                        <p:nvPr/>
                      </p:nvSpPr>
                      <p:spPr>
                        <a:xfrm>
                          <a:off x="451104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8878"/>
                        </a:solidFill>
                        <a:ln>
                          <a:solidFill>
                            <a:srgbClr val="FF887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6" name="직사각형 45"/>
                        <p:cNvSpPr/>
                        <p:nvPr/>
                      </p:nvSpPr>
                      <p:spPr>
                        <a:xfrm>
                          <a:off x="531876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B89B"/>
                        </a:solidFill>
                        <a:ln>
                          <a:solidFill>
                            <a:srgbClr val="FFB89B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7" name="직사각형 46"/>
                        <p:cNvSpPr/>
                        <p:nvPr/>
                      </p:nvSpPr>
                      <p:spPr>
                        <a:xfrm>
                          <a:off x="612648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E6C1"/>
                        </a:solidFill>
                        <a:ln>
                          <a:solidFill>
                            <a:srgbClr val="FFE6C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48" name="직사각형 47"/>
                        <p:cNvSpPr/>
                        <p:nvPr/>
                      </p:nvSpPr>
                      <p:spPr>
                        <a:xfrm>
                          <a:off x="693420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84CDC2"/>
                        </a:solidFill>
                        <a:ln>
                          <a:solidFill>
                            <a:srgbClr val="84CDC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43" name="Freeform 6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3415372" y="3177833"/>
                        <a:ext cx="685288" cy="695038"/>
                      </a:xfrm>
                      <a:custGeom>
                        <a:avLst/>
                        <a:gdLst>
                          <a:gd name="T0" fmla="*/ 651 w 3938"/>
                          <a:gd name="T1" fmla="*/ 2980 h 3989"/>
                          <a:gd name="T2" fmla="*/ 1140 w 3938"/>
                          <a:gd name="T3" fmla="*/ 3510 h 3989"/>
                          <a:gd name="T4" fmla="*/ 1628 w 3938"/>
                          <a:gd name="T5" fmla="*/ 3561 h 3989"/>
                          <a:gd name="T6" fmla="*/ 1174 w 3938"/>
                          <a:gd name="T7" fmla="*/ 2873 h 3989"/>
                          <a:gd name="T8" fmla="*/ 2354 w 3938"/>
                          <a:gd name="T9" fmla="*/ 3497 h 3989"/>
                          <a:gd name="T10" fmla="*/ 2700 w 3938"/>
                          <a:gd name="T11" fmla="*/ 3562 h 3989"/>
                          <a:gd name="T12" fmla="*/ 3330 w 3938"/>
                          <a:gd name="T13" fmla="*/ 2984 h 3989"/>
                          <a:gd name="T14" fmla="*/ 2763 w 3938"/>
                          <a:gd name="T15" fmla="*/ 2859 h 3989"/>
                          <a:gd name="T16" fmla="*/ 1358 w 3938"/>
                          <a:gd name="T17" fmla="*/ 3027 h 3989"/>
                          <a:gd name="T18" fmla="*/ 1783 w 3938"/>
                          <a:gd name="T19" fmla="*/ 3606 h 3989"/>
                          <a:gd name="T20" fmla="*/ 2036 w 3938"/>
                          <a:gd name="T21" fmla="*/ 3726 h 3989"/>
                          <a:gd name="T22" fmla="*/ 2433 w 3938"/>
                          <a:gd name="T23" fmla="*/ 3245 h 3989"/>
                          <a:gd name="T24" fmla="*/ 2259 w 3938"/>
                          <a:gd name="T25" fmla="*/ 2828 h 3989"/>
                          <a:gd name="T26" fmla="*/ 2801 w 3938"/>
                          <a:gd name="T27" fmla="*/ 2777 h 3989"/>
                          <a:gd name="T28" fmla="*/ 3377 w 3938"/>
                          <a:gd name="T29" fmla="*/ 2910 h 3989"/>
                          <a:gd name="T30" fmla="*/ 3673 w 3938"/>
                          <a:gd name="T31" fmla="*/ 2146 h 3989"/>
                          <a:gd name="T32" fmla="*/ 2537 w 3938"/>
                          <a:gd name="T33" fmla="*/ 2752 h 3989"/>
                          <a:gd name="T34" fmla="*/ 2892 w 3938"/>
                          <a:gd name="T35" fmla="*/ 2038 h 3989"/>
                          <a:gd name="T36" fmla="*/ 1229 w 3938"/>
                          <a:gd name="T37" fmla="*/ 2779 h 3989"/>
                          <a:gd name="T38" fmla="*/ 1039 w 3938"/>
                          <a:gd name="T39" fmla="*/ 2038 h 3989"/>
                          <a:gd name="T40" fmla="*/ 479 w 3938"/>
                          <a:gd name="T41" fmla="*/ 2844 h 3989"/>
                          <a:gd name="T42" fmla="*/ 959 w 3938"/>
                          <a:gd name="T43" fmla="*/ 2816 h 3989"/>
                          <a:gd name="T44" fmla="*/ 952 w 3938"/>
                          <a:gd name="T45" fmla="*/ 2038 h 3989"/>
                          <a:gd name="T46" fmla="*/ 2011 w 3938"/>
                          <a:gd name="T47" fmla="*/ 1260 h 3989"/>
                          <a:gd name="T48" fmla="*/ 2712 w 3938"/>
                          <a:gd name="T49" fmla="*/ 1232 h 3989"/>
                          <a:gd name="T50" fmla="*/ 1926 w 3938"/>
                          <a:gd name="T51" fmla="*/ 1952 h 3989"/>
                          <a:gd name="T52" fmla="*/ 3415 w 3938"/>
                          <a:gd name="T53" fmla="*/ 1071 h 3989"/>
                          <a:gd name="T54" fmla="*/ 2897 w 3938"/>
                          <a:gd name="T55" fmla="*/ 1210 h 3989"/>
                          <a:gd name="T56" fmla="*/ 3679 w 3938"/>
                          <a:gd name="T57" fmla="*/ 1952 h 3989"/>
                          <a:gd name="T58" fmla="*/ 3415 w 3938"/>
                          <a:gd name="T59" fmla="*/ 1071 h 3989"/>
                          <a:gd name="T60" fmla="*/ 266 w 3938"/>
                          <a:gd name="T61" fmla="*/ 1844 h 3989"/>
                          <a:gd name="T62" fmla="*/ 1131 w 3938"/>
                          <a:gd name="T63" fmla="*/ 1209 h 3989"/>
                          <a:gd name="T64" fmla="*/ 559 w 3938"/>
                          <a:gd name="T65" fmla="*/ 1079 h 3989"/>
                          <a:gd name="T66" fmla="*/ 1044 w 3938"/>
                          <a:gd name="T67" fmla="*/ 538 h 3989"/>
                          <a:gd name="T68" fmla="*/ 686 w 3938"/>
                          <a:gd name="T69" fmla="*/ 1030 h 3989"/>
                          <a:gd name="T70" fmla="*/ 1264 w 3938"/>
                          <a:gd name="T71" fmla="*/ 947 h 3989"/>
                          <a:gd name="T72" fmla="*/ 1722 w 3938"/>
                          <a:gd name="T73" fmla="*/ 321 h 3989"/>
                          <a:gd name="T74" fmla="*/ 2515 w 3938"/>
                          <a:gd name="T75" fmla="*/ 708 h 3989"/>
                          <a:gd name="T76" fmla="*/ 3090 w 3938"/>
                          <a:gd name="T77" fmla="*/ 1088 h 3989"/>
                          <a:gd name="T78" fmla="*/ 3170 w 3938"/>
                          <a:gd name="T79" fmla="*/ 763 h 3989"/>
                          <a:gd name="T80" fmla="*/ 2374 w 3938"/>
                          <a:gd name="T81" fmla="*/ 311 h 3989"/>
                          <a:gd name="T82" fmla="*/ 2581 w 3938"/>
                          <a:gd name="T83" fmla="*/ 1158 h 3989"/>
                          <a:gd name="T84" fmla="*/ 2287 w 3938"/>
                          <a:gd name="T85" fmla="*/ 551 h 3989"/>
                          <a:gd name="T86" fmla="*/ 1894 w 3938"/>
                          <a:gd name="T87" fmla="*/ 265 h 3989"/>
                          <a:gd name="T88" fmla="*/ 1498 w 3938"/>
                          <a:gd name="T89" fmla="*/ 743 h 3989"/>
                          <a:gd name="T90" fmla="*/ 1676 w 3938"/>
                          <a:gd name="T91" fmla="*/ 1165 h 3989"/>
                          <a:gd name="T92" fmla="*/ 2454 w 3938"/>
                          <a:gd name="T93" fmla="*/ 61 h 3989"/>
                          <a:gd name="T94" fmla="*/ 3361 w 3938"/>
                          <a:gd name="T95" fmla="*/ 586 h 3989"/>
                          <a:gd name="T96" fmla="*/ 3877 w 3938"/>
                          <a:gd name="T97" fmla="*/ 1505 h 3989"/>
                          <a:gd name="T98" fmla="*/ 3845 w 3938"/>
                          <a:gd name="T99" fmla="*/ 2602 h 3989"/>
                          <a:gd name="T100" fmla="*/ 3276 w 3938"/>
                          <a:gd name="T101" fmla="*/ 3486 h 3989"/>
                          <a:gd name="T102" fmla="*/ 2335 w 3938"/>
                          <a:gd name="T103" fmla="*/ 3954 h 3989"/>
                          <a:gd name="T104" fmla="*/ 1258 w 3938"/>
                          <a:gd name="T105" fmla="*/ 3856 h 3989"/>
                          <a:gd name="T106" fmla="*/ 423 w 3938"/>
                          <a:gd name="T107" fmla="*/ 3229 h 3989"/>
                          <a:gd name="T108" fmla="*/ 16 w 3938"/>
                          <a:gd name="T109" fmla="*/ 2245 h 3989"/>
                          <a:gd name="T110" fmla="*/ 180 w 3938"/>
                          <a:gd name="T111" fmla="*/ 1165 h 3989"/>
                          <a:gd name="T112" fmla="*/ 845 w 3938"/>
                          <a:gd name="T113" fmla="*/ 359 h 3989"/>
                          <a:gd name="T114" fmla="*/ 1845 w 3938"/>
                          <a:gd name="T115" fmla="*/ 5 h 39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</a:cxnLst>
                        <a:rect l="0" t="0" r="r" b="b"/>
                        <a:pathLst>
                          <a:path w="3938" h="3989">
                            <a:moveTo>
                              <a:pt x="1174" y="2873"/>
                            </a:moveTo>
                            <a:lnTo>
                              <a:pt x="1083" y="2885"/>
                            </a:lnTo>
                            <a:lnTo>
                              <a:pt x="1001" y="2898"/>
                            </a:lnTo>
                            <a:lnTo>
                              <a:pt x="925" y="2912"/>
                            </a:lnTo>
                            <a:lnTo>
                              <a:pt x="858" y="2925"/>
                            </a:lnTo>
                            <a:lnTo>
                              <a:pt x="796" y="2939"/>
                            </a:lnTo>
                            <a:lnTo>
                              <a:pt x="742" y="2953"/>
                            </a:lnTo>
                            <a:lnTo>
                              <a:pt x="692" y="2967"/>
                            </a:lnTo>
                            <a:lnTo>
                              <a:pt x="651" y="2980"/>
                            </a:lnTo>
                            <a:lnTo>
                              <a:pt x="614" y="2994"/>
                            </a:lnTo>
                            <a:lnTo>
                              <a:pt x="582" y="3007"/>
                            </a:lnTo>
                            <a:lnTo>
                              <a:pt x="647" y="3093"/>
                            </a:lnTo>
                            <a:lnTo>
                              <a:pt x="718" y="3175"/>
                            </a:lnTo>
                            <a:lnTo>
                              <a:pt x="793" y="3253"/>
                            </a:lnTo>
                            <a:lnTo>
                              <a:pt x="874" y="3325"/>
                            </a:lnTo>
                            <a:lnTo>
                              <a:pt x="959" y="3392"/>
                            </a:lnTo>
                            <a:lnTo>
                              <a:pt x="1047" y="3454"/>
                            </a:lnTo>
                            <a:lnTo>
                              <a:pt x="1140" y="3510"/>
                            </a:lnTo>
                            <a:lnTo>
                              <a:pt x="1236" y="3561"/>
                            </a:lnTo>
                            <a:lnTo>
                              <a:pt x="1336" y="3605"/>
                            </a:lnTo>
                            <a:lnTo>
                              <a:pt x="1439" y="3642"/>
                            </a:lnTo>
                            <a:lnTo>
                              <a:pt x="1544" y="3673"/>
                            </a:lnTo>
                            <a:lnTo>
                              <a:pt x="1653" y="3698"/>
                            </a:lnTo>
                            <a:lnTo>
                              <a:pt x="1765" y="3716"/>
                            </a:lnTo>
                            <a:lnTo>
                              <a:pt x="1722" y="3668"/>
                            </a:lnTo>
                            <a:lnTo>
                              <a:pt x="1676" y="3617"/>
                            </a:lnTo>
                            <a:lnTo>
                              <a:pt x="1628" y="3561"/>
                            </a:lnTo>
                            <a:lnTo>
                              <a:pt x="1577" y="3500"/>
                            </a:lnTo>
                            <a:lnTo>
                              <a:pt x="1527" y="3435"/>
                            </a:lnTo>
                            <a:lnTo>
                              <a:pt x="1474" y="3365"/>
                            </a:lnTo>
                            <a:lnTo>
                              <a:pt x="1422" y="3291"/>
                            </a:lnTo>
                            <a:lnTo>
                              <a:pt x="1370" y="3215"/>
                            </a:lnTo>
                            <a:lnTo>
                              <a:pt x="1319" y="3134"/>
                            </a:lnTo>
                            <a:lnTo>
                              <a:pt x="1268" y="3050"/>
                            </a:lnTo>
                            <a:lnTo>
                              <a:pt x="1220" y="2963"/>
                            </a:lnTo>
                            <a:lnTo>
                              <a:pt x="1174" y="2873"/>
                            </a:lnTo>
                            <a:close/>
                            <a:moveTo>
                              <a:pt x="2763" y="2859"/>
                            </a:moveTo>
                            <a:lnTo>
                              <a:pt x="2716" y="2952"/>
                            </a:lnTo>
                            <a:lnTo>
                              <a:pt x="2668" y="3040"/>
                            </a:lnTo>
                            <a:lnTo>
                              <a:pt x="2618" y="3125"/>
                            </a:lnTo>
                            <a:lnTo>
                              <a:pt x="2565" y="3208"/>
                            </a:lnTo>
                            <a:lnTo>
                              <a:pt x="2512" y="3286"/>
                            </a:lnTo>
                            <a:lnTo>
                              <a:pt x="2459" y="3361"/>
                            </a:lnTo>
                            <a:lnTo>
                              <a:pt x="2406" y="3431"/>
                            </a:lnTo>
                            <a:lnTo>
                              <a:pt x="2354" y="3497"/>
                            </a:lnTo>
                            <a:lnTo>
                              <a:pt x="2303" y="3560"/>
                            </a:lnTo>
                            <a:lnTo>
                              <a:pt x="2254" y="3617"/>
                            </a:lnTo>
                            <a:lnTo>
                              <a:pt x="2208" y="3670"/>
                            </a:lnTo>
                            <a:lnTo>
                              <a:pt x="2164" y="3717"/>
                            </a:lnTo>
                            <a:lnTo>
                              <a:pt x="2277" y="3701"/>
                            </a:lnTo>
                            <a:lnTo>
                              <a:pt x="2387" y="3676"/>
                            </a:lnTo>
                            <a:lnTo>
                              <a:pt x="2494" y="3645"/>
                            </a:lnTo>
                            <a:lnTo>
                              <a:pt x="2599" y="3606"/>
                            </a:lnTo>
                            <a:lnTo>
                              <a:pt x="2700" y="3562"/>
                            </a:lnTo>
                            <a:lnTo>
                              <a:pt x="2798" y="3511"/>
                            </a:lnTo>
                            <a:lnTo>
                              <a:pt x="2892" y="3454"/>
                            </a:lnTo>
                            <a:lnTo>
                              <a:pt x="2982" y="3391"/>
                            </a:lnTo>
                            <a:lnTo>
                              <a:pt x="3067" y="3322"/>
                            </a:lnTo>
                            <a:lnTo>
                              <a:pt x="3149" y="3249"/>
                            </a:lnTo>
                            <a:lnTo>
                              <a:pt x="3225" y="3170"/>
                            </a:lnTo>
                            <a:lnTo>
                              <a:pt x="3297" y="3086"/>
                            </a:lnTo>
                            <a:lnTo>
                              <a:pt x="3362" y="2998"/>
                            </a:lnTo>
                            <a:lnTo>
                              <a:pt x="3330" y="2984"/>
                            </a:lnTo>
                            <a:lnTo>
                              <a:pt x="3293" y="2970"/>
                            </a:lnTo>
                            <a:lnTo>
                              <a:pt x="3250" y="2955"/>
                            </a:lnTo>
                            <a:lnTo>
                              <a:pt x="3201" y="2940"/>
                            </a:lnTo>
                            <a:lnTo>
                              <a:pt x="3145" y="2925"/>
                            </a:lnTo>
                            <a:lnTo>
                              <a:pt x="3083" y="2910"/>
                            </a:lnTo>
                            <a:lnTo>
                              <a:pt x="3014" y="2897"/>
                            </a:lnTo>
                            <a:lnTo>
                              <a:pt x="2938" y="2883"/>
                            </a:lnTo>
                            <a:lnTo>
                              <a:pt x="2854" y="2870"/>
                            </a:lnTo>
                            <a:lnTo>
                              <a:pt x="2763" y="2859"/>
                            </a:lnTo>
                            <a:close/>
                            <a:moveTo>
                              <a:pt x="1926" y="2827"/>
                            </a:moveTo>
                            <a:lnTo>
                              <a:pt x="1799" y="2829"/>
                            </a:lnTo>
                            <a:lnTo>
                              <a:pt x="1678" y="2834"/>
                            </a:lnTo>
                            <a:lnTo>
                              <a:pt x="1565" y="2839"/>
                            </a:lnTo>
                            <a:lnTo>
                              <a:pt x="1459" y="2847"/>
                            </a:lnTo>
                            <a:lnTo>
                              <a:pt x="1360" y="2854"/>
                            </a:lnTo>
                            <a:lnTo>
                              <a:pt x="1268" y="2863"/>
                            </a:lnTo>
                            <a:lnTo>
                              <a:pt x="1312" y="2947"/>
                            </a:lnTo>
                            <a:lnTo>
                              <a:pt x="1358" y="3027"/>
                            </a:lnTo>
                            <a:lnTo>
                              <a:pt x="1405" y="3105"/>
                            </a:lnTo>
                            <a:lnTo>
                              <a:pt x="1453" y="3180"/>
                            </a:lnTo>
                            <a:lnTo>
                              <a:pt x="1502" y="3251"/>
                            </a:lnTo>
                            <a:lnTo>
                              <a:pt x="1551" y="3320"/>
                            </a:lnTo>
                            <a:lnTo>
                              <a:pt x="1600" y="3385"/>
                            </a:lnTo>
                            <a:lnTo>
                              <a:pt x="1648" y="3446"/>
                            </a:lnTo>
                            <a:lnTo>
                              <a:pt x="1694" y="3503"/>
                            </a:lnTo>
                            <a:lnTo>
                              <a:pt x="1740" y="3556"/>
                            </a:lnTo>
                            <a:lnTo>
                              <a:pt x="1783" y="3606"/>
                            </a:lnTo>
                            <a:lnTo>
                              <a:pt x="1823" y="3650"/>
                            </a:lnTo>
                            <a:lnTo>
                              <a:pt x="1861" y="3689"/>
                            </a:lnTo>
                            <a:lnTo>
                              <a:pt x="1894" y="3726"/>
                            </a:lnTo>
                            <a:lnTo>
                              <a:pt x="1926" y="3727"/>
                            </a:lnTo>
                            <a:lnTo>
                              <a:pt x="1926" y="2827"/>
                            </a:lnTo>
                            <a:close/>
                            <a:moveTo>
                              <a:pt x="2139" y="2826"/>
                            </a:moveTo>
                            <a:lnTo>
                              <a:pt x="2011" y="2826"/>
                            </a:lnTo>
                            <a:lnTo>
                              <a:pt x="2011" y="3727"/>
                            </a:lnTo>
                            <a:lnTo>
                              <a:pt x="2036" y="3726"/>
                            </a:lnTo>
                            <a:lnTo>
                              <a:pt x="2069" y="3689"/>
                            </a:lnTo>
                            <a:lnTo>
                              <a:pt x="2107" y="3650"/>
                            </a:lnTo>
                            <a:lnTo>
                              <a:pt x="2148" y="3605"/>
                            </a:lnTo>
                            <a:lnTo>
                              <a:pt x="2192" y="3555"/>
                            </a:lnTo>
                            <a:lnTo>
                              <a:pt x="2238" y="3501"/>
                            </a:lnTo>
                            <a:lnTo>
                              <a:pt x="2285" y="3442"/>
                            </a:lnTo>
                            <a:lnTo>
                              <a:pt x="2334" y="3380"/>
                            </a:lnTo>
                            <a:lnTo>
                              <a:pt x="2383" y="3314"/>
                            </a:lnTo>
                            <a:lnTo>
                              <a:pt x="2433" y="3245"/>
                            </a:lnTo>
                            <a:lnTo>
                              <a:pt x="2482" y="3171"/>
                            </a:lnTo>
                            <a:lnTo>
                              <a:pt x="2531" y="3095"/>
                            </a:lnTo>
                            <a:lnTo>
                              <a:pt x="2579" y="3017"/>
                            </a:lnTo>
                            <a:lnTo>
                              <a:pt x="2625" y="2934"/>
                            </a:lnTo>
                            <a:lnTo>
                              <a:pt x="2669" y="2849"/>
                            </a:lnTo>
                            <a:lnTo>
                              <a:pt x="2577" y="2842"/>
                            </a:lnTo>
                            <a:lnTo>
                              <a:pt x="2477" y="2836"/>
                            </a:lnTo>
                            <a:lnTo>
                              <a:pt x="2372" y="2831"/>
                            </a:lnTo>
                            <a:lnTo>
                              <a:pt x="2259" y="2828"/>
                            </a:lnTo>
                            <a:lnTo>
                              <a:pt x="2139" y="2826"/>
                            </a:lnTo>
                            <a:close/>
                            <a:moveTo>
                              <a:pt x="2977" y="2038"/>
                            </a:moveTo>
                            <a:lnTo>
                              <a:pt x="2970" y="2149"/>
                            </a:lnTo>
                            <a:lnTo>
                              <a:pt x="2957" y="2259"/>
                            </a:lnTo>
                            <a:lnTo>
                              <a:pt x="2936" y="2366"/>
                            </a:lnTo>
                            <a:lnTo>
                              <a:pt x="2910" y="2472"/>
                            </a:lnTo>
                            <a:lnTo>
                              <a:pt x="2878" y="2576"/>
                            </a:lnTo>
                            <a:lnTo>
                              <a:pt x="2842" y="2677"/>
                            </a:lnTo>
                            <a:lnTo>
                              <a:pt x="2801" y="2777"/>
                            </a:lnTo>
                            <a:lnTo>
                              <a:pt x="2892" y="2788"/>
                            </a:lnTo>
                            <a:lnTo>
                              <a:pt x="2976" y="2802"/>
                            </a:lnTo>
                            <a:lnTo>
                              <a:pt x="3054" y="2816"/>
                            </a:lnTo>
                            <a:lnTo>
                              <a:pt x="3123" y="2832"/>
                            </a:lnTo>
                            <a:lnTo>
                              <a:pt x="3187" y="2847"/>
                            </a:lnTo>
                            <a:lnTo>
                              <a:pt x="3244" y="2863"/>
                            </a:lnTo>
                            <a:lnTo>
                              <a:pt x="3293" y="2879"/>
                            </a:lnTo>
                            <a:lnTo>
                              <a:pt x="3339" y="2894"/>
                            </a:lnTo>
                            <a:lnTo>
                              <a:pt x="3377" y="2910"/>
                            </a:lnTo>
                            <a:lnTo>
                              <a:pt x="3411" y="2925"/>
                            </a:lnTo>
                            <a:lnTo>
                              <a:pt x="3463" y="2838"/>
                            </a:lnTo>
                            <a:lnTo>
                              <a:pt x="3510" y="2747"/>
                            </a:lnTo>
                            <a:lnTo>
                              <a:pt x="3551" y="2653"/>
                            </a:lnTo>
                            <a:lnTo>
                              <a:pt x="3588" y="2557"/>
                            </a:lnTo>
                            <a:lnTo>
                              <a:pt x="3617" y="2457"/>
                            </a:lnTo>
                            <a:lnTo>
                              <a:pt x="3642" y="2356"/>
                            </a:lnTo>
                            <a:lnTo>
                              <a:pt x="3660" y="2252"/>
                            </a:lnTo>
                            <a:lnTo>
                              <a:pt x="3673" y="2146"/>
                            </a:lnTo>
                            <a:lnTo>
                              <a:pt x="3679" y="2038"/>
                            </a:lnTo>
                            <a:lnTo>
                              <a:pt x="2977" y="2038"/>
                            </a:lnTo>
                            <a:close/>
                            <a:moveTo>
                              <a:pt x="2011" y="2038"/>
                            </a:moveTo>
                            <a:lnTo>
                              <a:pt x="2011" y="2739"/>
                            </a:lnTo>
                            <a:lnTo>
                              <a:pt x="2128" y="2739"/>
                            </a:lnTo>
                            <a:lnTo>
                              <a:pt x="2239" y="2741"/>
                            </a:lnTo>
                            <a:lnTo>
                              <a:pt x="2344" y="2743"/>
                            </a:lnTo>
                            <a:lnTo>
                              <a:pt x="2444" y="2747"/>
                            </a:lnTo>
                            <a:lnTo>
                              <a:pt x="2537" y="2752"/>
                            </a:lnTo>
                            <a:lnTo>
                              <a:pt x="2626" y="2759"/>
                            </a:lnTo>
                            <a:lnTo>
                              <a:pt x="2709" y="2767"/>
                            </a:lnTo>
                            <a:lnTo>
                              <a:pt x="2751" y="2668"/>
                            </a:lnTo>
                            <a:lnTo>
                              <a:pt x="2789" y="2568"/>
                            </a:lnTo>
                            <a:lnTo>
                              <a:pt x="2822" y="2466"/>
                            </a:lnTo>
                            <a:lnTo>
                              <a:pt x="2849" y="2361"/>
                            </a:lnTo>
                            <a:lnTo>
                              <a:pt x="2870" y="2255"/>
                            </a:lnTo>
                            <a:lnTo>
                              <a:pt x="2885" y="2148"/>
                            </a:lnTo>
                            <a:lnTo>
                              <a:pt x="2892" y="2038"/>
                            </a:lnTo>
                            <a:lnTo>
                              <a:pt x="2011" y="2038"/>
                            </a:lnTo>
                            <a:close/>
                            <a:moveTo>
                              <a:pt x="1039" y="2038"/>
                            </a:moveTo>
                            <a:lnTo>
                              <a:pt x="1046" y="2149"/>
                            </a:lnTo>
                            <a:lnTo>
                              <a:pt x="1062" y="2259"/>
                            </a:lnTo>
                            <a:lnTo>
                              <a:pt x="1083" y="2367"/>
                            </a:lnTo>
                            <a:lnTo>
                              <a:pt x="1111" y="2473"/>
                            </a:lnTo>
                            <a:lnTo>
                              <a:pt x="1146" y="2577"/>
                            </a:lnTo>
                            <a:lnTo>
                              <a:pt x="1184" y="2679"/>
                            </a:lnTo>
                            <a:lnTo>
                              <a:pt x="1229" y="2779"/>
                            </a:lnTo>
                            <a:lnTo>
                              <a:pt x="1311" y="2771"/>
                            </a:lnTo>
                            <a:lnTo>
                              <a:pt x="1400" y="2763"/>
                            </a:lnTo>
                            <a:lnTo>
                              <a:pt x="1494" y="2757"/>
                            </a:lnTo>
                            <a:lnTo>
                              <a:pt x="1592" y="2751"/>
                            </a:lnTo>
                            <a:lnTo>
                              <a:pt x="1698" y="2747"/>
                            </a:lnTo>
                            <a:lnTo>
                              <a:pt x="1809" y="2743"/>
                            </a:lnTo>
                            <a:lnTo>
                              <a:pt x="1926" y="2741"/>
                            </a:lnTo>
                            <a:lnTo>
                              <a:pt x="1926" y="2038"/>
                            </a:lnTo>
                            <a:lnTo>
                              <a:pt x="1039" y="2038"/>
                            </a:lnTo>
                            <a:close/>
                            <a:moveTo>
                              <a:pt x="260" y="2038"/>
                            </a:moveTo>
                            <a:lnTo>
                              <a:pt x="266" y="2148"/>
                            </a:lnTo>
                            <a:lnTo>
                              <a:pt x="278" y="2254"/>
                            </a:lnTo>
                            <a:lnTo>
                              <a:pt x="297" y="2359"/>
                            </a:lnTo>
                            <a:lnTo>
                              <a:pt x="321" y="2461"/>
                            </a:lnTo>
                            <a:lnTo>
                              <a:pt x="352" y="2561"/>
                            </a:lnTo>
                            <a:lnTo>
                              <a:pt x="389" y="2658"/>
                            </a:lnTo>
                            <a:lnTo>
                              <a:pt x="431" y="2753"/>
                            </a:lnTo>
                            <a:lnTo>
                              <a:pt x="479" y="2844"/>
                            </a:lnTo>
                            <a:lnTo>
                              <a:pt x="531" y="2933"/>
                            </a:lnTo>
                            <a:lnTo>
                              <a:pt x="564" y="2918"/>
                            </a:lnTo>
                            <a:lnTo>
                              <a:pt x="602" y="2904"/>
                            </a:lnTo>
                            <a:lnTo>
                              <a:pt x="646" y="2889"/>
                            </a:lnTo>
                            <a:lnTo>
                              <a:pt x="695" y="2874"/>
                            </a:lnTo>
                            <a:lnTo>
                              <a:pt x="752" y="2859"/>
                            </a:lnTo>
                            <a:lnTo>
                              <a:pt x="813" y="2844"/>
                            </a:lnTo>
                            <a:lnTo>
                              <a:pt x="882" y="2829"/>
                            </a:lnTo>
                            <a:lnTo>
                              <a:pt x="959" y="2816"/>
                            </a:lnTo>
                            <a:lnTo>
                              <a:pt x="1044" y="2803"/>
                            </a:lnTo>
                            <a:lnTo>
                              <a:pt x="1135" y="2791"/>
                            </a:lnTo>
                            <a:lnTo>
                              <a:pt x="1093" y="2689"/>
                            </a:lnTo>
                            <a:lnTo>
                              <a:pt x="1055" y="2586"/>
                            </a:lnTo>
                            <a:lnTo>
                              <a:pt x="1023" y="2481"/>
                            </a:lnTo>
                            <a:lnTo>
                              <a:pt x="996" y="2372"/>
                            </a:lnTo>
                            <a:lnTo>
                              <a:pt x="973" y="2262"/>
                            </a:lnTo>
                            <a:lnTo>
                              <a:pt x="960" y="2151"/>
                            </a:lnTo>
                            <a:lnTo>
                              <a:pt x="952" y="2038"/>
                            </a:lnTo>
                            <a:lnTo>
                              <a:pt x="260" y="2038"/>
                            </a:lnTo>
                            <a:close/>
                            <a:moveTo>
                              <a:pt x="2712" y="1232"/>
                            </a:moveTo>
                            <a:lnTo>
                              <a:pt x="2623" y="1240"/>
                            </a:lnTo>
                            <a:lnTo>
                              <a:pt x="2528" y="1247"/>
                            </a:lnTo>
                            <a:lnTo>
                              <a:pt x="2425" y="1252"/>
                            </a:lnTo>
                            <a:lnTo>
                              <a:pt x="2318" y="1256"/>
                            </a:lnTo>
                            <a:lnTo>
                              <a:pt x="2202" y="1260"/>
                            </a:lnTo>
                            <a:lnTo>
                              <a:pt x="2081" y="1260"/>
                            </a:lnTo>
                            <a:lnTo>
                              <a:pt x="2011" y="1260"/>
                            </a:lnTo>
                            <a:lnTo>
                              <a:pt x="2011" y="1952"/>
                            </a:lnTo>
                            <a:lnTo>
                              <a:pt x="2891" y="1952"/>
                            </a:lnTo>
                            <a:lnTo>
                              <a:pt x="2885" y="1844"/>
                            </a:lnTo>
                            <a:lnTo>
                              <a:pt x="2870" y="1738"/>
                            </a:lnTo>
                            <a:lnTo>
                              <a:pt x="2849" y="1633"/>
                            </a:lnTo>
                            <a:lnTo>
                              <a:pt x="2823" y="1530"/>
                            </a:lnTo>
                            <a:lnTo>
                              <a:pt x="2791" y="1428"/>
                            </a:lnTo>
                            <a:lnTo>
                              <a:pt x="2753" y="1329"/>
                            </a:lnTo>
                            <a:lnTo>
                              <a:pt x="2712" y="1232"/>
                            </a:lnTo>
                            <a:close/>
                            <a:moveTo>
                              <a:pt x="1224" y="1219"/>
                            </a:moveTo>
                            <a:lnTo>
                              <a:pt x="1182" y="1317"/>
                            </a:lnTo>
                            <a:lnTo>
                              <a:pt x="1144" y="1419"/>
                            </a:lnTo>
                            <a:lnTo>
                              <a:pt x="1110" y="1522"/>
                            </a:lnTo>
                            <a:lnTo>
                              <a:pt x="1082" y="1627"/>
                            </a:lnTo>
                            <a:lnTo>
                              <a:pt x="1061" y="1733"/>
                            </a:lnTo>
                            <a:lnTo>
                              <a:pt x="1046" y="1842"/>
                            </a:lnTo>
                            <a:lnTo>
                              <a:pt x="1039" y="1952"/>
                            </a:lnTo>
                            <a:lnTo>
                              <a:pt x="1926" y="1952"/>
                            </a:lnTo>
                            <a:lnTo>
                              <a:pt x="1926" y="1259"/>
                            </a:lnTo>
                            <a:lnTo>
                              <a:pt x="1808" y="1256"/>
                            </a:lnTo>
                            <a:lnTo>
                              <a:pt x="1697" y="1252"/>
                            </a:lnTo>
                            <a:lnTo>
                              <a:pt x="1591" y="1247"/>
                            </a:lnTo>
                            <a:lnTo>
                              <a:pt x="1491" y="1242"/>
                            </a:lnTo>
                            <a:lnTo>
                              <a:pt x="1396" y="1235"/>
                            </a:lnTo>
                            <a:lnTo>
                              <a:pt x="1307" y="1227"/>
                            </a:lnTo>
                            <a:lnTo>
                              <a:pt x="1224" y="1219"/>
                            </a:lnTo>
                            <a:close/>
                            <a:moveTo>
                              <a:pt x="3415" y="1071"/>
                            </a:moveTo>
                            <a:lnTo>
                              <a:pt x="3382" y="1086"/>
                            </a:lnTo>
                            <a:lnTo>
                              <a:pt x="3342" y="1103"/>
                            </a:lnTo>
                            <a:lnTo>
                              <a:pt x="3298" y="1118"/>
                            </a:lnTo>
                            <a:lnTo>
                              <a:pt x="3249" y="1134"/>
                            </a:lnTo>
                            <a:lnTo>
                              <a:pt x="3192" y="1150"/>
                            </a:lnTo>
                            <a:lnTo>
                              <a:pt x="3129" y="1166"/>
                            </a:lnTo>
                            <a:lnTo>
                              <a:pt x="3059" y="1181"/>
                            </a:lnTo>
                            <a:lnTo>
                              <a:pt x="2981" y="1196"/>
                            </a:lnTo>
                            <a:lnTo>
                              <a:pt x="2897" y="1210"/>
                            </a:lnTo>
                            <a:lnTo>
                              <a:pt x="2805" y="1222"/>
                            </a:lnTo>
                            <a:lnTo>
                              <a:pt x="2844" y="1320"/>
                            </a:lnTo>
                            <a:lnTo>
                              <a:pt x="2880" y="1420"/>
                            </a:lnTo>
                            <a:lnTo>
                              <a:pt x="2911" y="1523"/>
                            </a:lnTo>
                            <a:lnTo>
                              <a:pt x="2937" y="1627"/>
                            </a:lnTo>
                            <a:lnTo>
                              <a:pt x="2957" y="1734"/>
                            </a:lnTo>
                            <a:lnTo>
                              <a:pt x="2970" y="1842"/>
                            </a:lnTo>
                            <a:lnTo>
                              <a:pt x="2977" y="1952"/>
                            </a:lnTo>
                            <a:lnTo>
                              <a:pt x="3679" y="1952"/>
                            </a:lnTo>
                            <a:lnTo>
                              <a:pt x="3673" y="1844"/>
                            </a:lnTo>
                            <a:lnTo>
                              <a:pt x="3660" y="1739"/>
                            </a:lnTo>
                            <a:lnTo>
                              <a:pt x="3643" y="1637"/>
                            </a:lnTo>
                            <a:lnTo>
                              <a:pt x="3618" y="1536"/>
                            </a:lnTo>
                            <a:lnTo>
                              <a:pt x="3589" y="1437"/>
                            </a:lnTo>
                            <a:lnTo>
                              <a:pt x="3553" y="1341"/>
                            </a:lnTo>
                            <a:lnTo>
                              <a:pt x="3512" y="1249"/>
                            </a:lnTo>
                            <a:lnTo>
                              <a:pt x="3467" y="1158"/>
                            </a:lnTo>
                            <a:lnTo>
                              <a:pt x="3415" y="1071"/>
                            </a:lnTo>
                            <a:close/>
                            <a:moveTo>
                              <a:pt x="527" y="1065"/>
                            </a:moveTo>
                            <a:lnTo>
                              <a:pt x="476" y="1153"/>
                            </a:lnTo>
                            <a:lnTo>
                              <a:pt x="429" y="1242"/>
                            </a:lnTo>
                            <a:lnTo>
                              <a:pt x="387" y="1337"/>
                            </a:lnTo>
                            <a:lnTo>
                              <a:pt x="351" y="1433"/>
                            </a:lnTo>
                            <a:lnTo>
                              <a:pt x="320" y="1532"/>
                            </a:lnTo>
                            <a:lnTo>
                              <a:pt x="296" y="1634"/>
                            </a:lnTo>
                            <a:lnTo>
                              <a:pt x="277" y="1738"/>
                            </a:lnTo>
                            <a:lnTo>
                              <a:pt x="266" y="1844"/>
                            </a:lnTo>
                            <a:lnTo>
                              <a:pt x="260" y="1952"/>
                            </a:lnTo>
                            <a:lnTo>
                              <a:pt x="952" y="1952"/>
                            </a:lnTo>
                            <a:lnTo>
                              <a:pt x="960" y="1839"/>
                            </a:lnTo>
                            <a:lnTo>
                              <a:pt x="973" y="1729"/>
                            </a:lnTo>
                            <a:lnTo>
                              <a:pt x="994" y="1621"/>
                            </a:lnTo>
                            <a:lnTo>
                              <a:pt x="1022" y="1515"/>
                            </a:lnTo>
                            <a:lnTo>
                              <a:pt x="1054" y="1410"/>
                            </a:lnTo>
                            <a:lnTo>
                              <a:pt x="1091" y="1309"/>
                            </a:lnTo>
                            <a:lnTo>
                              <a:pt x="1131" y="1209"/>
                            </a:lnTo>
                            <a:lnTo>
                              <a:pt x="1039" y="1196"/>
                            </a:lnTo>
                            <a:lnTo>
                              <a:pt x="955" y="1183"/>
                            </a:lnTo>
                            <a:lnTo>
                              <a:pt x="877" y="1169"/>
                            </a:lnTo>
                            <a:lnTo>
                              <a:pt x="808" y="1154"/>
                            </a:lnTo>
                            <a:lnTo>
                              <a:pt x="745" y="1139"/>
                            </a:lnTo>
                            <a:lnTo>
                              <a:pt x="690" y="1124"/>
                            </a:lnTo>
                            <a:lnTo>
                              <a:pt x="641" y="1108"/>
                            </a:lnTo>
                            <a:lnTo>
                              <a:pt x="598" y="1093"/>
                            </a:lnTo>
                            <a:lnTo>
                              <a:pt x="559" y="1079"/>
                            </a:lnTo>
                            <a:lnTo>
                              <a:pt x="527" y="1065"/>
                            </a:lnTo>
                            <a:close/>
                            <a:moveTo>
                              <a:pt x="1765" y="275"/>
                            </a:moveTo>
                            <a:lnTo>
                              <a:pt x="1653" y="291"/>
                            </a:lnTo>
                            <a:lnTo>
                              <a:pt x="1543" y="316"/>
                            </a:lnTo>
                            <a:lnTo>
                              <a:pt x="1437" y="349"/>
                            </a:lnTo>
                            <a:lnTo>
                              <a:pt x="1333" y="386"/>
                            </a:lnTo>
                            <a:lnTo>
                              <a:pt x="1233" y="431"/>
                            </a:lnTo>
                            <a:lnTo>
                              <a:pt x="1136" y="482"/>
                            </a:lnTo>
                            <a:lnTo>
                              <a:pt x="1044" y="538"/>
                            </a:lnTo>
                            <a:lnTo>
                              <a:pt x="954" y="601"/>
                            </a:lnTo>
                            <a:lnTo>
                              <a:pt x="869" y="669"/>
                            </a:lnTo>
                            <a:lnTo>
                              <a:pt x="789" y="742"/>
                            </a:lnTo>
                            <a:lnTo>
                              <a:pt x="713" y="820"/>
                            </a:lnTo>
                            <a:lnTo>
                              <a:pt x="642" y="903"/>
                            </a:lnTo>
                            <a:lnTo>
                              <a:pt x="577" y="990"/>
                            </a:lnTo>
                            <a:lnTo>
                              <a:pt x="607" y="1003"/>
                            </a:lnTo>
                            <a:lnTo>
                              <a:pt x="644" y="1016"/>
                            </a:lnTo>
                            <a:lnTo>
                              <a:pt x="686" y="1030"/>
                            </a:lnTo>
                            <a:lnTo>
                              <a:pt x="736" y="1044"/>
                            </a:lnTo>
                            <a:lnTo>
                              <a:pt x="790" y="1059"/>
                            </a:lnTo>
                            <a:lnTo>
                              <a:pt x="851" y="1073"/>
                            </a:lnTo>
                            <a:lnTo>
                              <a:pt x="919" y="1086"/>
                            </a:lnTo>
                            <a:lnTo>
                              <a:pt x="996" y="1100"/>
                            </a:lnTo>
                            <a:lnTo>
                              <a:pt x="1078" y="1113"/>
                            </a:lnTo>
                            <a:lnTo>
                              <a:pt x="1171" y="1125"/>
                            </a:lnTo>
                            <a:lnTo>
                              <a:pt x="1216" y="1034"/>
                            </a:lnTo>
                            <a:lnTo>
                              <a:pt x="1264" y="947"/>
                            </a:lnTo>
                            <a:lnTo>
                              <a:pt x="1315" y="862"/>
                            </a:lnTo>
                            <a:lnTo>
                              <a:pt x="1367" y="781"/>
                            </a:lnTo>
                            <a:lnTo>
                              <a:pt x="1420" y="702"/>
                            </a:lnTo>
                            <a:lnTo>
                              <a:pt x="1471" y="628"/>
                            </a:lnTo>
                            <a:lnTo>
                              <a:pt x="1524" y="558"/>
                            </a:lnTo>
                            <a:lnTo>
                              <a:pt x="1576" y="492"/>
                            </a:lnTo>
                            <a:lnTo>
                              <a:pt x="1627" y="431"/>
                            </a:lnTo>
                            <a:lnTo>
                              <a:pt x="1675" y="374"/>
                            </a:lnTo>
                            <a:lnTo>
                              <a:pt x="1722" y="321"/>
                            </a:lnTo>
                            <a:lnTo>
                              <a:pt x="1765" y="275"/>
                            </a:lnTo>
                            <a:close/>
                            <a:moveTo>
                              <a:pt x="2164" y="274"/>
                            </a:moveTo>
                            <a:lnTo>
                              <a:pt x="2208" y="321"/>
                            </a:lnTo>
                            <a:lnTo>
                              <a:pt x="2255" y="374"/>
                            </a:lnTo>
                            <a:lnTo>
                              <a:pt x="2305" y="432"/>
                            </a:lnTo>
                            <a:lnTo>
                              <a:pt x="2355" y="495"/>
                            </a:lnTo>
                            <a:lnTo>
                              <a:pt x="2408" y="562"/>
                            </a:lnTo>
                            <a:lnTo>
                              <a:pt x="2461" y="633"/>
                            </a:lnTo>
                            <a:lnTo>
                              <a:pt x="2515" y="708"/>
                            </a:lnTo>
                            <a:lnTo>
                              <a:pt x="2568" y="788"/>
                            </a:lnTo>
                            <a:lnTo>
                              <a:pt x="2620" y="870"/>
                            </a:lnTo>
                            <a:lnTo>
                              <a:pt x="2672" y="958"/>
                            </a:lnTo>
                            <a:lnTo>
                              <a:pt x="2720" y="1046"/>
                            </a:lnTo>
                            <a:lnTo>
                              <a:pt x="2767" y="1140"/>
                            </a:lnTo>
                            <a:lnTo>
                              <a:pt x="2859" y="1128"/>
                            </a:lnTo>
                            <a:lnTo>
                              <a:pt x="2944" y="1115"/>
                            </a:lnTo>
                            <a:lnTo>
                              <a:pt x="3021" y="1101"/>
                            </a:lnTo>
                            <a:lnTo>
                              <a:pt x="3090" y="1088"/>
                            </a:lnTo>
                            <a:lnTo>
                              <a:pt x="3151" y="1073"/>
                            </a:lnTo>
                            <a:lnTo>
                              <a:pt x="3207" y="1058"/>
                            </a:lnTo>
                            <a:lnTo>
                              <a:pt x="3256" y="1041"/>
                            </a:lnTo>
                            <a:lnTo>
                              <a:pt x="3299" y="1026"/>
                            </a:lnTo>
                            <a:lnTo>
                              <a:pt x="3336" y="1013"/>
                            </a:lnTo>
                            <a:lnTo>
                              <a:pt x="3368" y="999"/>
                            </a:lnTo>
                            <a:lnTo>
                              <a:pt x="3307" y="915"/>
                            </a:lnTo>
                            <a:lnTo>
                              <a:pt x="3240" y="837"/>
                            </a:lnTo>
                            <a:lnTo>
                              <a:pt x="3170" y="763"/>
                            </a:lnTo>
                            <a:lnTo>
                              <a:pt x="3096" y="692"/>
                            </a:lnTo>
                            <a:lnTo>
                              <a:pt x="3017" y="627"/>
                            </a:lnTo>
                            <a:lnTo>
                              <a:pt x="2936" y="566"/>
                            </a:lnTo>
                            <a:lnTo>
                              <a:pt x="2849" y="510"/>
                            </a:lnTo>
                            <a:lnTo>
                              <a:pt x="2761" y="458"/>
                            </a:lnTo>
                            <a:lnTo>
                              <a:pt x="2668" y="413"/>
                            </a:lnTo>
                            <a:lnTo>
                              <a:pt x="2572" y="374"/>
                            </a:lnTo>
                            <a:lnTo>
                              <a:pt x="2473" y="339"/>
                            </a:lnTo>
                            <a:lnTo>
                              <a:pt x="2374" y="311"/>
                            </a:lnTo>
                            <a:lnTo>
                              <a:pt x="2270" y="289"/>
                            </a:lnTo>
                            <a:lnTo>
                              <a:pt x="2164" y="274"/>
                            </a:lnTo>
                            <a:close/>
                            <a:moveTo>
                              <a:pt x="2011" y="264"/>
                            </a:moveTo>
                            <a:lnTo>
                              <a:pt x="2011" y="1173"/>
                            </a:lnTo>
                            <a:lnTo>
                              <a:pt x="2141" y="1174"/>
                            </a:lnTo>
                            <a:lnTo>
                              <a:pt x="2261" y="1171"/>
                            </a:lnTo>
                            <a:lnTo>
                              <a:pt x="2375" y="1168"/>
                            </a:lnTo>
                            <a:lnTo>
                              <a:pt x="2481" y="1164"/>
                            </a:lnTo>
                            <a:lnTo>
                              <a:pt x="2581" y="1158"/>
                            </a:lnTo>
                            <a:lnTo>
                              <a:pt x="2673" y="1149"/>
                            </a:lnTo>
                            <a:lnTo>
                              <a:pt x="2630" y="1064"/>
                            </a:lnTo>
                            <a:lnTo>
                              <a:pt x="2583" y="982"/>
                            </a:lnTo>
                            <a:lnTo>
                              <a:pt x="2535" y="902"/>
                            </a:lnTo>
                            <a:lnTo>
                              <a:pt x="2486" y="824"/>
                            </a:lnTo>
                            <a:lnTo>
                              <a:pt x="2436" y="751"/>
                            </a:lnTo>
                            <a:lnTo>
                              <a:pt x="2386" y="681"/>
                            </a:lnTo>
                            <a:lnTo>
                              <a:pt x="2337" y="613"/>
                            </a:lnTo>
                            <a:lnTo>
                              <a:pt x="2287" y="551"/>
                            </a:lnTo>
                            <a:lnTo>
                              <a:pt x="2239" y="492"/>
                            </a:lnTo>
                            <a:lnTo>
                              <a:pt x="2194" y="437"/>
                            </a:lnTo>
                            <a:lnTo>
                              <a:pt x="2149" y="387"/>
                            </a:lnTo>
                            <a:lnTo>
                              <a:pt x="2109" y="341"/>
                            </a:lnTo>
                            <a:lnTo>
                              <a:pt x="2070" y="300"/>
                            </a:lnTo>
                            <a:lnTo>
                              <a:pt x="2036" y="264"/>
                            </a:lnTo>
                            <a:lnTo>
                              <a:pt x="2011" y="264"/>
                            </a:lnTo>
                            <a:close/>
                            <a:moveTo>
                              <a:pt x="1926" y="264"/>
                            </a:moveTo>
                            <a:lnTo>
                              <a:pt x="1894" y="265"/>
                            </a:lnTo>
                            <a:lnTo>
                              <a:pt x="1861" y="300"/>
                            </a:lnTo>
                            <a:lnTo>
                              <a:pt x="1823" y="341"/>
                            </a:lnTo>
                            <a:lnTo>
                              <a:pt x="1782" y="386"/>
                            </a:lnTo>
                            <a:lnTo>
                              <a:pt x="1739" y="435"/>
                            </a:lnTo>
                            <a:lnTo>
                              <a:pt x="1693" y="488"/>
                            </a:lnTo>
                            <a:lnTo>
                              <a:pt x="1646" y="547"/>
                            </a:lnTo>
                            <a:lnTo>
                              <a:pt x="1597" y="608"/>
                            </a:lnTo>
                            <a:lnTo>
                              <a:pt x="1549" y="674"/>
                            </a:lnTo>
                            <a:lnTo>
                              <a:pt x="1498" y="743"/>
                            </a:lnTo>
                            <a:lnTo>
                              <a:pt x="1449" y="815"/>
                            </a:lnTo>
                            <a:lnTo>
                              <a:pt x="1401" y="892"/>
                            </a:lnTo>
                            <a:lnTo>
                              <a:pt x="1353" y="970"/>
                            </a:lnTo>
                            <a:lnTo>
                              <a:pt x="1307" y="1051"/>
                            </a:lnTo>
                            <a:lnTo>
                              <a:pt x="1263" y="1136"/>
                            </a:lnTo>
                            <a:lnTo>
                              <a:pt x="1357" y="1145"/>
                            </a:lnTo>
                            <a:lnTo>
                              <a:pt x="1457" y="1153"/>
                            </a:lnTo>
                            <a:lnTo>
                              <a:pt x="1563" y="1159"/>
                            </a:lnTo>
                            <a:lnTo>
                              <a:pt x="1676" y="1165"/>
                            </a:lnTo>
                            <a:lnTo>
                              <a:pt x="1798" y="1169"/>
                            </a:lnTo>
                            <a:lnTo>
                              <a:pt x="1926" y="1173"/>
                            </a:lnTo>
                            <a:lnTo>
                              <a:pt x="1926" y="264"/>
                            </a:lnTo>
                            <a:close/>
                            <a:moveTo>
                              <a:pt x="1969" y="0"/>
                            </a:moveTo>
                            <a:lnTo>
                              <a:pt x="1969" y="0"/>
                            </a:lnTo>
                            <a:lnTo>
                              <a:pt x="2094" y="5"/>
                            </a:lnTo>
                            <a:lnTo>
                              <a:pt x="2216" y="16"/>
                            </a:lnTo>
                            <a:lnTo>
                              <a:pt x="2335" y="35"/>
                            </a:lnTo>
                            <a:lnTo>
                              <a:pt x="2454" y="61"/>
                            </a:lnTo>
                            <a:lnTo>
                              <a:pt x="2568" y="95"/>
                            </a:lnTo>
                            <a:lnTo>
                              <a:pt x="2680" y="135"/>
                            </a:lnTo>
                            <a:lnTo>
                              <a:pt x="2789" y="181"/>
                            </a:lnTo>
                            <a:lnTo>
                              <a:pt x="2894" y="235"/>
                            </a:lnTo>
                            <a:lnTo>
                              <a:pt x="2996" y="294"/>
                            </a:lnTo>
                            <a:lnTo>
                              <a:pt x="3093" y="359"/>
                            </a:lnTo>
                            <a:lnTo>
                              <a:pt x="3187" y="428"/>
                            </a:lnTo>
                            <a:lnTo>
                              <a:pt x="3276" y="505"/>
                            </a:lnTo>
                            <a:lnTo>
                              <a:pt x="3361" y="586"/>
                            </a:lnTo>
                            <a:lnTo>
                              <a:pt x="3441" y="671"/>
                            </a:lnTo>
                            <a:lnTo>
                              <a:pt x="3515" y="762"/>
                            </a:lnTo>
                            <a:lnTo>
                              <a:pt x="3585" y="857"/>
                            </a:lnTo>
                            <a:lnTo>
                              <a:pt x="3649" y="955"/>
                            </a:lnTo>
                            <a:lnTo>
                              <a:pt x="3707" y="1058"/>
                            </a:lnTo>
                            <a:lnTo>
                              <a:pt x="3759" y="1165"/>
                            </a:lnTo>
                            <a:lnTo>
                              <a:pt x="3806" y="1275"/>
                            </a:lnTo>
                            <a:lnTo>
                              <a:pt x="3845" y="1389"/>
                            </a:lnTo>
                            <a:lnTo>
                              <a:pt x="3877" y="1505"/>
                            </a:lnTo>
                            <a:lnTo>
                              <a:pt x="3903" y="1623"/>
                            </a:lnTo>
                            <a:lnTo>
                              <a:pt x="3923" y="1746"/>
                            </a:lnTo>
                            <a:lnTo>
                              <a:pt x="3934" y="1869"/>
                            </a:lnTo>
                            <a:lnTo>
                              <a:pt x="3938" y="1995"/>
                            </a:lnTo>
                            <a:lnTo>
                              <a:pt x="3934" y="2121"/>
                            </a:lnTo>
                            <a:lnTo>
                              <a:pt x="3923" y="2245"/>
                            </a:lnTo>
                            <a:lnTo>
                              <a:pt x="3903" y="2366"/>
                            </a:lnTo>
                            <a:lnTo>
                              <a:pt x="3877" y="2486"/>
                            </a:lnTo>
                            <a:lnTo>
                              <a:pt x="3845" y="2602"/>
                            </a:lnTo>
                            <a:lnTo>
                              <a:pt x="3806" y="2716"/>
                            </a:lnTo>
                            <a:lnTo>
                              <a:pt x="3759" y="2826"/>
                            </a:lnTo>
                            <a:lnTo>
                              <a:pt x="3707" y="2932"/>
                            </a:lnTo>
                            <a:lnTo>
                              <a:pt x="3649" y="3035"/>
                            </a:lnTo>
                            <a:lnTo>
                              <a:pt x="3585" y="3134"/>
                            </a:lnTo>
                            <a:lnTo>
                              <a:pt x="3515" y="3229"/>
                            </a:lnTo>
                            <a:lnTo>
                              <a:pt x="3441" y="3319"/>
                            </a:lnTo>
                            <a:lnTo>
                              <a:pt x="3361" y="3405"/>
                            </a:lnTo>
                            <a:lnTo>
                              <a:pt x="3276" y="3486"/>
                            </a:lnTo>
                            <a:lnTo>
                              <a:pt x="3187" y="3561"/>
                            </a:lnTo>
                            <a:lnTo>
                              <a:pt x="3093" y="3632"/>
                            </a:lnTo>
                            <a:lnTo>
                              <a:pt x="2996" y="3697"/>
                            </a:lnTo>
                            <a:lnTo>
                              <a:pt x="2894" y="3756"/>
                            </a:lnTo>
                            <a:lnTo>
                              <a:pt x="2789" y="3808"/>
                            </a:lnTo>
                            <a:lnTo>
                              <a:pt x="2680" y="3856"/>
                            </a:lnTo>
                            <a:lnTo>
                              <a:pt x="2568" y="3895"/>
                            </a:lnTo>
                            <a:lnTo>
                              <a:pt x="2454" y="3928"/>
                            </a:lnTo>
                            <a:lnTo>
                              <a:pt x="2335" y="3954"/>
                            </a:lnTo>
                            <a:lnTo>
                              <a:pt x="2216" y="3974"/>
                            </a:lnTo>
                            <a:lnTo>
                              <a:pt x="2094" y="3985"/>
                            </a:lnTo>
                            <a:lnTo>
                              <a:pt x="1969" y="3989"/>
                            </a:lnTo>
                            <a:lnTo>
                              <a:pt x="1845" y="3985"/>
                            </a:lnTo>
                            <a:lnTo>
                              <a:pt x="1723" y="3974"/>
                            </a:lnTo>
                            <a:lnTo>
                              <a:pt x="1602" y="3954"/>
                            </a:lnTo>
                            <a:lnTo>
                              <a:pt x="1485" y="3928"/>
                            </a:lnTo>
                            <a:lnTo>
                              <a:pt x="1370" y="3895"/>
                            </a:lnTo>
                            <a:lnTo>
                              <a:pt x="1258" y="3856"/>
                            </a:lnTo>
                            <a:lnTo>
                              <a:pt x="1150" y="3808"/>
                            </a:lnTo>
                            <a:lnTo>
                              <a:pt x="1044" y="3756"/>
                            </a:lnTo>
                            <a:lnTo>
                              <a:pt x="943" y="3697"/>
                            </a:lnTo>
                            <a:lnTo>
                              <a:pt x="845" y="3632"/>
                            </a:lnTo>
                            <a:lnTo>
                              <a:pt x="752" y="3561"/>
                            </a:lnTo>
                            <a:lnTo>
                              <a:pt x="662" y="3486"/>
                            </a:lnTo>
                            <a:lnTo>
                              <a:pt x="578" y="3405"/>
                            </a:lnTo>
                            <a:lnTo>
                              <a:pt x="498" y="3319"/>
                            </a:lnTo>
                            <a:lnTo>
                              <a:pt x="423" y="3229"/>
                            </a:lnTo>
                            <a:lnTo>
                              <a:pt x="353" y="3134"/>
                            </a:lnTo>
                            <a:lnTo>
                              <a:pt x="289" y="3035"/>
                            </a:lnTo>
                            <a:lnTo>
                              <a:pt x="231" y="2932"/>
                            </a:lnTo>
                            <a:lnTo>
                              <a:pt x="178" y="2826"/>
                            </a:lnTo>
                            <a:lnTo>
                              <a:pt x="133" y="2716"/>
                            </a:lnTo>
                            <a:lnTo>
                              <a:pt x="93" y="2602"/>
                            </a:lnTo>
                            <a:lnTo>
                              <a:pt x="60" y="2486"/>
                            </a:lnTo>
                            <a:lnTo>
                              <a:pt x="34" y="2366"/>
                            </a:lnTo>
                            <a:lnTo>
                              <a:pt x="16" y="2245"/>
                            </a:lnTo>
                            <a:lnTo>
                              <a:pt x="5" y="2121"/>
                            </a:lnTo>
                            <a:lnTo>
                              <a:pt x="0" y="1995"/>
                            </a:lnTo>
                            <a:lnTo>
                              <a:pt x="5" y="1869"/>
                            </a:lnTo>
                            <a:lnTo>
                              <a:pt x="16" y="1746"/>
                            </a:lnTo>
                            <a:lnTo>
                              <a:pt x="34" y="1623"/>
                            </a:lnTo>
                            <a:lnTo>
                              <a:pt x="60" y="1505"/>
                            </a:lnTo>
                            <a:lnTo>
                              <a:pt x="93" y="1389"/>
                            </a:lnTo>
                            <a:lnTo>
                              <a:pt x="133" y="1275"/>
                            </a:lnTo>
                            <a:lnTo>
                              <a:pt x="180" y="1165"/>
                            </a:lnTo>
                            <a:lnTo>
                              <a:pt x="231" y="1058"/>
                            </a:lnTo>
                            <a:lnTo>
                              <a:pt x="289" y="955"/>
                            </a:lnTo>
                            <a:lnTo>
                              <a:pt x="353" y="857"/>
                            </a:lnTo>
                            <a:lnTo>
                              <a:pt x="423" y="762"/>
                            </a:lnTo>
                            <a:lnTo>
                              <a:pt x="498" y="671"/>
                            </a:lnTo>
                            <a:lnTo>
                              <a:pt x="578" y="586"/>
                            </a:lnTo>
                            <a:lnTo>
                              <a:pt x="663" y="505"/>
                            </a:lnTo>
                            <a:lnTo>
                              <a:pt x="752" y="428"/>
                            </a:lnTo>
                            <a:lnTo>
                              <a:pt x="845" y="359"/>
                            </a:lnTo>
                            <a:lnTo>
                              <a:pt x="943" y="294"/>
                            </a:lnTo>
                            <a:lnTo>
                              <a:pt x="1045" y="235"/>
                            </a:lnTo>
                            <a:lnTo>
                              <a:pt x="1150" y="181"/>
                            </a:lnTo>
                            <a:lnTo>
                              <a:pt x="1258" y="135"/>
                            </a:lnTo>
                            <a:lnTo>
                              <a:pt x="1370" y="95"/>
                            </a:lnTo>
                            <a:lnTo>
                              <a:pt x="1485" y="61"/>
                            </a:lnTo>
                            <a:lnTo>
                              <a:pt x="1602" y="35"/>
                            </a:lnTo>
                            <a:lnTo>
                              <a:pt x="1723" y="16"/>
                            </a:lnTo>
                            <a:lnTo>
                              <a:pt x="1845" y="5"/>
                            </a:lnTo>
                            <a:lnTo>
                              <a:pt x="1969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0">
                        <a:solidFill>
                          <a:schemeClr val="bg1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41" name="Freeform 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68378" y="3178071"/>
                      <a:ext cx="684000" cy="694800"/>
                    </a:xfrm>
                    <a:custGeom>
                      <a:avLst/>
                      <a:gdLst>
                        <a:gd name="T0" fmla="*/ 2319 w 3259"/>
                        <a:gd name="T1" fmla="*/ 2118 h 3338"/>
                        <a:gd name="T2" fmla="*/ 1028 w 3259"/>
                        <a:gd name="T3" fmla="*/ 809 h 3338"/>
                        <a:gd name="T4" fmla="*/ 1285 w 3259"/>
                        <a:gd name="T5" fmla="*/ 1018 h 3338"/>
                        <a:gd name="T6" fmla="*/ 1336 w 3259"/>
                        <a:gd name="T7" fmla="*/ 1045 h 3338"/>
                        <a:gd name="T8" fmla="*/ 1535 w 3259"/>
                        <a:gd name="T9" fmla="*/ 1237 h 3338"/>
                        <a:gd name="T10" fmla="*/ 1580 w 3259"/>
                        <a:gd name="T11" fmla="*/ 1267 h 3338"/>
                        <a:gd name="T12" fmla="*/ 1642 w 3259"/>
                        <a:gd name="T13" fmla="*/ 1450 h 3338"/>
                        <a:gd name="T14" fmla="*/ 2013 w 3259"/>
                        <a:gd name="T15" fmla="*/ 1446 h 3338"/>
                        <a:gd name="T16" fmla="*/ 2036 w 3259"/>
                        <a:gd name="T17" fmla="*/ 1497 h 3338"/>
                        <a:gd name="T18" fmla="*/ 1619 w 3259"/>
                        <a:gd name="T19" fmla="*/ 1527 h 3338"/>
                        <a:gd name="T20" fmla="*/ 1535 w 3259"/>
                        <a:gd name="T21" fmla="*/ 1376 h 3338"/>
                        <a:gd name="T22" fmla="*/ 1428 w 3259"/>
                        <a:gd name="T23" fmla="*/ 1521 h 3338"/>
                        <a:gd name="T24" fmla="*/ 1293 w 3259"/>
                        <a:gd name="T25" fmla="*/ 1178 h 3338"/>
                        <a:gd name="T26" fmla="*/ 1138 w 3259"/>
                        <a:gd name="T27" fmla="*/ 1525 h 3338"/>
                        <a:gd name="T28" fmla="*/ 1094 w 3259"/>
                        <a:gd name="T29" fmla="*/ 1496 h 3338"/>
                        <a:gd name="T30" fmla="*/ 834 w 3259"/>
                        <a:gd name="T31" fmla="*/ 1516 h 3338"/>
                        <a:gd name="T32" fmla="*/ 784 w 3259"/>
                        <a:gd name="T33" fmla="*/ 1499 h 3338"/>
                        <a:gd name="T34" fmla="*/ 600 w 3259"/>
                        <a:gd name="T35" fmla="*/ 1524 h 3338"/>
                        <a:gd name="T36" fmla="*/ 407 w 3259"/>
                        <a:gd name="T37" fmla="*/ 1509 h 3338"/>
                        <a:gd name="T38" fmla="*/ 414 w 3259"/>
                        <a:gd name="T39" fmla="*/ 1453 h 3338"/>
                        <a:gd name="T40" fmla="*/ 566 w 3259"/>
                        <a:gd name="T41" fmla="*/ 1428 h 3338"/>
                        <a:gd name="T42" fmla="*/ 676 w 3259"/>
                        <a:gd name="T43" fmla="*/ 1179 h 3338"/>
                        <a:gd name="T44" fmla="*/ 726 w 3259"/>
                        <a:gd name="T45" fmla="*/ 1195 h 3338"/>
                        <a:gd name="T46" fmla="*/ 972 w 3259"/>
                        <a:gd name="T47" fmla="*/ 782 h 3338"/>
                        <a:gd name="T48" fmla="*/ 1075 w 3259"/>
                        <a:gd name="T49" fmla="*/ 322 h 3338"/>
                        <a:gd name="T50" fmla="*/ 741 w 3259"/>
                        <a:gd name="T51" fmla="*/ 448 h 3338"/>
                        <a:gd name="T52" fmla="*/ 484 w 3259"/>
                        <a:gd name="T53" fmla="*/ 688 h 3338"/>
                        <a:gd name="T54" fmla="*/ 333 w 3259"/>
                        <a:gd name="T55" fmla="*/ 1011 h 3338"/>
                        <a:gd name="T56" fmla="*/ 319 w 3259"/>
                        <a:gd name="T57" fmla="*/ 1383 h 3338"/>
                        <a:gd name="T58" fmla="*/ 444 w 3259"/>
                        <a:gd name="T59" fmla="*/ 1720 h 3338"/>
                        <a:gd name="T60" fmla="*/ 682 w 3259"/>
                        <a:gd name="T61" fmla="*/ 1979 h 3338"/>
                        <a:gd name="T62" fmla="*/ 1004 w 3259"/>
                        <a:gd name="T63" fmla="*/ 2131 h 3338"/>
                        <a:gd name="T64" fmla="*/ 1372 w 3259"/>
                        <a:gd name="T65" fmla="*/ 2146 h 3338"/>
                        <a:gd name="T66" fmla="*/ 1706 w 3259"/>
                        <a:gd name="T67" fmla="*/ 2019 h 3338"/>
                        <a:gd name="T68" fmla="*/ 1963 w 3259"/>
                        <a:gd name="T69" fmla="*/ 1779 h 3338"/>
                        <a:gd name="T70" fmla="*/ 2113 w 3259"/>
                        <a:gd name="T71" fmla="*/ 1455 h 3338"/>
                        <a:gd name="T72" fmla="*/ 2128 w 3259"/>
                        <a:gd name="T73" fmla="*/ 1084 h 3338"/>
                        <a:gd name="T74" fmla="*/ 2002 w 3259"/>
                        <a:gd name="T75" fmla="*/ 747 h 3338"/>
                        <a:gd name="T76" fmla="*/ 1765 w 3259"/>
                        <a:gd name="T77" fmla="*/ 489 h 3338"/>
                        <a:gd name="T78" fmla="*/ 1444 w 3259"/>
                        <a:gd name="T79" fmla="*/ 337 h 3338"/>
                        <a:gd name="T80" fmla="*/ 1224 w 3259"/>
                        <a:gd name="T81" fmla="*/ 0 h 3338"/>
                        <a:gd name="T82" fmla="*/ 1660 w 3259"/>
                        <a:gd name="T83" fmla="*/ 81 h 3338"/>
                        <a:gd name="T84" fmla="*/ 2026 w 3259"/>
                        <a:gd name="T85" fmla="*/ 303 h 3338"/>
                        <a:gd name="T86" fmla="*/ 2295 w 3259"/>
                        <a:gd name="T87" fmla="*/ 636 h 3338"/>
                        <a:gd name="T88" fmla="*/ 2434 w 3259"/>
                        <a:gd name="T89" fmla="*/ 1051 h 3338"/>
                        <a:gd name="T90" fmla="*/ 2418 w 3259"/>
                        <a:gd name="T91" fmla="*/ 1503 h 3338"/>
                        <a:gd name="T92" fmla="*/ 2250 w 3259"/>
                        <a:gd name="T93" fmla="*/ 1905 h 3338"/>
                        <a:gd name="T94" fmla="*/ 1959 w 3259"/>
                        <a:gd name="T95" fmla="*/ 2218 h 3338"/>
                        <a:gd name="T96" fmla="*/ 1577 w 3259"/>
                        <a:gd name="T97" fmla="*/ 2415 h 3338"/>
                        <a:gd name="T98" fmla="*/ 1133 w 3259"/>
                        <a:gd name="T99" fmla="*/ 2463 h 3338"/>
                        <a:gd name="T100" fmla="*/ 708 w 3259"/>
                        <a:gd name="T101" fmla="*/ 2353 h 3338"/>
                        <a:gd name="T102" fmla="*/ 358 w 3259"/>
                        <a:gd name="T103" fmla="*/ 2105 h 3338"/>
                        <a:gd name="T104" fmla="*/ 113 w 3259"/>
                        <a:gd name="T105" fmla="*/ 1753 h 3338"/>
                        <a:gd name="T106" fmla="*/ 3 w 3259"/>
                        <a:gd name="T107" fmla="*/ 1325 h 3338"/>
                        <a:gd name="T108" fmla="*/ 51 w 3259"/>
                        <a:gd name="T109" fmla="*/ 877 h 3338"/>
                        <a:gd name="T110" fmla="*/ 246 w 3259"/>
                        <a:gd name="T111" fmla="*/ 492 h 3338"/>
                        <a:gd name="T112" fmla="*/ 557 w 3259"/>
                        <a:gd name="T113" fmla="*/ 199 h 3338"/>
                        <a:gd name="T114" fmla="*/ 956 w 3259"/>
                        <a:gd name="T115" fmla="*/ 30 h 33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3259" h="3338">
                          <a:moveTo>
                            <a:pt x="2319" y="2118"/>
                          </a:moveTo>
                          <a:lnTo>
                            <a:pt x="3259" y="3065"/>
                          </a:lnTo>
                          <a:lnTo>
                            <a:pt x="2988" y="3338"/>
                          </a:lnTo>
                          <a:lnTo>
                            <a:pt x="2047" y="2391"/>
                          </a:lnTo>
                          <a:lnTo>
                            <a:pt x="2319" y="2118"/>
                          </a:lnTo>
                          <a:close/>
                          <a:moveTo>
                            <a:pt x="995" y="779"/>
                          </a:moveTo>
                          <a:lnTo>
                            <a:pt x="1006" y="782"/>
                          </a:lnTo>
                          <a:lnTo>
                            <a:pt x="1015" y="787"/>
                          </a:lnTo>
                          <a:lnTo>
                            <a:pt x="1023" y="796"/>
                          </a:lnTo>
                          <a:lnTo>
                            <a:pt x="1028" y="809"/>
                          </a:lnTo>
                          <a:lnTo>
                            <a:pt x="1144" y="1344"/>
                          </a:lnTo>
                          <a:lnTo>
                            <a:pt x="1257" y="1045"/>
                          </a:lnTo>
                          <a:lnTo>
                            <a:pt x="1265" y="1032"/>
                          </a:lnTo>
                          <a:lnTo>
                            <a:pt x="1274" y="1024"/>
                          </a:lnTo>
                          <a:lnTo>
                            <a:pt x="1285" y="1018"/>
                          </a:lnTo>
                          <a:lnTo>
                            <a:pt x="1297" y="1016"/>
                          </a:lnTo>
                          <a:lnTo>
                            <a:pt x="1309" y="1018"/>
                          </a:lnTo>
                          <a:lnTo>
                            <a:pt x="1320" y="1023"/>
                          </a:lnTo>
                          <a:lnTo>
                            <a:pt x="1329" y="1032"/>
                          </a:lnTo>
                          <a:lnTo>
                            <a:pt x="1336" y="1045"/>
                          </a:lnTo>
                          <a:lnTo>
                            <a:pt x="1442" y="1378"/>
                          </a:lnTo>
                          <a:lnTo>
                            <a:pt x="1507" y="1257"/>
                          </a:lnTo>
                          <a:lnTo>
                            <a:pt x="1514" y="1247"/>
                          </a:lnTo>
                          <a:lnTo>
                            <a:pt x="1524" y="1241"/>
                          </a:lnTo>
                          <a:lnTo>
                            <a:pt x="1535" y="1237"/>
                          </a:lnTo>
                          <a:lnTo>
                            <a:pt x="1546" y="1237"/>
                          </a:lnTo>
                          <a:lnTo>
                            <a:pt x="1557" y="1242"/>
                          </a:lnTo>
                          <a:lnTo>
                            <a:pt x="1566" y="1248"/>
                          </a:lnTo>
                          <a:lnTo>
                            <a:pt x="1575" y="1256"/>
                          </a:lnTo>
                          <a:lnTo>
                            <a:pt x="1580" y="1267"/>
                          </a:lnTo>
                          <a:lnTo>
                            <a:pt x="1634" y="1409"/>
                          </a:lnTo>
                          <a:lnTo>
                            <a:pt x="1638" y="1423"/>
                          </a:lnTo>
                          <a:lnTo>
                            <a:pt x="1641" y="1434"/>
                          </a:lnTo>
                          <a:lnTo>
                            <a:pt x="1642" y="1443"/>
                          </a:lnTo>
                          <a:lnTo>
                            <a:pt x="1642" y="1450"/>
                          </a:lnTo>
                          <a:lnTo>
                            <a:pt x="1648" y="1446"/>
                          </a:lnTo>
                          <a:lnTo>
                            <a:pt x="1658" y="1445"/>
                          </a:lnTo>
                          <a:lnTo>
                            <a:pt x="1670" y="1444"/>
                          </a:lnTo>
                          <a:lnTo>
                            <a:pt x="1998" y="1444"/>
                          </a:lnTo>
                          <a:lnTo>
                            <a:pt x="2013" y="1446"/>
                          </a:lnTo>
                          <a:lnTo>
                            <a:pt x="2023" y="1453"/>
                          </a:lnTo>
                          <a:lnTo>
                            <a:pt x="2032" y="1462"/>
                          </a:lnTo>
                          <a:lnTo>
                            <a:pt x="2036" y="1473"/>
                          </a:lnTo>
                          <a:lnTo>
                            <a:pt x="2038" y="1486"/>
                          </a:lnTo>
                          <a:lnTo>
                            <a:pt x="2036" y="1497"/>
                          </a:lnTo>
                          <a:lnTo>
                            <a:pt x="2032" y="1509"/>
                          </a:lnTo>
                          <a:lnTo>
                            <a:pt x="2023" y="1517"/>
                          </a:lnTo>
                          <a:lnTo>
                            <a:pt x="2013" y="1524"/>
                          </a:lnTo>
                          <a:lnTo>
                            <a:pt x="1998" y="1527"/>
                          </a:lnTo>
                          <a:lnTo>
                            <a:pt x="1619" y="1527"/>
                          </a:lnTo>
                          <a:lnTo>
                            <a:pt x="1605" y="1524"/>
                          </a:lnTo>
                          <a:lnTo>
                            <a:pt x="1595" y="1517"/>
                          </a:lnTo>
                          <a:lnTo>
                            <a:pt x="1585" y="1508"/>
                          </a:lnTo>
                          <a:lnTo>
                            <a:pt x="1579" y="1496"/>
                          </a:lnTo>
                          <a:lnTo>
                            <a:pt x="1535" y="1376"/>
                          </a:lnTo>
                          <a:lnTo>
                            <a:pt x="1467" y="1502"/>
                          </a:lnTo>
                          <a:lnTo>
                            <a:pt x="1460" y="1512"/>
                          </a:lnTo>
                          <a:lnTo>
                            <a:pt x="1450" y="1518"/>
                          </a:lnTo>
                          <a:lnTo>
                            <a:pt x="1440" y="1521"/>
                          </a:lnTo>
                          <a:lnTo>
                            <a:pt x="1428" y="1521"/>
                          </a:lnTo>
                          <a:lnTo>
                            <a:pt x="1417" y="1518"/>
                          </a:lnTo>
                          <a:lnTo>
                            <a:pt x="1407" y="1512"/>
                          </a:lnTo>
                          <a:lnTo>
                            <a:pt x="1399" y="1503"/>
                          </a:lnTo>
                          <a:lnTo>
                            <a:pt x="1394" y="1492"/>
                          </a:lnTo>
                          <a:lnTo>
                            <a:pt x="1293" y="1178"/>
                          </a:lnTo>
                          <a:lnTo>
                            <a:pt x="1173" y="1496"/>
                          </a:lnTo>
                          <a:lnTo>
                            <a:pt x="1166" y="1507"/>
                          </a:lnTo>
                          <a:lnTo>
                            <a:pt x="1159" y="1515"/>
                          </a:lnTo>
                          <a:lnTo>
                            <a:pt x="1148" y="1521"/>
                          </a:lnTo>
                          <a:lnTo>
                            <a:pt x="1138" y="1525"/>
                          </a:lnTo>
                          <a:lnTo>
                            <a:pt x="1126" y="1526"/>
                          </a:lnTo>
                          <a:lnTo>
                            <a:pt x="1116" y="1522"/>
                          </a:lnTo>
                          <a:lnTo>
                            <a:pt x="1106" y="1517"/>
                          </a:lnTo>
                          <a:lnTo>
                            <a:pt x="1099" y="1509"/>
                          </a:lnTo>
                          <a:lnTo>
                            <a:pt x="1094" y="1496"/>
                          </a:lnTo>
                          <a:lnTo>
                            <a:pt x="986" y="993"/>
                          </a:lnTo>
                          <a:lnTo>
                            <a:pt x="857" y="1490"/>
                          </a:lnTo>
                          <a:lnTo>
                            <a:pt x="853" y="1501"/>
                          </a:lnTo>
                          <a:lnTo>
                            <a:pt x="845" y="1510"/>
                          </a:lnTo>
                          <a:lnTo>
                            <a:pt x="834" y="1516"/>
                          </a:lnTo>
                          <a:lnTo>
                            <a:pt x="824" y="1519"/>
                          </a:lnTo>
                          <a:lnTo>
                            <a:pt x="812" y="1519"/>
                          </a:lnTo>
                          <a:lnTo>
                            <a:pt x="801" y="1516"/>
                          </a:lnTo>
                          <a:lnTo>
                            <a:pt x="791" y="1510"/>
                          </a:lnTo>
                          <a:lnTo>
                            <a:pt x="784" y="1499"/>
                          </a:lnTo>
                          <a:lnTo>
                            <a:pt x="696" y="1317"/>
                          </a:lnTo>
                          <a:lnTo>
                            <a:pt x="627" y="1496"/>
                          </a:lnTo>
                          <a:lnTo>
                            <a:pt x="620" y="1508"/>
                          </a:lnTo>
                          <a:lnTo>
                            <a:pt x="611" y="1517"/>
                          </a:lnTo>
                          <a:lnTo>
                            <a:pt x="600" y="1524"/>
                          </a:lnTo>
                          <a:lnTo>
                            <a:pt x="587" y="1527"/>
                          </a:lnTo>
                          <a:lnTo>
                            <a:pt x="439" y="1527"/>
                          </a:lnTo>
                          <a:lnTo>
                            <a:pt x="425" y="1524"/>
                          </a:lnTo>
                          <a:lnTo>
                            <a:pt x="414" y="1517"/>
                          </a:lnTo>
                          <a:lnTo>
                            <a:pt x="407" y="1509"/>
                          </a:lnTo>
                          <a:lnTo>
                            <a:pt x="401" y="1497"/>
                          </a:lnTo>
                          <a:lnTo>
                            <a:pt x="400" y="1486"/>
                          </a:lnTo>
                          <a:lnTo>
                            <a:pt x="401" y="1473"/>
                          </a:lnTo>
                          <a:lnTo>
                            <a:pt x="407" y="1462"/>
                          </a:lnTo>
                          <a:lnTo>
                            <a:pt x="414" y="1453"/>
                          </a:lnTo>
                          <a:lnTo>
                            <a:pt x="425" y="1446"/>
                          </a:lnTo>
                          <a:lnTo>
                            <a:pt x="439" y="1444"/>
                          </a:lnTo>
                          <a:lnTo>
                            <a:pt x="558" y="1444"/>
                          </a:lnTo>
                          <a:lnTo>
                            <a:pt x="562" y="1438"/>
                          </a:lnTo>
                          <a:lnTo>
                            <a:pt x="566" y="1428"/>
                          </a:lnTo>
                          <a:lnTo>
                            <a:pt x="570" y="1416"/>
                          </a:lnTo>
                          <a:lnTo>
                            <a:pt x="652" y="1205"/>
                          </a:lnTo>
                          <a:lnTo>
                            <a:pt x="658" y="1194"/>
                          </a:lnTo>
                          <a:lnTo>
                            <a:pt x="666" y="1186"/>
                          </a:lnTo>
                          <a:lnTo>
                            <a:pt x="676" y="1179"/>
                          </a:lnTo>
                          <a:lnTo>
                            <a:pt x="687" y="1176"/>
                          </a:lnTo>
                          <a:lnTo>
                            <a:pt x="698" y="1175"/>
                          </a:lnTo>
                          <a:lnTo>
                            <a:pt x="709" y="1177"/>
                          </a:lnTo>
                          <a:lnTo>
                            <a:pt x="719" y="1185"/>
                          </a:lnTo>
                          <a:lnTo>
                            <a:pt x="726" y="1195"/>
                          </a:lnTo>
                          <a:lnTo>
                            <a:pt x="807" y="1362"/>
                          </a:lnTo>
                          <a:lnTo>
                            <a:pt x="949" y="809"/>
                          </a:lnTo>
                          <a:lnTo>
                            <a:pt x="955" y="797"/>
                          </a:lnTo>
                          <a:lnTo>
                            <a:pt x="963" y="789"/>
                          </a:lnTo>
                          <a:lnTo>
                            <a:pt x="972" y="782"/>
                          </a:lnTo>
                          <a:lnTo>
                            <a:pt x="984" y="779"/>
                          </a:lnTo>
                          <a:lnTo>
                            <a:pt x="995" y="779"/>
                          </a:lnTo>
                          <a:close/>
                          <a:moveTo>
                            <a:pt x="1224" y="310"/>
                          </a:moveTo>
                          <a:lnTo>
                            <a:pt x="1148" y="312"/>
                          </a:lnTo>
                          <a:lnTo>
                            <a:pt x="1075" y="322"/>
                          </a:lnTo>
                          <a:lnTo>
                            <a:pt x="1004" y="337"/>
                          </a:lnTo>
                          <a:lnTo>
                            <a:pt x="934" y="357"/>
                          </a:lnTo>
                          <a:lnTo>
                            <a:pt x="868" y="382"/>
                          </a:lnTo>
                          <a:lnTo>
                            <a:pt x="803" y="413"/>
                          </a:lnTo>
                          <a:lnTo>
                            <a:pt x="741" y="448"/>
                          </a:lnTo>
                          <a:lnTo>
                            <a:pt x="682" y="489"/>
                          </a:lnTo>
                          <a:lnTo>
                            <a:pt x="628" y="532"/>
                          </a:lnTo>
                          <a:lnTo>
                            <a:pt x="575" y="580"/>
                          </a:lnTo>
                          <a:lnTo>
                            <a:pt x="528" y="632"/>
                          </a:lnTo>
                          <a:lnTo>
                            <a:pt x="484" y="688"/>
                          </a:lnTo>
                          <a:lnTo>
                            <a:pt x="444" y="747"/>
                          </a:lnTo>
                          <a:lnTo>
                            <a:pt x="410" y="810"/>
                          </a:lnTo>
                          <a:lnTo>
                            <a:pt x="379" y="874"/>
                          </a:lnTo>
                          <a:lnTo>
                            <a:pt x="354" y="942"/>
                          </a:lnTo>
                          <a:lnTo>
                            <a:pt x="333" y="1011"/>
                          </a:lnTo>
                          <a:lnTo>
                            <a:pt x="319" y="1084"/>
                          </a:lnTo>
                          <a:lnTo>
                            <a:pt x="310" y="1158"/>
                          </a:lnTo>
                          <a:lnTo>
                            <a:pt x="307" y="1233"/>
                          </a:lnTo>
                          <a:lnTo>
                            <a:pt x="310" y="1309"/>
                          </a:lnTo>
                          <a:lnTo>
                            <a:pt x="319" y="1383"/>
                          </a:lnTo>
                          <a:lnTo>
                            <a:pt x="333" y="1455"/>
                          </a:lnTo>
                          <a:lnTo>
                            <a:pt x="354" y="1526"/>
                          </a:lnTo>
                          <a:lnTo>
                            <a:pt x="379" y="1592"/>
                          </a:lnTo>
                          <a:lnTo>
                            <a:pt x="410" y="1658"/>
                          </a:lnTo>
                          <a:lnTo>
                            <a:pt x="444" y="1720"/>
                          </a:lnTo>
                          <a:lnTo>
                            <a:pt x="484" y="1779"/>
                          </a:lnTo>
                          <a:lnTo>
                            <a:pt x="528" y="1834"/>
                          </a:lnTo>
                          <a:lnTo>
                            <a:pt x="575" y="1887"/>
                          </a:lnTo>
                          <a:lnTo>
                            <a:pt x="628" y="1934"/>
                          </a:lnTo>
                          <a:lnTo>
                            <a:pt x="682" y="1979"/>
                          </a:lnTo>
                          <a:lnTo>
                            <a:pt x="741" y="2019"/>
                          </a:lnTo>
                          <a:lnTo>
                            <a:pt x="803" y="2054"/>
                          </a:lnTo>
                          <a:lnTo>
                            <a:pt x="868" y="2084"/>
                          </a:lnTo>
                          <a:lnTo>
                            <a:pt x="934" y="2110"/>
                          </a:lnTo>
                          <a:lnTo>
                            <a:pt x="1004" y="2131"/>
                          </a:lnTo>
                          <a:lnTo>
                            <a:pt x="1075" y="2146"/>
                          </a:lnTo>
                          <a:lnTo>
                            <a:pt x="1148" y="2154"/>
                          </a:lnTo>
                          <a:lnTo>
                            <a:pt x="1224" y="2157"/>
                          </a:lnTo>
                          <a:lnTo>
                            <a:pt x="1298" y="2154"/>
                          </a:lnTo>
                          <a:lnTo>
                            <a:pt x="1372" y="2146"/>
                          </a:lnTo>
                          <a:lnTo>
                            <a:pt x="1444" y="2131"/>
                          </a:lnTo>
                          <a:lnTo>
                            <a:pt x="1513" y="2110"/>
                          </a:lnTo>
                          <a:lnTo>
                            <a:pt x="1580" y="2084"/>
                          </a:lnTo>
                          <a:lnTo>
                            <a:pt x="1644" y="2054"/>
                          </a:lnTo>
                          <a:lnTo>
                            <a:pt x="1706" y="2019"/>
                          </a:lnTo>
                          <a:lnTo>
                            <a:pt x="1765" y="1979"/>
                          </a:lnTo>
                          <a:lnTo>
                            <a:pt x="1820" y="1934"/>
                          </a:lnTo>
                          <a:lnTo>
                            <a:pt x="1871" y="1887"/>
                          </a:lnTo>
                          <a:lnTo>
                            <a:pt x="1920" y="1834"/>
                          </a:lnTo>
                          <a:lnTo>
                            <a:pt x="1963" y="1779"/>
                          </a:lnTo>
                          <a:lnTo>
                            <a:pt x="2002" y="1720"/>
                          </a:lnTo>
                          <a:lnTo>
                            <a:pt x="2038" y="1658"/>
                          </a:lnTo>
                          <a:lnTo>
                            <a:pt x="2068" y="1592"/>
                          </a:lnTo>
                          <a:lnTo>
                            <a:pt x="2094" y="1526"/>
                          </a:lnTo>
                          <a:lnTo>
                            <a:pt x="2113" y="1455"/>
                          </a:lnTo>
                          <a:lnTo>
                            <a:pt x="2128" y="1383"/>
                          </a:lnTo>
                          <a:lnTo>
                            <a:pt x="2138" y="1309"/>
                          </a:lnTo>
                          <a:lnTo>
                            <a:pt x="2140" y="1233"/>
                          </a:lnTo>
                          <a:lnTo>
                            <a:pt x="2138" y="1158"/>
                          </a:lnTo>
                          <a:lnTo>
                            <a:pt x="2128" y="1084"/>
                          </a:lnTo>
                          <a:lnTo>
                            <a:pt x="2113" y="1011"/>
                          </a:lnTo>
                          <a:lnTo>
                            <a:pt x="2094" y="942"/>
                          </a:lnTo>
                          <a:lnTo>
                            <a:pt x="2068" y="874"/>
                          </a:lnTo>
                          <a:lnTo>
                            <a:pt x="2038" y="810"/>
                          </a:lnTo>
                          <a:lnTo>
                            <a:pt x="2002" y="747"/>
                          </a:lnTo>
                          <a:lnTo>
                            <a:pt x="1963" y="688"/>
                          </a:lnTo>
                          <a:lnTo>
                            <a:pt x="1920" y="632"/>
                          </a:lnTo>
                          <a:lnTo>
                            <a:pt x="1871" y="580"/>
                          </a:lnTo>
                          <a:lnTo>
                            <a:pt x="1820" y="532"/>
                          </a:lnTo>
                          <a:lnTo>
                            <a:pt x="1765" y="489"/>
                          </a:lnTo>
                          <a:lnTo>
                            <a:pt x="1706" y="448"/>
                          </a:lnTo>
                          <a:lnTo>
                            <a:pt x="1644" y="413"/>
                          </a:lnTo>
                          <a:lnTo>
                            <a:pt x="1580" y="382"/>
                          </a:lnTo>
                          <a:lnTo>
                            <a:pt x="1513" y="357"/>
                          </a:lnTo>
                          <a:lnTo>
                            <a:pt x="1444" y="337"/>
                          </a:lnTo>
                          <a:lnTo>
                            <a:pt x="1372" y="322"/>
                          </a:lnTo>
                          <a:lnTo>
                            <a:pt x="1298" y="312"/>
                          </a:lnTo>
                          <a:lnTo>
                            <a:pt x="1224" y="310"/>
                          </a:lnTo>
                          <a:close/>
                          <a:moveTo>
                            <a:pt x="1224" y="0"/>
                          </a:moveTo>
                          <a:lnTo>
                            <a:pt x="1224" y="0"/>
                          </a:lnTo>
                          <a:lnTo>
                            <a:pt x="1315" y="4"/>
                          </a:lnTo>
                          <a:lnTo>
                            <a:pt x="1404" y="13"/>
                          </a:lnTo>
                          <a:lnTo>
                            <a:pt x="1491" y="30"/>
                          </a:lnTo>
                          <a:lnTo>
                            <a:pt x="1577" y="52"/>
                          </a:lnTo>
                          <a:lnTo>
                            <a:pt x="1660" y="81"/>
                          </a:lnTo>
                          <a:lnTo>
                            <a:pt x="1739" y="115"/>
                          </a:lnTo>
                          <a:lnTo>
                            <a:pt x="1816" y="154"/>
                          </a:lnTo>
                          <a:lnTo>
                            <a:pt x="1889" y="199"/>
                          </a:lnTo>
                          <a:lnTo>
                            <a:pt x="1959" y="249"/>
                          </a:lnTo>
                          <a:lnTo>
                            <a:pt x="2026" y="303"/>
                          </a:lnTo>
                          <a:lnTo>
                            <a:pt x="2088" y="362"/>
                          </a:lnTo>
                          <a:lnTo>
                            <a:pt x="2147" y="424"/>
                          </a:lnTo>
                          <a:lnTo>
                            <a:pt x="2200" y="492"/>
                          </a:lnTo>
                          <a:lnTo>
                            <a:pt x="2250" y="563"/>
                          </a:lnTo>
                          <a:lnTo>
                            <a:pt x="2295" y="636"/>
                          </a:lnTo>
                          <a:lnTo>
                            <a:pt x="2333" y="714"/>
                          </a:lnTo>
                          <a:lnTo>
                            <a:pt x="2367" y="795"/>
                          </a:lnTo>
                          <a:lnTo>
                            <a:pt x="2395" y="877"/>
                          </a:lnTo>
                          <a:lnTo>
                            <a:pt x="2418" y="964"/>
                          </a:lnTo>
                          <a:lnTo>
                            <a:pt x="2434" y="1051"/>
                          </a:lnTo>
                          <a:lnTo>
                            <a:pt x="2444" y="1141"/>
                          </a:lnTo>
                          <a:lnTo>
                            <a:pt x="2448" y="1233"/>
                          </a:lnTo>
                          <a:lnTo>
                            <a:pt x="2444" y="1325"/>
                          </a:lnTo>
                          <a:lnTo>
                            <a:pt x="2434" y="1416"/>
                          </a:lnTo>
                          <a:lnTo>
                            <a:pt x="2418" y="1503"/>
                          </a:lnTo>
                          <a:lnTo>
                            <a:pt x="2395" y="1589"/>
                          </a:lnTo>
                          <a:lnTo>
                            <a:pt x="2367" y="1672"/>
                          </a:lnTo>
                          <a:lnTo>
                            <a:pt x="2333" y="1753"/>
                          </a:lnTo>
                          <a:lnTo>
                            <a:pt x="2295" y="1831"/>
                          </a:lnTo>
                          <a:lnTo>
                            <a:pt x="2250" y="1905"/>
                          </a:lnTo>
                          <a:lnTo>
                            <a:pt x="2200" y="1976"/>
                          </a:lnTo>
                          <a:lnTo>
                            <a:pt x="2147" y="2042"/>
                          </a:lnTo>
                          <a:lnTo>
                            <a:pt x="2088" y="2105"/>
                          </a:lnTo>
                          <a:lnTo>
                            <a:pt x="2026" y="2165"/>
                          </a:lnTo>
                          <a:lnTo>
                            <a:pt x="1959" y="2218"/>
                          </a:lnTo>
                          <a:lnTo>
                            <a:pt x="1889" y="2268"/>
                          </a:lnTo>
                          <a:lnTo>
                            <a:pt x="1816" y="2312"/>
                          </a:lnTo>
                          <a:lnTo>
                            <a:pt x="1739" y="2353"/>
                          </a:lnTo>
                          <a:lnTo>
                            <a:pt x="1660" y="2386"/>
                          </a:lnTo>
                          <a:lnTo>
                            <a:pt x="1577" y="2415"/>
                          </a:lnTo>
                          <a:lnTo>
                            <a:pt x="1491" y="2437"/>
                          </a:lnTo>
                          <a:lnTo>
                            <a:pt x="1404" y="2454"/>
                          </a:lnTo>
                          <a:lnTo>
                            <a:pt x="1315" y="2463"/>
                          </a:lnTo>
                          <a:lnTo>
                            <a:pt x="1224" y="2467"/>
                          </a:lnTo>
                          <a:lnTo>
                            <a:pt x="1133" y="2463"/>
                          </a:lnTo>
                          <a:lnTo>
                            <a:pt x="1043" y="2454"/>
                          </a:lnTo>
                          <a:lnTo>
                            <a:pt x="956" y="2437"/>
                          </a:lnTo>
                          <a:lnTo>
                            <a:pt x="871" y="2415"/>
                          </a:lnTo>
                          <a:lnTo>
                            <a:pt x="788" y="2386"/>
                          </a:lnTo>
                          <a:lnTo>
                            <a:pt x="708" y="2353"/>
                          </a:lnTo>
                          <a:lnTo>
                            <a:pt x="632" y="2312"/>
                          </a:lnTo>
                          <a:lnTo>
                            <a:pt x="557" y="2268"/>
                          </a:lnTo>
                          <a:lnTo>
                            <a:pt x="487" y="2218"/>
                          </a:lnTo>
                          <a:lnTo>
                            <a:pt x="421" y="2165"/>
                          </a:lnTo>
                          <a:lnTo>
                            <a:pt x="358" y="2105"/>
                          </a:lnTo>
                          <a:lnTo>
                            <a:pt x="301" y="2042"/>
                          </a:lnTo>
                          <a:lnTo>
                            <a:pt x="246" y="1976"/>
                          </a:lnTo>
                          <a:lnTo>
                            <a:pt x="197" y="1905"/>
                          </a:lnTo>
                          <a:lnTo>
                            <a:pt x="153" y="1831"/>
                          </a:lnTo>
                          <a:lnTo>
                            <a:pt x="113" y="1753"/>
                          </a:lnTo>
                          <a:lnTo>
                            <a:pt x="80" y="1672"/>
                          </a:lnTo>
                          <a:lnTo>
                            <a:pt x="51" y="1589"/>
                          </a:lnTo>
                          <a:lnTo>
                            <a:pt x="29" y="1503"/>
                          </a:lnTo>
                          <a:lnTo>
                            <a:pt x="13" y="1416"/>
                          </a:lnTo>
                          <a:lnTo>
                            <a:pt x="3" y="1325"/>
                          </a:lnTo>
                          <a:lnTo>
                            <a:pt x="0" y="1233"/>
                          </a:lnTo>
                          <a:lnTo>
                            <a:pt x="3" y="1141"/>
                          </a:lnTo>
                          <a:lnTo>
                            <a:pt x="13" y="1051"/>
                          </a:lnTo>
                          <a:lnTo>
                            <a:pt x="29" y="964"/>
                          </a:lnTo>
                          <a:lnTo>
                            <a:pt x="51" y="877"/>
                          </a:lnTo>
                          <a:lnTo>
                            <a:pt x="80" y="795"/>
                          </a:lnTo>
                          <a:lnTo>
                            <a:pt x="113" y="714"/>
                          </a:lnTo>
                          <a:lnTo>
                            <a:pt x="153" y="636"/>
                          </a:lnTo>
                          <a:lnTo>
                            <a:pt x="197" y="563"/>
                          </a:lnTo>
                          <a:lnTo>
                            <a:pt x="246" y="492"/>
                          </a:lnTo>
                          <a:lnTo>
                            <a:pt x="301" y="424"/>
                          </a:lnTo>
                          <a:lnTo>
                            <a:pt x="358" y="362"/>
                          </a:lnTo>
                          <a:lnTo>
                            <a:pt x="421" y="303"/>
                          </a:lnTo>
                          <a:lnTo>
                            <a:pt x="487" y="249"/>
                          </a:lnTo>
                          <a:lnTo>
                            <a:pt x="557" y="199"/>
                          </a:lnTo>
                          <a:lnTo>
                            <a:pt x="632" y="154"/>
                          </a:lnTo>
                          <a:lnTo>
                            <a:pt x="708" y="115"/>
                          </a:lnTo>
                          <a:lnTo>
                            <a:pt x="788" y="81"/>
                          </a:lnTo>
                          <a:lnTo>
                            <a:pt x="871" y="52"/>
                          </a:lnTo>
                          <a:lnTo>
                            <a:pt x="956" y="30"/>
                          </a:lnTo>
                          <a:lnTo>
                            <a:pt x="1043" y="13"/>
                          </a:lnTo>
                          <a:lnTo>
                            <a:pt x="1133" y="4"/>
                          </a:lnTo>
                          <a:lnTo>
                            <a:pt x="1224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30" name="Group 1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873103" y="3196556"/>
                    <a:ext cx="684000" cy="676315"/>
                    <a:chOff x="543" y="2449"/>
                    <a:chExt cx="890" cy="880"/>
                  </a:xfrm>
                  <a:solidFill>
                    <a:schemeClr val="bg1"/>
                  </a:solidFill>
                </p:grpSpPr>
                <p:sp>
                  <p:nvSpPr>
                    <p:cNvPr id="31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857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2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543" y="2449"/>
                      <a:ext cx="826" cy="816"/>
                    </a:xfrm>
                    <a:custGeom>
                      <a:avLst/>
                      <a:gdLst>
                        <a:gd name="T0" fmla="*/ 413 w 3302"/>
                        <a:gd name="T1" fmla="*/ 0 h 3264"/>
                        <a:gd name="T2" fmla="*/ 2890 w 3302"/>
                        <a:gd name="T3" fmla="*/ 0 h 3264"/>
                        <a:gd name="T4" fmla="*/ 2941 w 3302"/>
                        <a:gd name="T5" fmla="*/ 3 h 3264"/>
                        <a:gd name="T6" fmla="*/ 2992 w 3302"/>
                        <a:gd name="T7" fmla="*/ 12 h 3264"/>
                        <a:gd name="T8" fmla="*/ 3039 w 3302"/>
                        <a:gd name="T9" fmla="*/ 27 h 3264"/>
                        <a:gd name="T10" fmla="*/ 3083 w 3302"/>
                        <a:gd name="T11" fmla="*/ 48 h 3264"/>
                        <a:gd name="T12" fmla="*/ 3126 w 3302"/>
                        <a:gd name="T13" fmla="*/ 73 h 3264"/>
                        <a:gd name="T14" fmla="*/ 3164 w 3302"/>
                        <a:gd name="T15" fmla="*/ 103 h 3264"/>
                        <a:gd name="T16" fmla="*/ 3198 w 3302"/>
                        <a:gd name="T17" fmla="*/ 137 h 3264"/>
                        <a:gd name="T18" fmla="*/ 3228 w 3302"/>
                        <a:gd name="T19" fmla="*/ 175 h 3264"/>
                        <a:gd name="T20" fmla="*/ 3254 w 3302"/>
                        <a:gd name="T21" fmla="*/ 216 h 3264"/>
                        <a:gd name="T22" fmla="*/ 3275 w 3302"/>
                        <a:gd name="T23" fmla="*/ 261 h 3264"/>
                        <a:gd name="T24" fmla="*/ 3290 w 3302"/>
                        <a:gd name="T25" fmla="*/ 307 h 3264"/>
                        <a:gd name="T26" fmla="*/ 3299 w 3302"/>
                        <a:gd name="T27" fmla="*/ 357 h 3264"/>
                        <a:gd name="T28" fmla="*/ 3302 w 3302"/>
                        <a:gd name="T29" fmla="*/ 408 h 3264"/>
                        <a:gd name="T30" fmla="*/ 3302 w 3302"/>
                        <a:gd name="T31" fmla="*/ 1658 h 3264"/>
                        <a:gd name="T32" fmla="*/ 3258 w 3302"/>
                        <a:gd name="T33" fmla="*/ 1650 h 3264"/>
                        <a:gd name="T34" fmla="*/ 3212 w 3302"/>
                        <a:gd name="T35" fmla="*/ 1648 h 3264"/>
                        <a:gd name="T36" fmla="*/ 3164 w 3302"/>
                        <a:gd name="T37" fmla="*/ 1650 h 3264"/>
                        <a:gd name="T38" fmla="*/ 3117 w 3302"/>
                        <a:gd name="T39" fmla="*/ 1659 h 3264"/>
                        <a:gd name="T40" fmla="*/ 3071 w 3302"/>
                        <a:gd name="T41" fmla="*/ 1673 h 3264"/>
                        <a:gd name="T42" fmla="*/ 3027 w 3302"/>
                        <a:gd name="T43" fmla="*/ 1691 h 3264"/>
                        <a:gd name="T44" fmla="*/ 3027 w 3302"/>
                        <a:gd name="T45" fmla="*/ 544 h 3264"/>
                        <a:gd name="T46" fmla="*/ 275 w 3302"/>
                        <a:gd name="T47" fmla="*/ 544 h 3264"/>
                        <a:gd name="T48" fmla="*/ 275 w 3302"/>
                        <a:gd name="T49" fmla="*/ 2856 h 3264"/>
                        <a:gd name="T50" fmla="*/ 279 w 3302"/>
                        <a:gd name="T51" fmla="*/ 2883 h 3264"/>
                        <a:gd name="T52" fmla="*/ 287 w 3302"/>
                        <a:gd name="T53" fmla="*/ 2909 h 3264"/>
                        <a:gd name="T54" fmla="*/ 299 w 3302"/>
                        <a:gd name="T55" fmla="*/ 2932 h 3264"/>
                        <a:gd name="T56" fmla="*/ 315 w 3302"/>
                        <a:gd name="T57" fmla="*/ 2952 h 3264"/>
                        <a:gd name="T58" fmla="*/ 336 w 3302"/>
                        <a:gd name="T59" fmla="*/ 2969 h 3264"/>
                        <a:gd name="T60" fmla="*/ 359 w 3302"/>
                        <a:gd name="T61" fmla="*/ 2982 h 3264"/>
                        <a:gd name="T62" fmla="*/ 385 w 3302"/>
                        <a:gd name="T63" fmla="*/ 2990 h 3264"/>
                        <a:gd name="T64" fmla="*/ 413 w 3302"/>
                        <a:gd name="T65" fmla="*/ 2992 h 3264"/>
                        <a:gd name="T66" fmla="*/ 1790 w 3302"/>
                        <a:gd name="T67" fmla="*/ 2992 h 3264"/>
                        <a:gd name="T68" fmla="*/ 1710 w 3302"/>
                        <a:gd name="T69" fmla="*/ 3264 h 3264"/>
                        <a:gd name="T70" fmla="*/ 413 w 3302"/>
                        <a:gd name="T71" fmla="*/ 3264 h 3264"/>
                        <a:gd name="T72" fmla="*/ 361 w 3302"/>
                        <a:gd name="T73" fmla="*/ 3261 h 3264"/>
                        <a:gd name="T74" fmla="*/ 311 w 3302"/>
                        <a:gd name="T75" fmla="*/ 3252 h 3264"/>
                        <a:gd name="T76" fmla="*/ 264 w 3302"/>
                        <a:gd name="T77" fmla="*/ 3237 h 3264"/>
                        <a:gd name="T78" fmla="*/ 219 w 3302"/>
                        <a:gd name="T79" fmla="*/ 3216 h 3264"/>
                        <a:gd name="T80" fmla="*/ 177 w 3302"/>
                        <a:gd name="T81" fmla="*/ 3190 h 3264"/>
                        <a:gd name="T82" fmla="*/ 139 w 3302"/>
                        <a:gd name="T83" fmla="*/ 3161 h 3264"/>
                        <a:gd name="T84" fmla="*/ 104 w 3302"/>
                        <a:gd name="T85" fmla="*/ 3127 h 3264"/>
                        <a:gd name="T86" fmla="*/ 73 w 3302"/>
                        <a:gd name="T87" fmla="*/ 3089 h 3264"/>
                        <a:gd name="T88" fmla="*/ 48 w 3302"/>
                        <a:gd name="T89" fmla="*/ 3048 h 3264"/>
                        <a:gd name="T90" fmla="*/ 28 w 3302"/>
                        <a:gd name="T91" fmla="*/ 3003 h 3264"/>
                        <a:gd name="T92" fmla="*/ 13 w 3302"/>
                        <a:gd name="T93" fmla="*/ 2957 h 3264"/>
                        <a:gd name="T94" fmla="*/ 3 w 3302"/>
                        <a:gd name="T95" fmla="*/ 2907 h 3264"/>
                        <a:gd name="T96" fmla="*/ 0 w 3302"/>
                        <a:gd name="T97" fmla="*/ 2856 h 3264"/>
                        <a:gd name="T98" fmla="*/ 0 w 3302"/>
                        <a:gd name="T99" fmla="*/ 408 h 3264"/>
                        <a:gd name="T100" fmla="*/ 3 w 3302"/>
                        <a:gd name="T101" fmla="*/ 357 h 3264"/>
                        <a:gd name="T102" fmla="*/ 13 w 3302"/>
                        <a:gd name="T103" fmla="*/ 307 h 3264"/>
                        <a:gd name="T104" fmla="*/ 28 w 3302"/>
                        <a:gd name="T105" fmla="*/ 261 h 3264"/>
                        <a:gd name="T106" fmla="*/ 48 w 3302"/>
                        <a:gd name="T107" fmla="*/ 216 h 3264"/>
                        <a:gd name="T108" fmla="*/ 73 w 3302"/>
                        <a:gd name="T109" fmla="*/ 175 h 3264"/>
                        <a:gd name="T110" fmla="*/ 104 w 3302"/>
                        <a:gd name="T111" fmla="*/ 137 h 3264"/>
                        <a:gd name="T112" fmla="*/ 139 w 3302"/>
                        <a:gd name="T113" fmla="*/ 103 h 3264"/>
                        <a:gd name="T114" fmla="*/ 177 w 3302"/>
                        <a:gd name="T115" fmla="*/ 73 h 3264"/>
                        <a:gd name="T116" fmla="*/ 219 w 3302"/>
                        <a:gd name="T117" fmla="*/ 48 h 3264"/>
                        <a:gd name="T118" fmla="*/ 264 w 3302"/>
                        <a:gd name="T119" fmla="*/ 27 h 3264"/>
                        <a:gd name="T120" fmla="*/ 311 w 3302"/>
                        <a:gd name="T121" fmla="*/ 12 h 3264"/>
                        <a:gd name="T122" fmla="*/ 361 w 3302"/>
                        <a:gd name="T123" fmla="*/ 3 h 3264"/>
                        <a:gd name="T124" fmla="*/ 413 w 3302"/>
                        <a:gd name="T125" fmla="*/ 0 h 3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3302" h="3264">
                          <a:moveTo>
                            <a:pt x="413" y="0"/>
                          </a:moveTo>
                          <a:lnTo>
                            <a:pt x="2890" y="0"/>
                          </a:lnTo>
                          <a:lnTo>
                            <a:pt x="2941" y="3"/>
                          </a:lnTo>
                          <a:lnTo>
                            <a:pt x="2992" y="12"/>
                          </a:lnTo>
                          <a:lnTo>
                            <a:pt x="3039" y="27"/>
                          </a:lnTo>
                          <a:lnTo>
                            <a:pt x="3083" y="48"/>
                          </a:lnTo>
                          <a:lnTo>
                            <a:pt x="3126" y="73"/>
                          </a:lnTo>
                          <a:lnTo>
                            <a:pt x="3164" y="103"/>
                          </a:lnTo>
                          <a:lnTo>
                            <a:pt x="3198" y="137"/>
                          </a:lnTo>
                          <a:lnTo>
                            <a:pt x="3228" y="175"/>
                          </a:lnTo>
                          <a:lnTo>
                            <a:pt x="3254" y="216"/>
                          </a:lnTo>
                          <a:lnTo>
                            <a:pt x="3275" y="261"/>
                          </a:lnTo>
                          <a:lnTo>
                            <a:pt x="3290" y="307"/>
                          </a:lnTo>
                          <a:lnTo>
                            <a:pt x="3299" y="357"/>
                          </a:lnTo>
                          <a:lnTo>
                            <a:pt x="3302" y="408"/>
                          </a:lnTo>
                          <a:lnTo>
                            <a:pt x="3302" y="1658"/>
                          </a:lnTo>
                          <a:lnTo>
                            <a:pt x="3258" y="1650"/>
                          </a:lnTo>
                          <a:lnTo>
                            <a:pt x="3212" y="1648"/>
                          </a:lnTo>
                          <a:lnTo>
                            <a:pt x="3164" y="1650"/>
                          </a:lnTo>
                          <a:lnTo>
                            <a:pt x="3117" y="1659"/>
                          </a:lnTo>
                          <a:lnTo>
                            <a:pt x="3071" y="1673"/>
                          </a:lnTo>
                          <a:lnTo>
                            <a:pt x="3027" y="1691"/>
                          </a:lnTo>
                          <a:lnTo>
                            <a:pt x="3027" y="544"/>
                          </a:lnTo>
                          <a:lnTo>
                            <a:pt x="275" y="544"/>
                          </a:lnTo>
                          <a:lnTo>
                            <a:pt x="275" y="2856"/>
                          </a:lnTo>
                          <a:lnTo>
                            <a:pt x="279" y="2883"/>
                          </a:lnTo>
                          <a:lnTo>
                            <a:pt x="287" y="2909"/>
                          </a:lnTo>
                          <a:lnTo>
                            <a:pt x="299" y="2932"/>
                          </a:lnTo>
                          <a:lnTo>
                            <a:pt x="315" y="2952"/>
                          </a:lnTo>
                          <a:lnTo>
                            <a:pt x="336" y="2969"/>
                          </a:lnTo>
                          <a:lnTo>
                            <a:pt x="359" y="2982"/>
                          </a:lnTo>
                          <a:lnTo>
                            <a:pt x="385" y="2990"/>
                          </a:lnTo>
                          <a:lnTo>
                            <a:pt x="413" y="2992"/>
                          </a:lnTo>
                          <a:lnTo>
                            <a:pt x="1790" y="2992"/>
                          </a:lnTo>
                          <a:lnTo>
                            <a:pt x="1710" y="3264"/>
                          </a:lnTo>
                          <a:lnTo>
                            <a:pt x="413" y="3264"/>
                          </a:lnTo>
                          <a:lnTo>
                            <a:pt x="361" y="3261"/>
                          </a:lnTo>
                          <a:lnTo>
                            <a:pt x="311" y="3252"/>
                          </a:lnTo>
                          <a:lnTo>
                            <a:pt x="264" y="3237"/>
                          </a:lnTo>
                          <a:lnTo>
                            <a:pt x="219" y="3216"/>
                          </a:lnTo>
                          <a:lnTo>
                            <a:pt x="177" y="3190"/>
                          </a:lnTo>
                          <a:lnTo>
                            <a:pt x="139" y="3161"/>
                          </a:lnTo>
                          <a:lnTo>
                            <a:pt x="104" y="3127"/>
                          </a:lnTo>
                          <a:lnTo>
                            <a:pt x="73" y="3089"/>
                          </a:lnTo>
                          <a:lnTo>
                            <a:pt x="48" y="3048"/>
                          </a:lnTo>
                          <a:lnTo>
                            <a:pt x="28" y="3003"/>
                          </a:lnTo>
                          <a:lnTo>
                            <a:pt x="13" y="2957"/>
                          </a:lnTo>
                          <a:lnTo>
                            <a:pt x="3" y="2907"/>
                          </a:lnTo>
                          <a:lnTo>
                            <a:pt x="0" y="2856"/>
                          </a:lnTo>
                          <a:lnTo>
                            <a:pt x="0" y="408"/>
                          </a:lnTo>
                          <a:lnTo>
                            <a:pt x="3" y="357"/>
                          </a:lnTo>
                          <a:lnTo>
                            <a:pt x="13" y="307"/>
                          </a:lnTo>
                          <a:lnTo>
                            <a:pt x="28" y="261"/>
                          </a:lnTo>
                          <a:lnTo>
                            <a:pt x="48" y="216"/>
                          </a:lnTo>
                          <a:lnTo>
                            <a:pt x="73" y="175"/>
                          </a:lnTo>
                          <a:lnTo>
                            <a:pt x="104" y="137"/>
                          </a:lnTo>
                          <a:lnTo>
                            <a:pt x="139" y="103"/>
                          </a:lnTo>
                          <a:lnTo>
                            <a:pt x="177" y="73"/>
                          </a:lnTo>
                          <a:lnTo>
                            <a:pt x="219" y="48"/>
                          </a:lnTo>
                          <a:lnTo>
                            <a:pt x="264" y="27"/>
                          </a:lnTo>
                          <a:lnTo>
                            <a:pt x="311" y="12"/>
                          </a:lnTo>
                          <a:lnTo>
                            <a:pt x="361" y="3"/>
                          </a:lnTo>
                          <a:lnTo>
                            <a:pt x="413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3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721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4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853" y="2993"/>
                      <a:ext cx="313" cy="68"/>
                    </a:xfrm>
                    <a:custGeom>
                      <a:avLst/>
                      <a:gdLst>
                        <a:gd name="T0" fmla="*/ 0 w 1254"/>
                        <a:gd name="T1" fmla="*/ 0 h 272"/>
                        <a:gd name="T2" fmla="*/ 1254 w 1254"/>
                        <a:gd name="T3" fmla="*/ 0 h 272"/>
                        <a:gd name="T4" fmla="*/ 976 w 1254"/>
                        <a:gd name="T5" fmla="*/ 272 h 272"/>
                        <a:gd name="T6" fmla="*/ 0 w 1254"/>
                        <a:gd name="T7" fmla="*/ 272 h 272"/>
                        <a:gd name="T8" fmla="*/ 0 w 1254"/>
                        <a:gd name="T9" fmla="*/ 0 h 2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54" h="272">
                          <a:moveTo>
                            <a:pt x="0" y="0"/>
                          </a:moveTo>
                          <a:lnTo>
                            <a:pt x="1254" y="0"/>
                          </a:lnTo>
                          <a:lnTo>
                            <a:pt x="976" y="272"/>
                          </a:lnTo>
                          <a:lnTo>
                            <a:pt x="0" y="27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5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857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6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721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7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993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1276" y="2928"/>
                      <a:ext cx="157" cy="155"/>
                    </a:xfrm>
                    <a:custGeom>
                      <a:avLst/>
                      <a:gdLst>
                        <a:gd name="T0" fmla="*/ 272 w 629"/>
                        <a:gd name="T1" fmla="*/ 0 h 624"/>
                        <a:gd name="T2" fmla="*/ 299 w 629"/>
                        <a:gd name="T3" fmla="*/ 4 h 624"/>
                        <a:gd name="T4" fmla="*/ 327 w 629"/>
                        <a:gd name="T5" fmla="*/ 12 h 624"/>
                        <a:gd name="T6" fmla="*/ 352 w 629"/>
                        <a:gd name="T7" fmla="*/ 25 h 624"/>
                        <a:gd name="T8" fmla="*/ 376 w 629"/>
                        <a:gd name="T9" fmla="*/ 45 h 624"/>
                        <a:gd name="T10" fmla="*/ 585 w 629"/>
                        <a:gd name="T11" fmla="*/ 251 h 624"/>
                        <a:gd name="T12" fmla="*/ 603 w 629"/>
                        <a:gd name="T13" fmla="*/ 274 h 624"/>
                        <a:gd name="T14" fmla="*/ 617 w 629"/>
                        <a:gd name="T15" fmla="*/ 300 h 624"/>
                        <a:gd name="T16" fmla="*/ 625 w 629"/>
                        <a:gd name="T17" fmla="*/ 326 h 624"/>
                        <a:gd name="T18" fmla="*/ 629 w 629"/>
                        <a:gd name="T19" fmla="*/ 354 h 624"/>
                        <a:gd name="T20" fmla="*/ 625 w 629"/>
                        <a:gd name="T21" fmla="*/ 381 h 624"/>
                        <a:gd name="T22" fmla="*/ 617 w 629"/>
                        <a:gd name="T23" fmla="*/ 408 h 624"/>
                        <a:gd name="T24" fmla="*/ 604 w 629"/>
                        <a:gd name="T25" fmla="*/ 435 h 624"/>
                        <a:gd name="T26" fmla="*/ 586 w 629"/>
                        <a:gd name="T27" fmla="*/ 457 h 624"/>
                        <a:gd name="T28" fmla="*/ 418 w 629"/>
                        <a:gd name="T29" fmla="*/ 624 h 624"/>
                        <a:gd name="T30" fmla="*/ 0 w 629"/>
                        <a:gd name="T31" fmla="*/ 210 h 624"/>
                        <a:gd name="T32" fmla="*/ 169 w 629"/>
                        <a:gd name="T33" fmla="*/ 42 h 624"/>
                        <a:gd name="T34" fmla="*/ 192 w 629"/>
                        <a:gd name="T35" fmla="*/ 24 h 624"/>
                        <a:gd name="T36" fmla="*/ 217 w 629"/>
                        <a:gd name="T37" fmla="*/ 12 h 624"/>
                        <a:gd name="T38" fmla="*/ 244 w 629"/>
                        <a:gd name="T39" fmla="*/ 4 h 624"/>
                        <a:gd name="T40" fmla="*/ 272 w 629"/>
                        <a:gd name="T41" fmla="*/ 0 h 6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629" h="624">
                          <a:moveTo>
                            <a:pt x="272" y="0"/>
                          </a:moveTo>
                          <a:lnTo>
                            <a:pt x="299" y="4"/>
                          </a:lnTo>
                          <a:lnTo>
                            <a:pt x="327" y="12"/>
                          </a:lnTo>
                          <a:lnTo>
                            <a:pt x="352" y="25"/>
                          </a:lnTo>
                          <a:lnTo>
                            <a:pt x="376" y="45"/>
                          </a:lnTo>
                          <a:lnTo>
                            <a:pt x="585" y="251"/>
                          </a:lnTo>
                          <a:lnTo>
                            <a:pt x="603" y="274"/>
                          </a:lnTo>
                          <a:lnTo>
                            <a:pt x="617" y="300"/>
                          </a:lnTo>
                          <a:lnTo>
                            <a:pt x="625" y="326"/>
                          </a:lnTo>
                          <a:lnTo>
                            <a:pt x="629" y="354"/>
                          </a:lnTo>
                          <a:lnTo>
                            <a:pt x="625" y="381"/>
                          </a:lnTo>
                          <a:lnTo>
                            <a:pt x="617" y="408"/>
                          </a:lnTo>
                          <a:lnTo>
                            <a:pt x="604" y="435"/>
                          </a:lnTo>
                          <a:lnTo>
                            <a:pt x="586" y="457"/>
                          </a:lnTo>
                          <a:lnTo>
                            <a:pt x="418" y="624"/>
                          </a:lnTo>
                          <a:lnTo>
                            <a:pt x="0" y="210"/>
                          </a:lnTo>
                          <a:lnTo>
                            <a:pt x="169" y="42"/>
                          </a:lnTo>
                          <a:lnTo>
                            <a:pt x="192" y="24"/>
                          </a:lnTo>
                          <a:lnTo>
                            <a:pt x="217" y="12"/>
                          </a:lnTo>
                          <a:lnTo>
                            <a:pt x="244" y="4"/>
                          </a:lnTo>
                          <a:lnTo>
                            <a:pt x="272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9" name="Freeform 2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29" y="3013"/>
                      <a:ext cx="320" cy="316"/>
                    </a:xfrm>
                    <a:custGeom>
                      <a:avLst/>
                      <a:gdLst>
                        <a:gd name="T0" fmla="*/ 260 w 1284"/>
                        <a:gd name="T1" fmla="*/ 754 h 1264"/>
                        <a:gd name="T2" fmla="*/ 177 w 1284"/>
                        <a:gd name="T3" fmla="*/ 1032 h 1264"/>
                        <a:gd name="T4" fmla="*/ 236 w 1284"/>
                        <a:gd name="T5" fmla="*/ 1090 h 1264"/>
                        <a:gd name="T6" fmla="*/ 513 w 1284"/>
                        <a:gd name="T7" fmla="*/ 1009 h 1264"/>
                        <a:gd name="T8" fmla="*/ 471 w 1284"/>
                        <a:gd name="T9" fmla="*/ 796 h 1264"/>
                        <a:gd name="T10" fmla="*/ 260 w 1284"/>
                        <a:gd name="T11" fmla="*/ 754 h 1264"/>
                        <a:gd name="T12" fmla="*/ 848 w 1284"/>
                        <a:gd name="T13" fmla="*/ 0 h 1264"/>
                        <a:gd name="T14" fmla="*/ 1284 w 1284"/>
                        <a:gd name="T15" fmla="*/ 430 h 1264"/>
                        <a:gd name="T16" fmla="*/ 604 w 1284"/>
                        <a:gd name="T17" fmla="*/ 1099 h 1264"/>
                        <a:gd name="T18" fmla="*/ 596 w 1284"/>
                        <a:gd name="T19" fmla="*/ 1107 h 1264"/>
                        <a:gd name="T20" fmla="*/ 586 w 1284"/>
                        <a:gd name="T21" fmla="*/ 1114 h 1264"/>
                        <a:gd name="T22" fmla="*/ 576 w 1284"/>
                        <a:gd name="T23" fmla="*/ 1118 h 1264"/>
                        <a:gd name="T24" fmla="*/ 80 w 1284"/>
                        <a:gd name="T25" fmla="*/ 1262 h 1264"/>
                        <a:gd name="T26" fmla="*/ 74 w 1284"/>
                        <a:gd name="T27" fmla="*/ 1263 h 1264"/>
                        <a:gd name="T28" fmla="*/ 68 w 1284"/>
                        <a:gd name="T29" fmla="*/ 1264 h 1264"/>
                        <a:gd name="T30" fmla="*/ 62 w 1284"/>
                        <a:gd name="T31" fmla="*/ 1264 h 1264"/>
                        <a:gd name="T32" fmla="*/ 46 w 1284"/>
                        <a:gd name="T33" fmla="*/ 1263 h 1264"/>
                        <a:gd name="T34" fmla="*/ 31 w 1284"/>
                        <a:gd name="T35" fmla="*/ 1256 h 1264"/>
                        <a:gd name="T36" fmla="*/ 19 w 1284"/>
                        <a:gd name="T37" fmla="*/ 1247 h 1264"/>
                        <a:gd name="T38" fmla="*/ 8 w 1284"/>
                        <a:gd name="T39" fmla="*/ 1234 h 1264"/>
                        <a:gd name="T40" fmla="*/ 3 w 1284"/>
                        <a:gd name="T41" fmla="*/ 1219 h 1264"/>
                        <a:gd name="T42" fmla="*/ 0 w 1284"/>
                        <a:gd name="T43" fmla="*/ 1203 h 1264"/>
                        <a:gd name="T44" fmla="*/ 3 w 1284"/>
                        <a:gd name="T45" fmla="*/ 1187 h 1264"/>
                        <a:gd name="T46" fmla="*/ 148 w 1284"/>
                        <a:gd name="T47" fmla="*/ 695 h 1264"/>
                        <a:gd name="T48" fmla="*/ 154 w 1284"/>
                        <a:gd name="T49" fmla="*/ 684 h 1264"/>
                        <a:gd name="T50" fmla="*/ 161 w 1284"/>
                        <a:gd name="T51" fmla="*/ 675 h 1264"/>
                        <a:gd name="T52" fmla="*/ 170 w 1284"/>
                        <a:gd name="T53" fmla="*/ 666 h 1264"/>
                        <a:gd name="T54" fmla="*/ 848 w 1284"/>
                        <a:gd name="T55" fmla="*/ 0 h 1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284" h="1264">
                          <a:moveTo>
                            <a:pt x="260" y="754"/>
                          </a:moveTo>
                          <a:lnTo>
                            <a:pt x="177" y="1032"/>
                          </a:lnTo>
                          <a:lnTo>
                            <a:pt x="236" y="1090"/>
                          </a:lnTo>
                          <a:lnTo>
                            <a:pt x="513" y="1009"/>
                          </a:lnTo>
                          <a:lnTo>
                            <a:pt x="471" y="796"/>
                          </a:lnTo>
                          <a:lnTo>
                            <a:pt x="260" y="754"/>
                          </a:lnTo>
                          <a:close/>
                          <a:moveTo>
                            <a:pt x="848" y="0"/>
                          </a:moveTo>
                          <a:lnTo>
                            <a:pt x="1284" y="430"/>
                          </a:lnTo>
                          <a:lnTo>
                            <a:pt x="604" y="1099"/>
                          </a:lnTo>
                          <a:lnTo>
                            <a:pt x="596" y="1107"/>
                          </a:lnTo>
                          <a:lnTo>
                            <a:pt x="586" y="1114"/>
                          </a:lnTo>
                          <a:lnTo>
                            <a:pt x="576" y="1118"/>
                          </a:lnTo>
                          <a:lnTo>
                            <a:pt x="80" y="1262"/>
                          </a:lnTo>
                          <a:lnTo>
                            <a:pt x="74" y="1263"/>
                          </a:lnTo>
                          <a:lnTo>
                            <a:pt x="68" y="1264"/>
                          </a:lnTo>
                          <a:lnTo>
                            <a:pt x="62" y="1264"/>
                          </a:lnTo>
                          <a:lnTo>
                            <a:pt x="46" y="1263"/>
                          </a:lnTo>
                          <a:lnTo>
                            <a:pt x="31" y="1256"/>
                          </a:lnTo>
                          <a:lnTo>
                            <a:pt x="19" y="1247"/>
                          </a:lnTo>
                          <a:lnTo>
                            <a:pt x="8" y="1234"/>
                          </a:lnTo>
                          <a:lnTo>
                            <a:pt x="3" y="1219"/>
                          </a:lnTo>
                          <a:lnTo>
                            <a:pt x="0" y="1203"/>
                          </a:lnTo>
                          <a:lnTo>
                            <a:pt x="3" y="1187"/>
                          </a:lnTo>
                          <a:lnTo>
                            <a:pt x="148" y="695"/>
                          </a:lnTo>
                          <a:lnTo>
                            <a:pt x="154" y="684"/>
                          </a:lnTo>
                          <a:lnTo>
                            <a:pt x="161" y="675"/>
                          </a:lnTo>
                          <a:lnTo>
                            <a:pt x="170" y="666"/>
                          </a:lnTo>
                          <a:lnTo>
                            <a:pt x="848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28" name="Freeform 29"/>
                <p:cNvSpPr>
                  <a:spLocks noEditPoints="1"/>
                </p:cNvSpPr>
                <p:nvPr/>
              </p:nvSpPr>
              <p:spPr bwMode="auto">
                <a:xfrm>
                  <a:off x="5662066" y="3177833"/>
                  <a:ext cx="714478" cy="694800"/>
                </a:xfrm>
                <a:custGeom>
                  <a:avLst/>
                  <a:gdLst>
                    <a:gd name="T0" fmla="*/ 2522 w 3590"/>
                    <a:gd name="T1" fmla="*/ 2926 h 3380"/>
                    <a:gd name="T2" fmla="*/ 2480 w 3590"/>
                    <a:gd name="T3" fmla="*/ 3066 h 3380"/>
                    <a:gd name="T4" fmla="*/ 2570 w 3590"/>
                    <a:gd name="T5" fmla="*/ 3176 h 3380"/>
                    <a:gd name="T6" fmla="*/ 2716 w 3590"/>
                    <a:gd name="T7" fmla="*/ 3162 h 3380"/>
                    <a:gd name="T8" fmla="*/ 2784 w 3590"/>
                    <a:gd name="T9" fmla="*/ 3034 h 3380"/>
                    <a:gd name="T10" fmla="*/ 2716 w 3590"/>
                    <a:gd name="T11" fmla="*/ 2907 h 3380"/>
                    <a:gd name="T12" fmla="*/ 1332 w 3590"/>
                    <a:gd name="T13" fmla="*/ 2884 h 3380"/>
                    <a:gd name="T14" fmla="*/ 1222 w 3590"/>
                    <a:gd name="T15" fmla="*/ 2974 h 3380"/>
                    <a:gd name="T16" fmla="*/ 1236 w 3590"/>
                    <a:gd name="T17" fmla="*/ 3120 h 3380"/>
                    <a:gd name="T18" fmla="*/ 1364 w 3590"/>
                    <a:gd name="T19" fmla="*/ 3188 h 3380"/>
                    <a:gd name="T20" fmla="*/ 1490 w 3590"/>
                    <a:gd name="T21" fmla="*/ 3120 h 3380"/>
                    <a:gd name="T22" fmla="*/ 1504 w 3590"/>
                    <a:gd name="T23" fmla="*/ 2974 h 3380"/>
                    <a:gd name="T24" fmla="*/ 1394 w 3590"/>
                    <a:gd name="T25" fmla="*/ 2884 h 3380"/>
                    <a:gd name="T26" fmla="*/ 2991 w 3590"/>
                    <a:gd name="T27" fmla="*/ 1844 h 3380"/>
                    <a:gd name="T28" fmla="*/ 2416 w 3590"/>
                    <a:gd name="T29" fmla="*/ 1844 h 3380"/>
                    <a:gd name="T30" fmla="*/ 1654 w 3590"/>
                    <a:gd name="T31" fmla="*/ 1844 h 3380"/>
                    <a:gd name="T32" fmla="*/ 3160 w 3590"/>
                    <a:gd name="T33" fmla="*/ 1316 h 3380"/>
                    <a:gd name="T34" fmla="*/ 2416 w 3590"/>
                    <a:gd name="T35" fmla="*/ 1316 h 3380"/>
                    <a:gd name="T36" fmla="*/ 1654 w 3590"/>
                    <a:gd name="T37" fmla="*/ 1316 h 3380"/>
                    <a:gd name="T38" fmla="*/ 3317 w 3590"/>
                    <a:gd name="T39" fmla="*/ 826 h 3380"/>
                    <a:gd name="T40" fmla="*/ 2416 w 3590"/>
                    <a:gd name="T41" fmla="*/ 826 h 3380"/>
                    <a:gd name="T42" fmla="*/ 1654 w 3590"/>
                    <a:gd name="T43" fmla="*/ 826 h 3380"/>
                    <a:gd name="T44" fmla="*/ 695 w 3590"/>
                    <a:gd name="T45" fmla="*/ 220 h 3380"/>
                    <a:gd name="T46" fmla="*/ 868 w 3590"/>
                    <a:gd name="T47" fmla="*/ 597 h 3380"/>
                    <a:gd name="T48" fmla="*/ 3517 w 3590"/>
                    <a:gd name="T49" fmla="*/ 604 h 3380"/>
                    <a:gd name="T50" fmla="*/ 3587 w 3590"/>
                    <a:gd name="T51" fmla="*/ 682 h 3380"/>
                    <a:gd name="T52" fmla="*/ 3095 w 3590"/>
                    <a:gd name="T53" fmla="*/ 2266 h 3380"/>
                    <a:gd name="T54" fmla="*/ 2996 w 3590"/>
                    <a:gd name="T55" fmla="*/ 2324 h 3380"/>
                    <a:gd name="T56" fmla="*/ 2996 w 3590"/>
                    <a:gd name="T57" fmla="*/ 2612 h 3380"/>
                    <a:gd name="T58" fmla="*/ 3082 w 3590"/>
                    <a:gd name="T59" fmla="*/ 2665 h 3380"/>
                    <a:gd name="T60" fmla="*/ 3070 w 3590"/>
                    <a:gd name="T61" fmla="*/ 2768 h 3380"/>
                    <a:gd name="T62" fmla="*/ 2888 w 3590"/>
                    <a:gd name="T63" fmla="*/ 2804 h 3380"/>
                    <a:gd name="T64" fmla="*/ 2973 w 3590"/>
                    <a:gd name="T65" fmla="*/ 2991 h 3380"/>
                    <a:gd name="T66" fmla="*/ 2929 w 3590"/>
                    <a:gd name="T67" fmla="*/ 3209 h 3380"/>
                    <a:gd name="T68" fmla="*/ 2764 w 3590"/>
                    <a:gd name="T69" fmla="*/ 3353 h 3380"/>
                    <a:gd name="T70" fmla="*/ 2539 w 3590"/>
                    <a:gd name="T71" fmla="*/ 3368 h 3380"/>
                    <a:gd name="T72" fmla="*/ 2357 w 3590"/>
                    <a:gd name="T73" fmla="*/ 3246 h 3380"/>
                    <a:gd name="T74" fmla="*/ 2284 w 3590"/>
                    <a:gd name="T75" fmla="*/ 3034 h 3380"/>
                    <a:gd name="T76" fmla="*/ 2348 w 3590"/>
                    <a:gd name="T77" fmla="*/ 2836 h 3380"/>
                    <a:gd name="T78" fmla="*/ 1685 w 3590"/>
                    <a:gd name="T79" fmla="*/ 2909 h 3380"/>
                    <a:gd name="T80" fmla="*/ 1696 w 3590"/>
                    <a:gd name="T81" fmla="*/ 3126 h 3380"/>
                    <a:gd name="T82" fmla="*/ 1574 w 3590"/>
                    <a:gd name="T83" fmla="*/ 3308 h 3380"/>
                    <a:gd name="T84" fmla="*/ 1364 w 3590"/>
                    <a:gd name="T85" fmla="*/ 3380 h 3380"/>
                    <a:gd name="T86" fmla="*/ 1152 w 3590"/>
                    <a:gd name="T87" fmla="*/ 3308 h 3380"/>
                    <a:gd name="T88" fmla="*/ 1030 w 3590"/>
                    <a:gd name="T89" fmla="*/ 3126 h 3380"/>
                    <a:gd name="T90" fmla="*/ 1042 w 3590"/>
                    <a:gd name="T91" fmla="*/ 2909 h 3380"/>
                    <a:gd name="T92" fmla="*/ 995 w 3590"/>
                    <a:gd name="T93" fmla="*/ 2801 h 3380"/>
                    <a:gd name="T94" fmla="*/ 923 w 3590"/>
                    <a:gd name="T95" fmla="*/ 2721 h 3380"/>
                    <a:gd name="T96" fmla="*/ 1124 w 3590"/>
                    <a:gd name="T97" fmla="*/ 2159 h 3380"/>
                    <a:gd name="T98" fmla="*/ 52 w 3590"/>
                    <a:gd name="T99" fmla="*/ 212 h 3380"/>
                    <a:gd name="T100" fmla="*/ 0 w 3590"/>
                    <a:gd name="T101" fmla="*/ 119 h 3380"/>
                    <a:gd name="T102" fmla="*/ 50 w 3590"/>
                    <a:gd name="T103" fmla="*/ 21 h 3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590" h="3380">
                      <a:moveTo>
                        <a:pt x="2630" y="2880"/>
                      </a:moveTo>
                      <a:lnTo>
                        <a:pt x="2600" y="2884"/>
                      </a:lnTo>
                      <a:lnTo>
                        <a:pt x="2570" y="2892"/>
                      </a:lnTo>
                      <a:lnTo>
                        <a:pt x="2545" y="2907"/>
                      </a:lnTo>
                      <a:lnTo>
                        <a:pt x="2522" y="2926"/>
                      </a:lnTo>
                      <a:lnTo>
                        <a:pt x="2504" y="2948"/>
                      </a:lnTo>
                      <a:lnTo>
                        <a:pt x="2489" y="2974"/>
                      </a:lnTo>
                      <a:lnTo>
                        <a:pt x="2480" y="3004"/>
                      </a:lnTo>
                      <a:lnTo>
                        <a:pt x="2476" y="3034"/>
                      </a:lnTo>
                      <a:lnTo>
                        <a:pt x="2480" y="3066"/>
                      </a:lnTo>
                      <a:lnTo>
                        <a:pt x="2489" y="3094"/>
                      </a:lnTo>
                      <a:lnTo>
                        <a:pt x="2504" y="3120"/>
                      </a:lnTo>
                      <a:lnTo>
                        <a:pt x="2522" y="3143"/>
                      </a:lnTo>
                      <a:lnTo>
                        <a:pt x="2545" y="3162"/>
                      </a:lnTo>
                      <a:lnTo>
                        <a:pt x="2570" y="3176"/>
                      </a:lnTo>
                      <a:lnTo>
                        <a:pt x="2600" y="3185"/>
                      </a:lnTo>
                      <a:lnTo>
                        <a:pt x="2630" y="3188"/>
                      </a:lnTo>
                      <a:lnTo>
                        <a:pt x="2662" y="3185"/>
                      </a:lnTo>
                      <a:lnTo>
                        <a:pt x="2690" y="3176"/>
                      </a:lnTo>
                      <a:lnTo>
                        <a:pt x="2716" y="3162"/>
                      </a:lnTo>
                      <a:lnTo>
                        <a:pt x="2739" y="3143"/>
                      </a:lnTo>
                      <a:lnTo>
                        <a:pt x="2758" y="3120"/>
                      </a:lnTo>
                      <a:lnTo>
                        <a:pt x="2772" y="3094"/>
                      </a:lnTo>
                      <a:lnTo>
                        <a:pt x="2781" y="3066"/>
                      </a:lnTo>
                      <a:lnTo>
                        <a:pt x="2784" y="3034"/>
                      </a:lnTo>
                      <a:lnTo>
                        <a:pt x="2781" y="3004"/>
                      </a:lnTo>
                      <a:lnTo>
                        <a:pt x="2772" y="2974"/>
                      </a:lnTo>
                      <a:lnTo>
                        <a:pt x="2758" y="2948"/>
                      </a:lnTo>
                      <a:lnTo>
                        <a:pt x="2739" y="2926"/>
                      </a:lnTo>
                      <a:lnTo>
                        <a:pt x="2716" y="2907"/>
                      </a:lnTo>
                      <a:lnTo>
                        <a:pt x="2690" y="2892"/>
                      </a:lnTo>
                      <a:lnTo>
                        <a:pt x="2662" y="2884"/>
                      </a:lnTo>
                      <a:lnTo>
                        <a:pt x="2630" y="2880"/>
                      </a:lnTo>
                      <a:close/>
                      <a:moveTo>
                        <a:pt x="1364" y="2880"/>
                      </a:moveTo>
                      <a:lnTo>
                        <a:pt x="1332" y="2884"/>
                      </a:lnTo>
                      <a:lnTo>
                        <a:pt x="1304" y="2892"/>
                      </a:lnTo>
                      <a:lnTo>
                        <a:pt x="1277" y="2907"/>
                      </a:lnTo>
                      <a:lnTo>
                        <a:pt x="1255" y="2926"/>
                      </a:lnTo>
                      <a:lnTo>
                        <a:pt x="1236" y="2948"/>
                      </a:lnTo>
                      <a:lnTo>
                        <a:pt x="1222" y="2974"/>
                      </a:lnTo>
                      <a:lnTo>
                        <a:pt x="1213" y="3004"/>
                      </a:lnTo>
                      <a:lnTo>
                        <a:pt x="1210" y="3034"/>
                      </a:lnTo>
                      <a:lnTo>
                        <a:pt x="1213" y="3066"/>
                      </a:lnTo>
                      <a:lnTo>
                        <a:pt x="1222" y="3094"/>
                      </a:lnTo>
                      <a:lnTo>
                        <a:pt x="1236" y="3120"/>
                      </a:lnTo>
                      <a:lnTo>
                        <a:pt x="1255" y="3143"/>
                      </a:lnTo>
                      <a:lnTo>
                        <a:pt x="1277" y="3162"/>
                      </a:lnTo>
                      <a:lnTo>
                        <a:pt x="1304" y="3176"/>
                      </a:lnTo>
                      <a:lnTo>
                        <a:pt x="1332" y="3185"/>
                      </a:lnTo>
                      <a:lnTo>
                        <a:pt x="1364" y="3188"/>
                      </a:lnTo>
                      <a:lnTo>
                        <a:pt x="1394" y="3185"/>
                      </a:lnTo>
                      <a:lnTo>
                        <a:pt x="1423" y="3176"/>
                      </a:lnTo>
                      <a:lnTo>
                        <a:pt x="1449" y="3162"/>
                      </a:lnTo>
                      <a:lnTo>
                        <a:pt x="1472" y="3143"/>
                      </a:lnTo>
                      <a:lnTo>
                        <a:pt x="1490" y="3120"/>
                      </a:lnTo>
                      <a:lnTo>
                        <a:pt x="1504" y="3094"/>
                      </a:lnTo>
                      <a:lnTo>
                        <a:pt x="1514" y="3066"/>
                      </a:lnTo>
                      <a:lnTo>
                        <a:pt x="1516" y="3034"/>
                      </a:lnTo>
                      <a:lnTo>
                        <a:pt x="1514" y="3004"/>
                      </a:lnTo>
                      <a:lnTo>
                        <a:pt x="1504" y="2974"/>
                      </a:lnTo>
                      <a:lnTo>
                        <a:pt x="1490" y="2948"/>
                      </a:lnTo>
                      <a:lnTo>
                        <a:pt x="1472" y="2926"/>
                      </a:lnTo>
                      <a:lnTo>
                        <a:pt x="1449" y="2907"/>
                      </a:lnTo>
                      <a:lnTo>
                        <a:pt x="1423" y="2892"/>
                      </a:lnTo>
                      <a:lnTo>
                        <a:pt x="1394" y="2884"/>
                      </a:lnTo>
                      <a:lnTo>
                        <a:pt x="1364" y="2880"/>
                      </a:lnTo>
                      <a:close/>
                      <a:moveTo>
                        <a:pt x="2647" y="1844"/>
                      </a:moveTo>
                      <a:lnTo>
                        <a:pt x="2647" y="2094"/>
                      </a:lnTo>
                      <a:lnTo>
                        <a:pt x="2912" y="2094"/>
                      </a:lnTo>
                      <a:lnTo>
                        <a:pt x="2991" y="1844"/>
                      </a:lnTo>
                      <a:lnTo>
                        <a:pt x="2647" y="1844"/>
                      </a:lnTo>
                      <a:close/>
                      <a:moveTo>
                        <a:pt x="1885" y="1844"/>
                      </a:moveTo>
                      <a:lnTo>
                        <a:pt x="1885" y="2094"/>
                      </a:lnTo>
                      <a:lnTo>
                        <a:pt x="2416" y="2094"/>
                      </a:lnTo>
                      <a:lnTo>
                        <a:pt x="2416" y="1844"/>
                      </a:lnTo>
                      <a:lnTo>
                        <a:pt x="1885" y="1844"/>
                      </a:lnTo>
                      <a:close/>
                      <a:moveTo>
                        <a:pt x="1301" y="1844"/>
                      </a:moveTo>
                      <a:lnTo>
                        <a:pt x="1388" y="2094"/>
                      </a:lnTo>
                      <a:lnTo>
                        <a:pt x="1654" y="2094"/>
                      </a:lnTo>
                      <a:lnTo>
                        <a:pt x="1654" y="1844"/>
                      </a:lnTo>
                      <a:lnTo>
                        <a:pt x="1301" y="1844"/>
                      </a:lnTo>
                      <a:close/>
                      <a:moveTo>
                        <a:pt x="2647" y="1316"/>
                      </a:moveTo>
                      <a:lnTo>
                        <a:pt x="2647" y="1614"/>
                      </a:lnTo>
                      <a:lnTo>
                        <a:pt x="3065" y="1614"/>
                      </a:lnTo>
                      <a:lnTo>
                        <a:pt x="3160" y="1316"/>
                      </a:lnTo>
                      <a:lnTo>
                        <a:pt x="2647" y="1316"/>
                      </a:lnTo>
                      <a:close/>
                      <a:moveTo>
                        <a:pt x="1885" y="1316"/>
                      </a:moveTo>
                      <a:lnTo>
                        <a:pt x="1885" y="1614"/>
                      </a:lnTo>
                      <a:lnTo>
                        <a:pt x="2416" y="1614"/>
                      </a:lnTo>
                      <a:lnTo>
                        <a:pt x="2416" y="1316"/>
                      </a:lnTo>
                      <a:lnTo>
                        <a:pt x="1885" y="1316"/>
                      </a:lnTo>
                      <a:close/>
                      <a:moveTo>
                        <a:pt x="1118" y="1316"/>
                      </a:moveTo>
                      <a:lnTo>
                        <a:pt x="1221" y="1614"/>
                      </a:lnTo>
                      <a:lnTo>
                        <a:pt x="1654" y="1614"/>
                      </a:lnTo>
                      <a:lnTo>
                        <a:pt x="1654" y="1316"/>
                      </a:lnTo>
                      <a:lnTo>
                        <a:pt x="1118" y="1316"/>
                      </a:lnTo>
                      <a:close/>
                      <a:moveTo>
                        <a:pt x="2647" y="826"/>
                      </a:moveTo>
                      <a:lnTo>
                        <a:pt x="2647" y="1086"/>
                      </a:lnTo>
                      <a:lnTo>
                        <a:pt x="3235" y="1086"/>
                      </a:lnTo>
                      <a:lnTo>
                        <a:pt x="3317" y="826"/>
                      </a:lnTo>
                      <a:lnTo>
                        <a:pt x="2647" y="826"/>
                      </a:lnTo>
                      <a:close/>
                      <a:moveTo>
                        <a:pt x="1885" y="826"/>
                      </a:moveTo>
                      <a:lnTo>
                        <a:pt x="1885" y="1086"/>
                      </a:lnTo>
                      <a:lnTo>
                        <a:pt x="2416" y="1086"/>
                      </a:lnTo>
                      <a:lnTo>
                        <a:pt x="2416" y="826"/>
                      </a:lnTo>
                      <a:lnTo>
                        <a:pt x="1885" y="826"/>
                      </a:lnTo>
                      <a:close/>
                      <a:moveTo>
                        <a:pt x="948" y="826"/>
                      </a:moveTo>
                      <a:lnTo>
                        <a:pt x="1037" y="1086"/>
                      </a:lnTo>
                      <a:lnTo>
                        <a:pt x="1654" y="1086"/>
                      </a:lnTo>
                      <a:lnTo>
                        <a:pt x="1654" y="826"/>
                      </a:lnTo>
                      <a:lnTo>
                        <a:pt x="948" y="826"/>
                      </a:lnTo>
                      <a:close/>
                      <a:moveTo>
                        <a:pt x="112" y="0"/>
                      </a:moveTo>
                      <a:lnTo>
                        <a:pt x="135" y="3"/>
                      </a:lnTo>
                      <a:lnTo>
                        <a:pt x="157" y="9"/>
                      </a:lnTo>
                      <a:lnTo>
                        <a:pt x="695" y="220"/>
                      </a:lnTo>
                      <a:lnTo>
                        <a:pt x="717" y="232"/>
                      </a:lnTo>
                      <a:lnTo>
                        <a:pt x="736" y="247"/>
                      </a:lnTo>
                      <a:lnTo>
                        <a:pt x="751" y="267"/>
                      </a:lnTo>
                      <a:lnTo>
                        <a:pt x="761" y="289"/>
                      </a:lnTo>
                      <a:lnTo>
                        <a:pt x="868" y="597"/>
                      </a:lnTo>
                      <a:lnTo>
                        <a:pt x="876" y="596"/>
                      </a:lnTo>
                      <a:lnTo>
                        <a:pt x="884" y="596"/>
                      </a:lnTo>
                      <a:lnTo>
                        <a:pt x="3476" y="596"/>
                      </a:lnTo>
                      <a:lnTo>
                        <a:pt x="3496" y="598"/>
                      </a:lnTo>
                      <a:lnTo>
                        <a:pt x="3517" y="604"/>
                      </a:lnTo>
                      <a:lnTo>
                        <a:pt x="3537" y="613"/>
                      </a:lnTo>
                      <a:lnTo>
                        <a:pt x="3554" y="627"/>
                      </a:lnTo>
                      <a:lnTo>
                        <a:pt x="3568" y="643"/>
                      </a:lnTo>
                      <a:lnTo>
                        <a:pt x="3579" y="663"/>
                      </a:lnTo>
                      <a:lnTo>
                        <a:pt x="3587" y="682"/>
                      </a:lnTo>
                      <a:lnTo>
                        <a:pt x="3590" y="704"/>
                      </a:lnTo>
                      <a:lnTo>
                        <a:pt x="3589" y="725"/>
                      </a:lnTo>
                      <a:lnTo>
                        <a:pt x="3585" y="747"/>
                      </a:lnTo>
                      <a:lnTo>
                        <a:pt x="3105" y="2244"/>
                      </a:lnTo>
                      <a:lnTo>
                        <a:pt x="3095" y="2266"/>
                      </a:lnTo>
                      <a:lnTo>
                        <a:pt x="3081" y="2286"/>
                      </a:lnTo>
                      <a:lnTo>
                        <a:pt x="3063" y="2302"/>
                      </a:lnTo>
                      <a:lnTo>
                        <a:pt x="3043" y="2314"/>
                      </a:lnTo>
                      <a:lnTo>
                        <a:pt x="3020" y="2322"/>
                      </a:lnTo>
                      <a:lnTo>
                        <a:pt x="2996" y="2324"/>
                      </a:lnTo>
                      <a:lnTo>
                        <a:pt x="1306" y="2324"/>
                      </a:lnTo>
                      <a:lnTo>
                        <a:pt x="1283" y="2322"/>
                      </a:lnTo>
                      <a:lnTo>
                        <a:pt x="1261" y="2315"/>
                      </a:lnTo>
                      <a:lnTo>
                        <a:pt x="1154" y="2612"/>
                      </a:lnTo>
                      <a:lnTo>
                        <a:pt x="2996" y="2612"/>
                      </a:lnTo>
                      <a:lnTo>
                        <a:pt x="3017" y="2614"/>
                      </a:lnTo>
                      <a:lnTo>
                        <a:pt x="3037" y="2622"/>
                      </a:lnTo>
                      <a:lnTo>
                        <a:pt x="3056" y="2633"/>
                      </a:lnTo>
                      <a:lnTo>
                        <a:pt x="3070" y="2648"/>
                      </a:lnTo>
                      <a:lnTo>
                        <a:pt x="3082" y="2665"/>
                      </a:lnTo>
                      <a:lnTo>
                        <a:pt x="3088" y="2686"/>
                      </a:lnTo>
                      <a:lnTo>
                        <a:pt x="3092" y="2708"/>
                      </a:lnTo>
                      <a:lnTo>
                        <a:pt x="3088" y="2730"/>
                      </a:lnTo>
                      <a:lnTo>
                        <a:pt x="3082" y="2751"/>
                      </a:lnTo>
                      <a:lnTo>
                        <a:pt x="3070" y="2768"/>
                      </a:lnTo>
                      <a:lnTo>
                        <a:pt x="3056" y="2783"/>
                      </a:lnTo>
                      <a:lnTo>
                        <a:pt x="3037" y="2794"/>
                      </a:lnTo>
                      <a:lnTo>
                        <a:pt x="3017" y="2802"/>
                      </a:lnTo>
                      <a:lnTo>
                        <a:pt x="2996" y="2804"/>
                      </a:lnTo>
                      <a:lnTo>
                        <a:pt x="2888" y="2804"/>
                      </a:lnTo>
                      <a:lnTo>
                        <a:pt x="2913" y="2836"/>
                      </a:lnTo>
                      <a:lnTo>
                        <a:pt x="2935" y="2872"/>
                      </a:lnTo>
                      <a:lnTo>
                        <a:pt x="2952" y="2909"/>
                      </a:lnTo>
                      <a:lnTo>
                        <a:pt x="2965" y="2949"/>
                      </a:lnTo>
                      <a:lnTo>
                        <a:pt x="2973" y="2991"/>
                      </a:lnTo>
                      <a:lnTo>
                        <a:pt x="2976" y="3034"/>
                      </a:lnTo>
                      <a:lnTo>
                        <a:pt x="2973" y="3081"/>
                      </a:lnTo>
                      <a:lnTo>
                        <a:pt x="2964" y="3126"/>
                      </a:lnTo>
                      <a:lnTo>
                        <a:pt x="2949" y="3168"/>
                      </a:lnTo>
                      <a:lnTo>
                        <a:pt x="2929" y="3209"/>
                      </a:lnTo>
                      <a:lnTo>
                        <a:pt x="2904" y="3246"/>
                      </a:lnTo>
                      <a:lnTo>
                        <a:pt x="2875" y="3279"/>
                      </a:lnTo>
                      <a:lnTo>
                        <a:pt x="2842" y="3308"/>
                      </a:lnTo>
                      <a:lnTo>
                        <a:pt x="2805" y="3333"/>
                      </a:lnTo>
                      <a:lnTo>
                        <a:pt x="2764" y="3353"/>
                      </a:lnTo>
                      <a:lnTo>
                        <a:pt x="2722" y="3368"/>
                      </a:lnTo>
                      <a:lnTo>
                        <a:pt x="2677" y="3377"/>
                      </a:lnTo>
                      <a:lnTo>
                        <a:pt x="2630" y="3380"/>
                      </a:lnTo>
                      <a:lnTo>
                        <a:pt x="2583" y="3377"/>
                      </a:lnTo>
                      <a:lnTo>
                        <a:pt x="2539" y="3368"/>
                      </a:lnTo>
                      <a:lnTo>
                        <a:pt x="2496" y="3353"/>
                      </a:lnTo>
                      <a:lnTo>
                        <a:pt x="2456" y="3333"/>
                      </a:lnTo>
                      <a:lnTo>
                        <a:pt x="2420" y="3308"/>
                      </a:lnTo>
                      <a:lnTo>
                        <a:pt x="2386" y="3279"/>
                      </a:lnTo>
                      <a:lnTo>
                        <a:pt x="2357" y="3246"/>
                      </a:lnTo>
                      <a:lnTo>
                        <a:pt x="2332" y="3209"/>
                      </a:lnTo>
                      <a:lnTo>
                        <a:pt x="2312" y="3168"/>
                      </a:lnTo>
                      <a:lnTo>
                        <a:pt x="2297" y="3126"/>
                      </a:lnTo>
                      <a:lnTo>
                        <a:pt x="2288" y="3081"/>
                      </a:lnTo>
                      <a:lnTo>
                        <a:pt x="2284" y="3034"/>
                      </a:lnTo>
                      <a:lnTo>
                        <a:pt x="2288" y="2991"/>
                      </a:lnTo>
                      <a:lnTo>
                        <a:pt x="2295" y="2949"/>
                      </a:lnTo>
                      <a:lnTo>
                        <a:pt x="2308" y="2909"/>
                      </a:lnTo>
                      <a:lnTo>
                        <a:pt x="2326" y="2872"/>
                      </a:lnTo>
                      <a:lnTo>
                        <a:pt x="2348" y="2836"/>
                      </a:lnTo>
                      <a:lnTo>
                        <a:pt x="2374" y="2804"/>
                      </a:lnTo>
                      <a:lnTo>
                        <a:pt x="1620" y="2804"/>
                      </a:lnTo>
                      <a:lnTo>
                        <a:pt x="1646" y="2836"/>
                      </a:lnTo>
                      <a:lnTo>
                        <a:pt x="1668" y="2872"/>
                      </a:lnTo>
                      <a:lnTo>
                        <a:pt x="1685" y="2909"/>
                      </a:lnTo>
                      <a:lnTo>
                        <a:pt x="1699" y="2949"/>
                      </a:lnTo>
                      <a:lnTo>
                        <a:pt x="1706" y="2991"/>
                      </a:lnTo>
                      <a:lnTo>
                        <a:pt x="1708" y="3034"/>
                      </a:lnTo>
                      <a:lnTo>
                        <a:pt x="1706" y="3081"/>
                      </a:lnTo>
                      <a:lnTo>
                        <a:pt x="1696" y="3126"/>
                      </a:lnTo>
                      <a:lnTo>
                        <a:pt x="1682" y="3168"/>
                      </a:lnTo>
                      <a:lnTo>
                        <a:pt x="1661" y="3209"/>
                      </a:lnTo>
                      <a:lnTo>
                        <a:pt x="1636" y="3246"/>
                      </a:lnTo>
                      <a:lnTo>
                        <a:pt x="1608" y="3279"/>
                      </a:lnTo>
                      <a:lnTo>
                        <a:pt x="1574" y="3308"/>
                      </a:lnTo>
                      <a:lnTo>
                        <a:pt x="1537" y="3333"/>
                      </a:lnTo>
                      <a:lnTo>
                        <a:pt x="1498" y="3353"/>
                      </a:lnTo>
                      <a:lnTo>
                        <a:pt x="1455" y="3368"/>
                      </a:lnTo>
                      <a:lnTo>
                        <a:pt x="1409" y="3377"/>
                      </a:lnTo>
                      <a:lnTo>
                        <a:pt x="1364" y="3380"/>
                      </a:lnTo>
                      <a:lnTo>
                        <a:pt x="1317" y="3377"/>
                      </a:lnTo>
                      <a:lnTo>
                        <a:pt x="1271" y="3368"/>
                      </a:lnTo>
                      <a:lnTo>
                        <a:pt x="1228" y="3353"/>
                      </a:lnTo>
                      <a:lnTo>
                        <a:pt x="1189" y="3333"/>
                      </a:lnTo>
                      <a:lnTo>
                        <a:pt x="1152" y="3308"/>
                      </a:lnTo>
                      <a:lnTo>
                        <a:pt x="1119" y="3279"/>
                      </a:lnTo>
                      <a:lnTo>
                        <a:pt x="1090" y="3246"/>
                      </a:lnTo>
                      <a:lnTo>
                        <a:pt x="1065" y="3209"/>
                      </a:lnTo>
                      <a:lnTo>
                        <a:pt x="1045" y="3168"/>
                      </a:lnTo>
                      <a:lnTo>
                        <a:pt x="1030" y="3126"/>
                      </a:lnTo>
                      <a:lnTo>
                        <a:pt x="1021" y="3081"/>
                      </a:lnTo>
                      <a:lnTo>
                        <a:pt x="1018" y="3034"/>
                      </a:lnTo>
                      <a:lnTo>
                        <a:pt x="1020" y="2991"/>
                      </a:lnTo>
                      <a:lnTo>
                        <a:pt x="1029" y="2949"/>
                      </a:lnTo>
                      <a:lnTo>
                        <a:pt x="1042" y="2909"/>
                      </a:lnTo>
                      <a:lnTo>
                        <a:pt x="1059" y="2872"/>
                      </a:lnTo>
                      <a:lnTo>
                        <a:pt x="1081" y="2836"/>
                      </a:lnTo>
                      <a:lnTo>
                        <a:pt x="1106" y="2804"/>
                      </a:lnTo>
                      <a:lnTo>
                        <a:pt x="1018" y="2804"/>
                      </a:lnTo>
                      <a:lnTo>
                        <a:pt x="995" y="2801"/>
                      </a:lnTo>
                      <a:lnTo>
                        <a:pt x="973" y="2793"/>
                      </a:lnTo>
                      <a:lnTo>
                        <a:pt x="955" y="2780"/>
                      </a:lnTo>
                      <a:lnTo>
                        <a:pt x="939" y="2764"/>
                      </a:lnTo>
                      <a:lnTo>
                        <a:pt x="928" y="2743"/>
                      </a:lnTo>
                      <a:lnTo>
                        <a:pt x="923" y="2721"/>
                      </a:lnTo>
                      <a:lnTo>
                        <a:pt x="922" y="2698"/>
                      </a:lnTo>
                      <a:lnTo>
                        <a:pt x="927" y="2675"/>
                      </a:lnTo>
                      <a:lnTo>
                        <a:pt x="1100" y="2195"/>
                      </a:lnTo>
                      <a:lnTo>
                        <a:pt x="1109" y="2176"/>
                      </a:lnTo>
                      <a:lnTo>
                        <a:pt x="1124" y="2159"/>
                      </a:lnTo>
                      <a:lnTo>
                        <a:pt x="1140" y="2146"/>
                      </a:lnTo>
                      <a:lnTo>
                        <a:pt x="1159" y="2137"/>
                      </a:lnTo>
                      <a:lnTo>
                        <a:pt x="562" y="415"/>
                      </a:lnTo>
                      <a:lnTo>
                        <a:pt x="73" y="223"/>
                      </a:lnTo>
                      <a:lnTo>
                        <a:pt x="52" y="212"/>
                      </a:lnTo>
                      <a:lnTo>
                        <a:pt x="35" y="199"/>
                      </a:lnTo>
                      <a:lnTo>
                        <a:pt x="21" y="181"/>
                      </a:lnTo>
                      <a:lnTo>
                        <a:pt x="10" y="162"/>
                      </a:lnTo>
                      <a:lnTo>
                        <a:pt x="3" y="141"/>
                      </a:lnTo>
                      <a:lnTo>
                        <a:pt x="0" y="119"/>
                      </a:lnTo>
                      <a:lnTo>
                        <a:pt x="2" y="96"/>
                      </a:lnTo>
                      <a:lnTo>
                        <a:pt x="8" y="73"/>
                      </a:lnTo>
                      <a:lnTo>
                        <a:pt x="19" y="53"/>
                      </a:lnTo>
                      <a:lnTo>
                        <a:pt x="33" y="35"/>
                      </a:lnTo>
                      <a:lnTo>
                        <a:pt x="50" y="21"/>
                      </a:lnTo>
                      <a:lnTo>
                        <a:pt x="69" y="10"/>
                      </a:lnTo>
                      <a:lnTo>
                        <a:pt x="91" y="4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9" name="Group 4"/>
              <p:cNvGrpSpPr>
                <a:grpSpLocks noChangeAspect="1"/>
              </p:cNvGrpSpPr>
              <p:nvPr/>
            </p:nvGrpSpPr>
            <p:grpSpPr bwMode="auto">
              <a:xfrm>
                <a:off x="8002395" y="3196556"/>
                <a:ext cx="738049" cy="638589"/>
                <a:chOff x="3788" y="3273"/>
                <a:chExt cx="794" cy="687"/>
              </a:xfrm>
              <a:solidFill>
                <a:schemeClr val="bg1"/>
              </a:solidFill>
            </p:grpSpPr>
            <p:sp>
              <p:nvSpPr>
                <p:cNvPr id="20" name="Freeform 6"/>
                <p:cNvSpPr>
                  <a:spLocks/>
                </p:cNvSpPr>
                <p:nvPr/>
              </p:nvSpPr>
              <p:spPr bwMode="auto">
                <a:xfrm>
                  <a:off x="4314" y="3380"/>
                  <a:ext cx="149" cy="150"/>
                </a:xfrm>
                <a:custGeom>
                  <a:avLst/>
                  <a:gdLst>
                    <a:gd name="T0" fmla="*/ 373 w 747"/>
                    <a:gd name="T1" fmla="*/ 0 h 749"/>
                    <a:gd name="T2" fmla="*/ 424 w 747"/>
                    <a:gd name="T3" fmla="*/ 4 h 749"/>
                    <a:gd name="T4" fmla="*/ 472 w 747"/>
                    <a:gd name="T5" fmla="*/ 14 h 749"/>
                    <a:gd name="T6" fmla="*/ 518 w 747"/>
                    <a:gd name="T7" fmla="*/ 29 h 749"/>
                    <a:gd name="T8" fmla="*/ 562 w 747"/>
                    <a:gd name="T9" fmla="*/ 51 h 749"/>
                    <a:gd name="T10" fmla="*/ 602 w 747"/>
                    <a:gd name="T11" fmla="*/ 78 h 749"/>
                    <a:gd name="T12" fmla="*/ 638 w 747"/>
                    <a:gd name="T13" fmla="*/ 109 h 749"/>
                    <a:gd name="T14" fmla="*/ 669 w 747"/>
                    <a:gd name="T15" fmla="*/ 146 h 749"/>
                    <a:gd name="T16" fmla="*/ 696 w 747"/>
                    <a:gd name="T17" fmla="*/ 186 h 749"/>
                    <a:gd name="T18" fmla="*/ 718 w 747"/>
                    <a:gd name="T19" fmla="*/ 229 h 749"/>
                    <a:gd name="T20" fmla="*/ 733 w 747"/>
                    <a:gd name="T21" fmla="*/ 276 h 749"/>
                    <a:gd name="T22" fmla="*/ 744 w 747"/>
                    <a:gd name="T23" fmla="*/ 324 h 749"/>
                    <a:gd name="T24" fmla="*/ 747 w 747"/>
                    <a:gd name="T25" fmla="*/ 375 h 749"/>
                    <a:gd name="T26" fmla="*/ 744 w 747"/>
                    <a:gd name="T27" fmla="*/ 426 h 749"/>
                    <a:gd name="T28" fmla="*/ 733 w 747"/>
                    <a:gd name="T29" fmla="*/ 474 h 749"/>
                    <a:gd name="T30" fmla="*/ 718 w 747"/>
                    <a:gd name="T31" fmla="*/ 520 h 749"/>
                    <a:gd name="T32" fmla="*/ 696 w 747"/>
                    <a:gd name="T33" fmla="*/ 564 h 749"/>
                    <a:gd name="T34" fmla="*/ 669 w 747"/>
                    <a:gd name="T35" fmla="*/ 604 h 749"/>
                    <a:gd name="T36" fmla="*/ 638 w 747"/>
                    <a:gd name="T37" fmla="*/ 640 h 749"/>
                    <a:gd name="T38" fmla="*/ 602 w 747"/>
                    <a:gd name="T39" fmla="*/ 672 h 749"/>
                    <a:gd name="T40" fmla="*/ 562 w 747"/>
                    <a:gd name="T41" fmla="*/ 699 h 749"/>
                    <a:gd name="T42" fmla="*/ 518 w 747"/>
                    <a:gd name="T43" fmla="*/ 720 h 749"/>
                    <a:gd name="T44" fmla="*/ 472 w 747"/>
                    <a:gd name="T45" fmla="*/ 736 h 749"/>
                    <a:gd name="T46" fmla="*/ 424 w 747"/>
                    <a:gd name="T47" fmla="*/ 747 h 749"/>
                    <a:gd name="T48" fmla="*/ 373 w 747"/>
                    <a:gd name="T49" fmla="*/ 749 h 749"/>
                    <a:gd name="T50" fmla="*/ 322 w 747"/>
                    <a:gd name="T51" fmla="*/ 747 h 749"/>
                    <a:gd name="T52" fmla="*/ 274 w 747"/>
                    <a:gd name="T53" fmla="*/ 736 h 749"/>
                    <a:gd name="T54" fmla="*/ 228 w 747"/>
                    <a:gd name="T55" fmla="*/ 720 h 749"/>
                    <a:gd name="T56" fmla="*/ 185 w 747"/>
                    <a:gd name="T57" fmla="*/ 699 h 749"/>
                    <a:gd name="T58" fmla="*/ 145 w 747"/>
                    <a:gd name="T59" fmla="*/ 672 h 749"/>
                    <a:gd name="T60" fmla="*/ 108 w 747"/>
                    <a:gd name="T61" fmla="*/ 640 h 749"/>
                    <a:gd name="T62" fmla="*/ 77 w 747"/>
                    <a:gd name="T63" fmla="*/ 604 h 749"/>
                    <a:gd name="T64" fmla="*/ 50 w 747"/>
                    <a:gd name="T65" fmla="*/ 564 h 749"/>
                    <a:gd name="T66" fmla="*/ 29 w 747"/>
                    <a:gd name="T67" fmla="*/ 520 h 749"/>
                    <a:gd name="T68" fmla="*/ 13 w 747"/>
                    <a:gd name="T69" fmla="*/ 474 h 749"/>
                    <a:gd name="T70" fmla="*/ 3 w 747"/>
                    <a:gd name="T71" fmla="*/ 426 h 749"/>
                    <a:gd name="T72" fmla="*/ 0 w 747"/>
                    <a:gd name="T73" fmla="*/ 375 h 749"/>
                    <a:gd name="T74" fmla="*/ 3 w 747"/>
                    <a:gd name="T75" fmla="*/ 324 h 749"/>
                    <a:gd name="T76" fmla="*/ 13 w 747"/>
                    <a:gd name="T77" fmla="*/ 276 h 749"/>
                    <a:gd name="T78" fmla="*/ 29 w 747"/>
                    <a:gd name="T79" fmla="*/ 229 h 749"/>
                    <a:gd name="T80" fmla="*/ 50 w 747"/>
                    <a:gd name="T81" fmla="*/ 186 h 749"/>
                    <a:gd name="T82" fmla="*/ 77 w 747"/>
                    <a:gd name="T83" fmla="*/ 146 h 749"/>
                    <a:gd name="T84" fmla="*/ 108 w 747"/>
                    <a:gd name="T85" fmla="*/ 109 h 749"/>
                    <a:gd name="T86" fmla="*/ 145 w 747"/>
                    <a:gd name="T87" fmla="*/ 78 h 749"/>
                    <a:gd name="T88" fmla="*/ 185 w 747"/>
                    <a:gd name="T89" fmla="*/ 51 h 749"/>
                    <a:gd name="T90" fmla="*/ 228 w 747"/>
                    <a:gd name="T91" fmla="*/ 29 h 749"/>
                    <a:gd name="T92" fmla="*/ 274 w 747"/>
                    <a:gd name="T93" fmla="*/ 14 h 749"/>
                    <a:gd name="T94" fmla="*/ 322 w 747"/>
                    <a:gd name="T95" fmla="*/ 4 h 749"/>
                    <a:gd name="T96" fmla="*/ 373 w 747"/>
                    <a:gd name="T97" fmla="*/ 0 h 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47" h="749">
                      <a:moveTo>
                        <a:pt x="373" y="0"/>
                      </a:moveTo>
                      <a:lnTo>
                        <a:pt x="424" y="4"/>
                      </a:lnTo>
                      <a:lnTo>
                        <a:pt x="472" y="14"/>
                      </a:lnTo>
                      <a:lnTo>
                        <a:pt x="518" y="29"/>
                      </a:lnTo>
                      <a:lnTo>
                        <a:pt x="562" y="51"/>
                      </a:lnTo>
                      <a:lnTo>
                        <a:pt x="602" y="78"/>
                      </a:lnTo>
                      <a:lnTo>
                        <a:pt x="638" y="109"/>
                      </a:lnTo>
                      <a:lnTo>
                        <a:pt x="669" y="146"/>
                      </a:lnTo>
                      <a:lnTo>
                        <a:pt x="696" y="186"/>
                      </a:lnTo>
                      <a:lnTo>
                        <a:pt x="718" y="229"/>
                      </a:lnTo>
                      <a:lnTo>
                        <a:pt x="733" y="276"/>
                      </a:lnTo>
                      <a:lnTo>
                        <a:pt x="744" y="324"/>
                      </a:lnTo>
                      <a:lnTo>
                        <a:pt x="747" y="375"/>
                      </a:lnTo>
                      <a:lnTo>
                        <a:pt x="744" y="426"/>
                      </a:lnTo>
                      <a:lnTo>
                        <a:pt x="733" y="474"/>
                      </a:lnTo>
                      <a:lnTo>
                        <a:pt x="718" y="520"/>
                      </a:lnTo>
                      <a:lnTo>
                        <a:pt x="696" y="564"/>
                      </a:lnTo>
                      <a:lnTo>
                        <a:pt x="669" y="604"/>
                      </a:lnTo>
                      <a:lnTo>
                        <a:pt x="638" y="640"/>
                      </a:lnTo>
                      <a:lnTo>
                        <a:pt x="602" y="672"/>
                      </a:lnTo>
                      <a:lnTo>
                        <a:pt x="562" y="699"/>
                      </a:lnTo>
                      <a:lnTo>
                        <a:pt x="518" y="720"/>
                      </a:lnTo>
                      <a:lnTo>
                        <a:pt x="472" y="736"/>
                      </a:lnTo>
                      <a:lnTo>
                        <a:pt x="424" y="747"/>
                      </a:lnTo>
                      <a:lnTo>
                        <a:pt x="373" y="749"/>
                      </a:lnTo>
                      <a:lnTo>
                        <a:pt x="322" y="747"/>
                      </a:lnTo>
                      <a:lnTo>
                        <a:pt x="274" y="736"/>
                      </a:lnTo>
                      <a:lnTo>
                        <a:pt x="228" y="720"/>
                      </a:lnTo>
                      <a:lnTo>
                        <a:pt x="185" y="699"/>
                      </a:lnTo>
                      <a:lnTo>
                        <a:pt x="145" y="672"/>
                      </a:lnTo>
                      <a:lnTo>
                        <a:pt x="108" y="640"/>
                      </a:lnTo>
                      <a:lnTo>
                        <a:pt x="77" y="604"/>
                      </a:lnTo>
                      <a:lnTo>
                        <a:pt x="50" y="564"/>
                      </a:lnTo>
                      <a:lnTo>
                        <a:pt x="29" y="520"/>
                      </a:lnTo>
                      <a:lnTo>
                        <a:pt x="13" y="474"/>
                      </a:lnTo>
                      <a:lnTo>
                        <a:pt x="3" y="426"/>
                      </a:lnTo>
                      <a:lnTo>
                        <a:pt x="0" y="375"/>
                      </a:lnTo>
                      <a:lnTo>
                        <a:pt x="3" y="324"/>
                      </a:lnTo>
                      <a:lnTo>
                        <a:pt x="13" y="276"/>
                      </a:lnTo>
                      <a:lnTo>
                        <a:pt x="29" y="229"/>
                      </a:lnTo>
                      <a:lnTo>
                        <a:pt x="50" y="186"/>
                      </a:lnTo>
                      <a:lnTo>
                        <a:pt x="77" y="146"/>
                      </a:lnTo>
                      <a:lnTo>
                        <a:pt x="108" y="109"/>
                      </a:lnTo>
                      <a:lnTo>
                        <a:pt x="145" y="78"/>
                      </a:lnTo>
                      <a:lnTo>
                        <a:pt x="185" y="51"/>
                      </a:lnTo>
                      <a:lnTo>
                        <a:pt x="228" y="29"/>
                      </a:lnTo>
                      <a:lnTo>
                        <a:pt x="274" y="14"/>
                      </a:lnTo>
                      <a:lnTo>
                        <a:pt x="322" y="4"/>
                      </a:lnTo>
                      <a:lnTo>
                        <a:pt x="373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" name="Freeform 7"/>
                <p:cNvSpPr>
                  <a:spLocks/>
                </p:cNvSpPr>
                <p:nvPr/>
              </p:nvSpPr>
              <p:spPr bwMode="auto">
                <a:xfrm>
                  <a:off x="4224" y="3610"/>
                  <a:ext cx="36" cy="98"/>
                </a:xfrm>
                <a:custGeom>
                  <a:avLst/>
                  <a:gdLst>
                    <a:gd name="T0" fmla="*/ 182 w 182"/>
                    <a:gd name="T1" fmla="*/ 0 h 487"/>
                    <a:gd name="T2" fmla="*/ 182 w 182"/>
                    <a:gd name="T3" fmla="*/ 487 h 487"/>
                    <a:gd name="T4" fmla="*/ 0 w 182"/>
                    <a:gd name="T5" fmla="*/ 487 h 487"/>
                    <a:gd name="T6" fmla="*/ 2 w 182"/>
                    <a:gd name="T7" fmla="*/ 452 h 487"/>
                    <a:gd name="T8" fmla="*/ 6 w 182"/>
                    <a:gd name="T9" fmla="*/ 411 h 487"/>
                    <a:gd name="T10" fmla="*/ 10 w 182"/>
                    <a:gd name="T11" fmla="*/ 365 h 487"/>
                    <a:gd name="T12" fmla="*/ 60 w 182"/>
                    <a:gd name="T13" fmla="*/ 365 h 487"/>
                    <a:gd name="T14" fmla="*/ 60 w 182"/>
                    <a:gd name="T15" fmla="*/ 161 h 487"/>
                    <a:gd name="T16" fmla="*/ 78 w 182"/>
                    <a:gd name="T17" fmla="*/ 119 h 487"/>
                    <a:gd name="T18" fmla="*/ 99 w 182"/>
                    <a:gd name="T19" fmla="*/ 79 h 487"/>
                    <a:gd name="T20" fmla="*/ 122 w 182"/>
                    <a:gd name="T21" fmla="*/ 41 h 487"/>
                    <a:gd name="T22" fmla="*/ 150 w 182"/>
                    <a:gd name="T23" fmla="*/ 7 h 487"/>
                    <a:gd name="T24" fmla="*/ 166 w 182"/>
                    <a:gd name="T25" fmla="*/ 5 h 487"/>
                    <a:gd name="T26" fmla="*/ 182 w 182"/>
                    <a:gd name="T27" fmla="*/ 0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2" h="487">
                      <a:moveTo>
                        <a:pt x="182" y="0"/>
                      </a:moveTo>
                      <a:lnTo>
                        <a:pt x="182" y="487"/>
                      </a:lnTo>
                      <a:lnTo>
                        <a:pt x="0" y="487"/>
                      </a:lnTo>
                      <a:lnTo>
                        <a:pt x="2" y="452"/>
                      </a:lnTo>
                      <a:lnTo>
                        <a:pt x="6" y="411"/>
                      </a:lnTo>
                      <a:lnTo>
                        <a:pt x="10" y="365"/>
                      </a:lnTo>
                      <a:lnTo>
                        <a:pt x="60" y="365"/>
                      </a:lnTo>
                      <a:lnTo>
                        <a:pt x="60" y="161"/>
                      </a:lnTo>
                      <a:lnTo>
                        <a:pt x="78" y="119"/>
                      </a:lnTo>
                      <a:lnTo>
                        <a:pt x="99" y="79"/>
                      </a:lnTo>
                      <a:lnTo>
                        <a:pt x="122" y="41"/>
                      </a:lnTo>
                      <a:lnTo>
                        <a:pt x="150" y="7"/>
                      </a:lnTo>
                      <a:lnTo>
                        <a:pt x="166" y="5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2" name="Rectangle 8"/>
                <p:cNvSpPr>
                  <a:spLocks noChangeArrowheads="1"/>
                </p:cNvSpPr>
                <p:nvPr/>
              </p:nvSpPr>
              <p:spPr bwMode="auto">
                <a:xfrm>
                  <a:off x="4208" y="3752"/>
                  <a:ext cx="325" cy="208"/>
                </a:xfrm>
                <a:prstGeom prst="rect">
                  <a:avLst/>
                </a:prstGeom>
                <a:grpFill/>
                <a:ln w="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Freeform 9"/>
                <p:cNvSpPr>
                  <a:spLocks noEditPoints="1"/>
                </p:cNvSpPr>
                <p:nvPr/>
              </p:nvSpPr>
              <p:spPr bwMode="auto">
                <a:xfrm>
                  <a:off x="3788" y="3273"/>
                  <a:ext cx="794" cy="686"/>
                </a:xfrm>
                <a:custGeom>
                  <a:avLst/>
                  <a:gdLst>
                    <a:gd name="T0" fmla="*/ 1608 w 3972"/>
                    <a:gd name="T1" fmla="*/ 3056 h 3428"/>
                    <a:gd name="T2" fmla="*/ 1156 w 3972"/>
                    <a:gd name="T3" fmla="*/ 3056 h 3428"/>
                    <a:gd name="T4" fmla="*/ 3417 w 3972"/>
                    <a:gd name="T5" fmla="*/ 2201 h 3428"/>
                    <a:gd name="T6" fmla="*/ 3425 w 3972"/>
                    <a:gd name="T7" fmla="*/ 2007 h 3428"/>
                    <a:gd name="T8" fmla="*/ 3001 w 3972"/>
                    <a:gd name="T9" fmla="*/ 1412 h 3428"/>
                    <a:gd name="T10" fmla="*/ 3093 w 3972"/>
                    <a:gd name="T11" fmla="*/ 2017 h 3428"/>
                    <a:gd name="T12" fmla="*/ 2579 w 3972"/>
                    <a:gd name="T13" fmla="*/ 0 h 3428"/>
                    <a:gd name="T14" fmla="*/ 2401 w 3972"/>
                    <a:gd name="T15" fmla="*/ 1274 h 3428"/>
                    <a:gd name="T16" fmla="*/ 2580 w 3972"/>
                    <a:gd name="T17" fmla="*/ 1390 h 3428"/>
                    <a:gd name="T18" fmla="*/ 2719 w 3972"/>
                    <a:gd name="T19" fmla="*/ 1387 h 3428"/>
                    <a:gd name="T20" fmla="*/ 2867 w 3972"/>
                    <a:gd name="T21" fmla="*/ 1318 h 3428"/>
                    <a:gd name="T22" fmla="*/ 3095 w 3972"/>
                    <a:gd name="T23" fmla="*/ 1304 h 3428"/>
                    <a:gd name="T24" fmla="*/ 3237 w 3972"/>
                    <a:gd name="T25" fmla="*/ 1366 h 3428"/>
                    <a:gd name="T26" fmla="*/ 3317 w 3972"/>
                    <a:gd name="T27" fmla="*/ 1417 h 3428"/>
                    <a:gd name="T28" fmla="*/ 3439 w 3972"/>
                    <a:gd name="T29" fmla="*/ 1508 h 3428"/>
                    <a:gd name="T30" fmla="*/ 3563 w 3972"/>
                    <a:gd name="T31" fmla="*/ 1635 h 3428"/>
                    <a:gd name="T32" fmla="*/ 3666 w 3972"/>
                    <a:gd name="T33" fmla="*/ 1801 h 3428"/>
                    <a:gd name="T34" fmla="*/ 3720 w 3972"/>
                    <a:gd name="T35" fmla="*/ 2012 h 3428"/>
                    <a:gd name="T36" fmla="*/ 3713 w 3972"/>
                    <a:gd name="T37" fmla="*/ 2201 h 3428"/>
                    <a:gd name="T38" fmla="*/ 1916 w 3972"/>
                    <a:gd name="T39" fmla="*/ 2201 h 3428"/>
                    <a:gd name="T40" fmla="*/ 2058 w 3972"/>
                    <a:gd name="T41" fmla="*/ 2103 h 3428"/>
                    <a:gd name="T42" fmla="*/ 2084 w 3972"/>
                    <a:gd name="T43" fmla="*/ 1926 h 3428"/>
                    <a:gd name="T44" fmla="*/ 2151 w 3972"/>
                    <a:gd name="T45" fmla="*/ 1735 h 3428"/>
                    <a:gd name="T46" fmla="*/ 2272 w 3972"/>
                    <a:gd name="T47" fmla="*/ 1573 h 3428"/>
                    <a:gd name="T48" fmla="*/ 2407 w 3972"/>
                    <a:gd name="T49" fmla="*/ 1484 h 3428"/>
                    <a:gd name="T50" fmla="*/ 2470 w 3972"/>
                    <a:gd name="T51" fmla="*/ 1496 h 3428"/>
                    <a:gd name="T52" fmla="*/ 2477 w 3972"/>
                    <a:gd name="T53" fmla="*/ 1560 h 3428"/>
                    <a:gd name="T54" fmla="*/ 2330 w 3972"/>
                    <a:gd name="T55" fmla="*/ 1638 h 3428"/>
                    <a:gd name="T56" fmla="*/ 2226 w 3972"/>
                    <a:gd name="T57" fmla="*/ 1749 h 3428"/>
                    <a:gd name="T58" fmla="*/ 2159 w 3972"/>
                    <a:gd name="T59" fmla="*/ 1931 h 3428"/>
                    <a:gd name="T60" fmla="*/ 2132 w 3972"/>
                    <a:gd name="T61" fmla="*/ 2104 h 3428"/>
                    <a:gd name="T62" fmla="*/ 2620 w 3972"/>
                    <a:gd name="T63" fmla="*/ 2201 h 3428"/>
                    <a:gd name="T64" fmla="*/ 2440 w 3972"/>
                    <a:gd name="T65" fmla="*/ 1649 h 3428"/>
                    <a:gd name="T66" fmla="*/ 2520 w 3972"/>
                    <a:gd name="T67" fmla="*/ 1590 h 3428"/>
                    <a:gd name="T68" fmla="*/ 2526 w 3972"/>
                    <a:gd name="T69" fmla="*/ 1489 h 3428"/>
                    <a:gd name="T70" fmla="*/ 2452 w 3972"/>
                    <a:gd name="T71" fmla="*/ 1429 h 3428"/>
                    <a:gd name="T72" fmla="*/ 2278 w 3972"/>
                    <a:gd name="T73" fmla="*/ 1486 h 3428"/>
                    <a:gd name="T74" fmla="*/ 2238 w 3972"/>
                    <a:gd name="T75" fmla="*/ 1519 h 3428"/>
                    <a:gd name="T76" fmla="*/ 2088 w 3972"/>
                    <a:gd name="T77" fmla="*/ 1362 h 3428"/>
                    <a:gd name="T78" fmla="*/ 1976 w 3972"/>
                    <a:gd name="T79" fmla="*/ 1207 h 3428"/>
                    <a:gd name="T80" fmla="*/ 1903 w 3972"/>
                    <a:gd name="T81" fmla="*/ 1085 h 3428"/>
                    <a:gd name="T82" fmla="*/ 1868 w 3972"/>
                    <a:gd name="T83" fmla="*/ 1010 h 3428"/>
                    <a:gd name="T84" fmla="*/ 1884 w 3972"/>
                    <a:gd name="T85" fmla="*/ 901 h 3428"/>
                    <a:gd name="T86" fmla="*/ 1973 w 3972"/>
                    <a:gd name="T87" fmla="*/ 833 h 3428"/>
                    <a:gd name="T88" fmla="*/ 2082 w 3972"/>
                    <a:gd name="T89" fmla="*/ 849 h 3428"/>
                    <a:gd name="T90" fmla="*/ 2153 w 3972"/>
                    <a:gd name="T91" fmla="*/ 936 h 3428"/>
                    <a:gd name="T92" fmla="*/ 2238 w 3972"/>
                    <a:gd name="T93" fmla="*/ 1076 h 3428"/>
                    <a:gd name="T94" fmla="*/ 2008 w 3972"/>
                    <a:gd name="T95" fmla="*/ 2050 h 3428"/>
                    <a:gd name="T96" fmla="*/ 1325 w 3972"/>
                    <a:gd name="T97" fmla="*/ 2172 h 3428"/>
                    <a:gd name="T98" fmla="*/ 738 w 3972"/>
                    <a:gd name="T99" fmla="*/ 3428 h 3428"/>
                    <a:gd name="T100" fmla="*/ 121 w 3972"/>
                    <a:gd name="T101" fmla="*/ 2172 h 3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972" h="3428">
                      <a:moveTo>
                        <a:pt x="860" y="3056"/>
                      </a:moveTo>
                      <a:lnTo>
                        <a:pt x="860" y="3307"/>
                      </a:lnTo>
                      <a:lnTo>
                        <a:pt x="1608" y="3307"/>
                      </a:lnTo>
                      <a:lnTo>
                        <a:pt x="1608" y="3056"/>
                      </a:lnTo>
                      <a:lnTo>
                        <a:pt x="1325" y="3056"/>
                      </a:lnTo>
                      <a:lnTo>
                        <a:pt x="1325" y="3201"/>
                      </a:lnTo>
                      <a:lnTo>
                        <a:pt x="1156" y="3201"/>
                      </a:lnTo>
                      <a:lnTo>
                        <a:pt x="1156" y="3056"/>
                      </a:lnTo>
                      <a:lnTo>
                        <a:pt x="860" y="3056"/>
                      </a:lnTo>
                      <a:close/>
                      <a:moveTo>
                        <a:pt x="3385" y="1890"/>
                      </a:moveTo>
                      <a:lnTo>
                        <a:pt x="3385" y="2201"/>
                      </a:lnTo>
                      <a:lnTo>
                        <a:pt x="3417" y="2201"/>
                      </a:lnTo>
                      <a:lnTo>
                        <a:pt x="3427" y="2148"/>
                      </a:lnTo>
                      <a:lnTo>
                        <a:pt x="3431" y="2098"/>
                      </a:lnTo>
                      <a:lnTo>
                        <a:pt x="3430" y="2051"/>
                      </a:lnTo>
                      <a:lnTo>
                        <a:pt x="3425" y="2007"/>
                      </a:lnTo>
                      <a:lnTo>
                        <a:pt x="3416" y="1965"/>
                      </a:lnTo>
                      <a:lnTo>
                        <a:pt x="3402" y="1926"/>
                      </a:lnTo>
                      <a:lnTo>
                        <a:pt x="3385" y="1890"/>
                      </a:lnTo>
                      <a:close/>
                      <a:moveTo>
                        <a:pt x="3001" y="1412"/>
                      </a:moveTo>
                      <a:lnTo>
                        <a:pt x="2911" y="2017"/>
                      </a:lnTo>
                      <a:lnTo>
                        <a:pt x="3001" y="2141"/>
                      </a:lnTo>
                      <a:lnTo>
                        <a:pt x="3003" y="2141"/>
                      </a:lnTo>
                      <a:lnTo>
                        <a:pt x="3093" y="2017"/>
                      </a:lnTo>
                      <a:lnTo>
                        <a:pt x="3003" y="1412"/>
                      </a:lnTo>
                      <a:lnTo>
                        <a:pt x="3001" y="1412"/>
                      </a:lnTo>
                      <a:close/>
                      <a:moveTo>
                        <a:pt x="0" y="0"/>
                      </a:moveTo>
                      <a:lnTo>
                        <a:pt x="2579" y="0"/>
                      </a:lnTo>
                      <a:lnTo>
                        <a:pt x="2579" y="196"/>
                      </a:lnTo>
                      <a:lnTo>
                        <a:pt x="2360" y="196"/>
                      </a:lnTo>
                      <a:lnTo>
                        <a:pt x="2360" y="1232"/>
                      </a:lnTo>
                      <a:lnTo>
                        <a:pt x="2401" y="1274"/>
                      </a:lnTo>
                      <a:lnTo>
                        <a:pt x="2444" y="1313"/>
                      </a:lnTo>
                      <a:lnTo>
                        <a:pt x="2488" y="1346"/>
                      </a:lnTo>
                      <a:lnTo>
                        <a:pt x="2534" y="1372"/>
                      </a:lnTo>
                      <a:lnTo>
                        <a:pt x="2580" y="1390"/>
                      </a:lnTo>
                      <a:lnTo>
                        <a:pt x="2615" y="1399"/>
                      </a:lnTo>
                      <a:lnTo>
                        <a:pt x="2650" y="1401"/>
                      </a:lnTo>
                      <a:lnTo>
                        <a:pt x="2685" y="1396"/>
                      </a:lnTo>
                      <a:lnTo>
                        <a:pt x="2719" y="1387"/>
                      </a:lnTo>
                      <a:lnTo>
                        <a:pt x="2753" y="1371"/>
                      </a:lnTo>
                      <a:lnTo>
                        <a:pt x="2782" y="1358"/>
                      </a:lnTo>
                      <a:lnTo>
                        <a:pt x="2823" y="1336"/>
                      </a:lnTo>
                      <a:lnTo>
                        <a:pt x="2867" y="1318"/>
                      </a:lnTo>
                      <a:lnTo>
                        <a:pt x="2911" y="1304"/>
                      </a:lnTo>
                      <a:lnTo>
                        <a:pt x="2911" y="1303"/>
                      </a:lnTo>
                      <a:lnTo>
                        <a:pt x="3002" y="1399"/>
                      </a:lnTo>
                      <a:lnTo>
                        <a:pt x="3095" y="1304"/>
                      </a:lnTo>
                      <a:lnTo>
                        <a:pt x="3141" y="1319"/>
                      </a:lnTo>
                      <a:lnTo>
                        <a:pt x="3186" y="1338"/>
                      </a:lnTo>
                      <a:lnTo>
                        <a:pt x="3229" y="1362"/>
                      </a:lnTo>
                      <a:lnTo>
                        <a:pt x="3237" y="1366"/>
                      </a:lnTo>
                      <a:lnTo>
                        <a:pt x="3244" y="1370"/>
                      </a:lnTo>
                      <a:lnTo>
                        <a:pt x="3266" y="1384"/>
                      </a:lnTo>
                      <a:lnTo>
                        <a:pt x="3290" y="1399"/>
                      </a:lnTo>
                      <a:lnTo>
                        <a:pt x="3317" y="1417"/>
                      </a:lnTo>
                      <a:lnTo>
                        <a:pt x="3346" y="1436"/>
                      </a:lnTo>
                      <a:lnTo>
                        <a:pt x="3376" y="1458"/>
                      </a:lnTo>
                      <a:lnTo>
                        <a:pt x="3407" y="1481"/>
                      </a:lnTo>
                      <a:lnTo>
                        <a:pt x="3439" y="1508"/>
                      </a:lnTo>
                      <a:lnTo>
                        <a:pt x="3470" y="1536"/>
                      </a:lnTo>
                      <a:lnTo>
                        <a:pt x="3503" y="1566"/>
                      </a:lnTo>
                      <a:lnTo>
                        <a:pt x="3533" y="1599"/>
                      </a:lnTo>
                      <a:lnTo>
                        <a:pt x="3563" y="1635"/>
                      </a:lnTo>
                      <a:lnTo>
                        <a:pt x="3592" y="1673"/>
                      </a:lnTo>
                      <a:lnTo>
                        <a:pt x="3619" y="1713"/>
                      </a:lnTo>
                      <a:lnTo>
                        <a:pt x="3644" y="1756"/>
                      </a:lnTo>
                      <a:lnTo>
                        <a:pt x="3666" y="1801"/>
                      </a:lnTo>
                      <a:lnTo>
                        <a:pt x="3685" y="1850"/>
                      </a:lnTo>
                      <a:lnTo>
                        <a:pt x="3701" y="1902"/>
                      </a:lnTo>
                      <a:lnTo>
                        <a:pt x="3713" y="1955"/>
                      </a:lnTo>
                      <a:lnTo>
                        <a:pt x="3720" y="2012"/>
                      </a:lnTo>
                      <a:lnTo>
                        <a:pt x="3723" y="2073"/>
                      </a:lnTo>
                      <a:lnTo>
                        <a:pt x="3720" y="2135"/>
                      </a:lnTo>
                      <a:lnTo>
                        <a:pt x="3713" y="2201"/>
                      </a:lnTo>
                      <a:lnTo>
                        <a:pt x="3713" y="2201"/>
                      </a:lnTo>
                      <a:lnTo>
                        <a:pt x="3972" y="2201"/>
                      </a:lnTo>
                      <a:lnTo>
                        <a:pt x="3972" y="2314"/>
                      </a:lnTo>
                      <a:lnTo>
                        <a:pt x="1916" y="2314"/>
                      </a:lnTo>
                      <a:lnTo>
                        <a:pt x="1916" y="2201"/>
                      </a:lnTo>
                      <a:lnTo>
                        <a:pt x="2052" y="2201"/>
                      </a:lnTo>
                      <a:lnTo>
                        <a:pt x="2053" y="2173"/>
                      </a:lnTo>
                      <a:lnTo>
                        <a:pt x="2054" y="2141"/>
                      </a:lnTo>
                      <a:lnTo>
                        <a:pt x="2058" y="2103"/>
                      </a:lnTo>
                      <a:lnTo>
                        <a:pt x="2062" y="2063"/>
                      </a:lnTo>
                      <a:lnTo>
                        <a:pt x="2068" y="2019"/>
                      </a:lnTo>
                      <a:lnTo>
                        <a:pt x="2075" y="1973"/>
                      </a:lnTo>
                      <a:lnTo>
                        <a:pt x="2084" y="1926"/>
                      </a:lnTo>
                      <a:lnTo>
                        <a:pt x="2097" y="1878"/>
                      </a:lnTo>
                      <a:lnTo>
                        <a:pt x="2111" y="1829"/>
                      </a:lnTo>
                      <a:lnTo>
                        <a:pt x="2129" y="1782"/>
                      </a:lnTo>
                      <a:lnTo>
                        <a:pt x="2151" y="1735"/>
                      </a:lnTo>
                      <a:lnTo>
                        <a:pt x="2175" y="1690"/>
                      </a:lnTo>
                      <a:lnTo>
                        <a:pt x="2203" y="1647"/>
                      </a:lnTo>
                      <a:lnTo>
                        <a:pt x="2236" y="1609"/>
                      </a:lnTo>
                      <a:lnTo>
                        <a:pt x="2272" y="1573"/>
                      </a:lnTo>
                      <a:lnTo>
                        <a:pt x="2277" y="1556"/>
                      </a:lnTo>
                      <a:lnTo>
                        <a:pt x="2288" y="1543"/>
                      </a:lnTo>
                      <a:lnTo>
                        <a:pt x="2302" y="1533"/>
                      </a:lnTo>
                      <a:lnTo>
                        <a:pt x="2407" y="1484"/>
                      </a:lnTo>
                      <a:lnTo>
                        <a:pt x="2423" y="1479"/>
                      </a:lnTo>
                      <a:lnTo>
                        <a:pt x="2440" y="1480"/>
                      </a:lnTo>
                      <a:lnTo>
                        <a:pt x="2457" y="1486"/>
                      </a:lnTo>
                      <a:lnTo>
                        <a:pt x="2470" y="1496"/>
                      </a:lnTo>
                      <a:lnTo>
                        <a:pt x="2480" y="1510"/>
                      </a:lnTo>
                      <a:lnTo>
                        <a:pt x="2485" y="1527"/>
                      </a:lnTo>
                      <a:lnTo>
                        <a:pt x="2483" y="1544"/>
                      </a:lnTo>
                      <a:lnTo>
                        <a:pt x="2477" y="1560"/>
                      </a:lnTo>
                      <a:lnTo>
                        <a:pt x="2468" y="1573"/>
                      </a:lnTo>
                      <a:lnTo>
                        <a:pt x="2453" y="1583"/>
                      </a:lnTo>
                      <a:lnTo>
                        <a:pt x="2348" y="1633"/>
                      </a:lnTo>
                      <a:lnTo>
                        <a:pt x="2330" y="1638"/>
                      </a:lnTo>
                      <a:lnTo>
                        <a:pt x="2311" y="1635"/>
                      </a:lnTo>
                      <a:lnTo>
                        <a:pt x="2279" y="1669"/>
                      </a:lnTo>
                      <a:lnTo>
                        <a:pt x="2250" y="1708"/>
                      </a:lnTo>
                      <a:lnTo>
                        <a:pt x="2226" y="1749"/>
                      </a:lnTo>
                      <a:lnTo>
                        <a:pt x="2204" y="1793"/>
                      </a:lnTo>
                      <a:lnTo>
                        <a:pt x="2186" y="1838"/>
                      </a:lnTo>
                      <a:lnTo>
                        <a:pt x="2172" y="1884"/>
                      </a:lnTo>
                      <a:lnTo>
                        <a:pt x="2159" y="1931"/>
                      </a:lnTo>
                      <a:lnTo>
                        <a:pt x="2149" y="1977"/>
                      </a:lnTo>
                      <a:lnTo>
                        <a:pt x="2141" y="2022"/>
                      </a:lnTo>
                      <a:lnTo>
                        <a:pt x="2135" y="2064"/>
                      </a:lnTo>
                      <a:lnTo>
                        <a:pt x="2132" y="2104"/>
                      </a:lnTo>
                      <a:lnTo>
                        <a:pt x="2128" y="2142"/>
                      </a:lnTo>
                      <a:lnTo>
                        <a:pt x="2127" y="2173"/>
                      </a:lnTo>
                      <a:lnTo>
                        <a:pt x="2126" y="2201"/>
                      </a:lnTo>
                      <a:lnTo>
                        <a:pt x="2620" y="2201"/>
                      </a:lnTo>
                      <a:lnTo>
                        <a:pt x="2620" y="1691"/>
                      </a:lnTo>
                      <a:lnTo>
                        <a:pt x="2556" y="1684"/>
                      </a:lnTo>
                      <a:lnTo>
                        <a:pt x="2493" y="1668"/>
                      </a:lnTo>
                      <a:lnTo>
                        <a:pt x="2440" y="1649"/>
                      </a:lnTo>
                      <a:lnTo>
                        <a:pt x="2474" y="1632"/>
                      </a:lnTo>
                      <a:lnTo>
                        <a:pt x="2492" y="1622"/>
                      </a:lnTo>
                      <a:lnTo>
                        <a:pt x="2508" y="1607"/>
                      </a:lnTo>
                      <a:lnTo>
                        <a:pt x="2520" y="1590"/>
                      </a:lnTo>
                      <a:lnTo>
                        <a:pt x="2529" y="1571"/>
                      </a:lnTo>
                      <a:lnTo>
                        <a:pt x="2535" y="1543"/>
                      </a:lnTo>
                      <a:lnTo>
                        <a:pt x="2534" y="1515"/>
                      </a:lnTo>
                      <a:lnTo>
                        <a:pt x="2526" y="1489"/>
                      </a:lnTo>
                      <a:lnTo>
                        <a:pt x="2512" y="1468"/>
                      </a:lnTo>
                      <a:lnTo>
                        <a:pt x="2496" y="1451"/>
                      </a:lnTo>
                      <a:lnTo>
                        <a:pt x="2475" y="1438"/>
                      </a:lnTo>
                      <a:lnTo>
                        <a:pt x="2452" y="1429"/>
                      </a:lnTo>
                      <a:lnTo>
                        <a:pt x="2428" y="1427"/>
                      </a:lnTo>
                      <a:lnTo>
                        <a:pt x="2405" y="1429"/>
                      </a:lnTo>
                      <a:lnTo>
                        <a:pt x="2382" y="1436"/>
                      </a:lnTo>
                      <a:lnTo>
                        <a:pt x="2278" y="1486"/>
                      </a:lnTo>
                      <a:lnTo>
                        <a:pt x="2262" y="1495"/>
                      </a:lnTo>
                      <a:lnTo>
                        <a:pt x="2249" y="1506"/>
                      </a:lnTo>
                      <a:lnTo>
                        <a:pt x="2238" y="1519"/>
                      </a:lnTo>
                      <a:lnTo>
                        <a:pt x="2238" y="1519"/>
                      </a:lnTo>
                      <a:lnTo>
                        <a:pt x="2197" y="1481"/>
                      </a:lnTo>
                      <a:lnTo>
                        <a:pt x="2158" y="1442"/>
                      </a:lnTo>
                      <a:lnTo>
                        <a:pt x="2122" y="1404"/>
                      </a:lnTo>
                      <a:lnTo>
                        <a:pt x="2088" y="1362"/>
                      </a:lnTo>
                      <a:lnTo>
                        <a:pt x="2057" y="1322"/>
                      </a:lnTo>
                      <a:lnTo>
                        <a:pt x="2026" y="1282"/>
                      </a:lnTo>
                      <a:lnTo>
                        <a:pt x="2000" y="1244"/>
                      </a:lnTo>
                      <a:lnTo>
                        <a:pt x="1976" y="1207"/>
                      </a:lnTo>
                      <a:lnTo>
                        <a:pt x="1953" y="1172"/>
                      </a:lnTo>
                      <a:lnTo>
                        <a:pt x="1933" y="1139"/>
                      </a:lnTo>
                      <a:lnTo>
                        <a:pt x="1918" y="1110"/>
                      </a:lnTo>
                      <a:lnTo>
                        <a:pt x="1903" y="1085"/>
                      </a:lnTo>
                      <a:lnTo>
                        <a:pt x="1892" y="1064"/>
                      </a:lnTo>
                      <a:lnTo>
                        <a:pt x="1884" y="1049"/>
                      </a:lnTo>
                      <a:lnTo>
                        <a:pt x="1879" y="1038"/>
                      </a:lnTo>
                      <a:lnTo>
                        <a:pt x="1868" y="1010"/>
                      </a:lnTo>
                      <a:lnTo>
                        <a:pt x="1864" y="982"/>
                      </a:lnTo>
                      <a:lnTo>
                        <a:pt x="1866" y="954"/>
                      </a:lnTo>
                      <a:lnTo>
                        <a:pt x="1872" y="926"/>
                      </a:lnTo>
                      <a:lnTo>
                        <a:pt x="1884" y="901"/>
                      </a:lnTo>
                      <a:lnTo>
                        <a:pt x="1899" y="879"/>
                      </a:lnTo>
                      <a:lnTo>
                        <a:pt x="1921" y="858"/>
                      </a:lnTo>
                      <a:lnTo>
                        <a:pt x="1945" y="844"/>
                      </a:lnTo>
                      <a:lnTo>
                        <a:pt x="1973" y="833"/>
                      </a:lnTo>
                      <a:lnTo>
                        <a:pt x="2001" y="829"/>
                      </a:lnTo>
                      <a:lnTo>
                        <a:pt x="2030" y="830"/>
                      </a:lnTo>
                      <a:lnTo>
                        <a:pt x="2057" y="836"/>
                      </a:lnTo>
                      <a:lnTo>
                        <a:pt x="2082" y="849"/>
                      </a:lnTo>
                      <a:lnTo>
                        <a:pt x="2105" y="864"/>
                      </a:lnTo>
                      <a:lnTo>
                        <a:pt x="2124" y="885"/>
                      </a:lnTo>
                      <a:lnTo>
                        <a:pt x="2140" y="910"/>
                      </a:lnTo>
                      <a:lnTo>
                        <a:pt x="2153" y="936"/>
                      </a:lnTo>
                      <a:lnTo>
                        <a:pt x="2169" y="966"/>
                      </a:lnTo>
                      <a:lnTo>
                        <a:pt x="2190" y="1001"/>
                      </a:lnTo>
                      <a:lnTo>
                        <a:pt x="2213" y="1038"/>
                      </a:lnTo>
                      <a:lnTo>
                        <a:pt x="2238" y="1076"/>
                      </a:lnTo>
                      <a:lnTo>
                        <a:pt x="2238" y="257"/>
                      </a:lnTo>
                      <a:lnTo>
                        <a:pt x="243" y="257"/>
                      </a:lnTo>
                      <a:lnTo>
                        <a:pt x="243" y="2050"/>
                      </a:lnTo>
                      <a:lnTo>
                        <a:pt x="2008" y="2050"/>
                      </a:lnTo>
                      <a:lnTo>
                        <a:pt x="2003" y="2095"/>
                      </a:lnTo>
                      <a:lnTo>
                        <a:pt x="2000" y="2136"/>
                      </a:lnTo>
                      <a:lnTo>
                        <a:pt x="1999" y="2172"/>
                      </a:lnTo>
                      <a:lnTo>
                        <a:pt x="1325" y="2172"/>
                      </a:lnTo>
                      <a:lnTo>
                        <a:pt x="1325" y="2935"/>
                      </a:lnTo>
                      <a:lnTo>
                        <a:pt x="1729" y="2935"/>
                      </a:lnTo>
                      <a:lnTo>
                        <a:pt x="1729" y="3428"/>
                      </a:lnTo>
                      <a:lnTo>
                        <a:pt x="738" y="3428"/>
                      </a:lnTo>
                      <a:lnTo>
                        <a:pt x="738" y="2935"/>
                      </a:lnTo>
                      <a:lnTo>
                        <a:pt x="1156" y="2935"/>
                      </a:lnTo>
                      <a:lnTo>
                        <a:pt x="1156" y="2172"/>
                      </a:lnTo>
                      <a:lnTo>
                        <a:pt x="121" y="2172"/>
                      </a:lnTo>
                      <a:lnTo>
                        <a:pt x="121" y="196"/>
                      </a:lnTo>
                      <a:lnTo>
                        <a:pt x="0" y="1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10"/>
                <p:cNvSpPr>
                  <a:spLocks/>
                </p:cNvSpPr>
                <p:nvPr/>
              </p:nvSpPr>
              <p:spPr bwMode="auto">
                <a:xfrm>
                  <a:off x="4009" y="3500"/>
                  <a:ext cx="144" cy="129"/>
                </a:xfrm>
                <a:custGeom>
                  <a:avLst/>
                  <a:gdLst>
                    <a:gd name="T0" fmla="*/ 606 w 722"/>
                    <a:gd name="T1" fmla="*/ 2 h 642"/>
                    <a:gd name="T2" fmla="*/ 628 w 722"/>
                    <a:gd name="T3" fmla="*/ 21 h 642"/>
                    <a:gd name="T4" fmla="*/ 713 w 722"/>
                    <a:gd name="T5" fmla="*/ 240 h 642"/>
                    <a:gd name="T6" fmla="*/ 722 w 722"/>
                    <a:gd name="T7" fmla="*/ 269 h 642"/>
                    <a:gd name="T8" fmla="*/ 721 w 722"/>
                    <a:gd name="T9" fmla="*/ 280 h 642"/>
                    <a:gd name="T10" fmla="*/ 720 w 722"/>
                    <a:gd name="T11" fmla="*/ 283 h 642"/>
                    <a:gd name="T12" fmla="*/ 713 w 722"/>
                    <a:gd name="T13" fmla="*/ 307 h 642"/>
                    <a:gd name="T14" fmla="*/ 703 w 722"/>
                    <a:gd name="T15" fmla="*/ 346 h 642"/>
                    <a:gd name="T16" fmla="*/ 684 w 722"/>
                    <a:gd name="T17" fmla="*/ 403 h 642"/>
                    <a:gd name="T18" fmla="*/ 674 w 722"/>
                    <a:gd name="T19" fmla="*/ 441 h 642"/>
                    <a:gd name="T20" fmla="*/ 663 w 722"/>
                    <a:gd name="T21" fmla="*/ 475 h 642"/>
                    <a:gd name="T22" fmla="*/ 658 w 722"/>
                    <a:gd name="T23" fmla="*/ 494 h 642"/>
                    <a:gd name="T24" fmla="*/ 652 w 722"/>
                    <a:gd name="T25" fmla="*/ 516 h 642"/>
                    <a:gd name="T26" fmla="*/ 641 w 722"/>
                    <a:gd name="T27" fmla="*/ 527 h 642"/>
                    <a:gd name="T28" fmla="*/ 620 w 722"/>
                    <a:gd name="T29" fmla="*/ 533 h 642"/>
                    <a:gd name="T30" fmla="*/ 301 w 722"/>
                    <a:gd name="T31" fmla="*/ 600 h 642"/>
                    <a:gd name="T32" fmla="*/ 295 w 722"/>
                    <a:gd name="T33" fmla="*/ 626 h 642"/>
                    <a:gd name="T34" fmla="*/ 282 w 722"/>
                    <a:gd name="T35" fmla="*/ 638 h 642"/>
                    <a:gd name="T36" fmla="*/ 270 w 722"/>
                    <a:gd name="T37" fmla="*/ 642 h 642"/>
                    <a:gd name="T38" fmla="*/ 255 w 722"/>
                    <a:gd name="T39" fmla="*/ 641 h 642"/>
                    <a:gd name="T40" fmla="*/ 237 w 722"/>
                    <a:gd name="T41" fmla="*/ 630 h 642"/>
                    <a:gd name="T42" fmla="*/ 230 w 722"/>
                    <a:gd name="T43" fmla="*/ 624 h 642"/>
                    <a:gd name="T44" fmla="*/ 213 w 722"/>
                    <a:gd name="T45" fmla="*/ 608 h 642"/>
                    <a:gd name="T46" fmla="*/ 185 w 722"/>
                    <a:gd name="T47" fmla="*/ 580 h 642"/>
                    <a:gd name="T48" fmla="*/ 150 w 722"/>
                    <a:gd name="T49" fmla="*/ 546 h 642"/>
                    <a:gd name="T50" fmla="*/ 111 w 722"/>
                    <a:gd name="T51" fmla="*/ 509 h 642"/>
                    <a:gd name="T52" fmla="*/ 74 w 722"/>
                    <a:gd name="T53" fmla="*/ 472 h 642"/>
                    <a:gd name="T54" fmla="*/ 42 w 722"/>
                    <a:gd name="T55" fmla="*/ 441 h 642"/>
                    <a:gd name="T56" fmla="*/ 19 w 722"/>
                    <a:gd name="T57" fmla="*/ 419 h 642"/>
                    <a:gd name="T58" fmla="*/ 5 w 722"/>
                    <a:gd name="T59" fmla="*/ 402 h 642"/>
                    <a:gd name="T60" fmla="*/ 0 w 722"/>
                    <a:gd name="T61" fmla="*/ 381 h 642"/>
                    <a:gd name="T62" fmla="*/ 9 w 722"/>
                    <a:gd name="T63" fmla="*/ 358 h 642"/>
                    <a:gd name="T64" fmla="*/ 17 w 722"/>
                    <a:gd name="T65" fmla="*/ 347 h 642"/>
                    <a:gd name="T66" fmla="*/ 235 w 722"/>
                    <a:gd name="T67" fmla="*/ 123 h 642"/>
                    <a:gd name="T68" fmla="*/ 262 w 722"/>
                    <a:gd name="T69" fmla="*/ 114 h 642"/>
                    <a:gd name="T70" fmla="*/ 276 w 722"/>
                    <a:gd name="T71" fmla="*/ 116 h 642"/>
                    <a:gd name="T72" fmla="*/ 289 w 722"/>
                    <a:gd name="T73" fmla="*/ 128 h 642"/>
                    <a:gd name="T74" fmla="*/ 294 w 722"/>
                    <a:gd name="T75" fmla="*/ 151 h 642"/>
                    <a:gd name="T76" fmla="*/ 425 w 722"/>
                    <a:gd name="T77" fmla="*/ 225 h 642"/>
                    <a:gd name="T78" fmla="*/ 377 w 722"/>
                    <a:gd name="T79" fmla="*/ 127 h 642"/>
                    <a:gd name="T80" fmla="*/ 379 w 722"/>
                    <a:gd name="T81" fmla="*/ 106 h 642"/>
                    <a:gd name="T82" fmla="*/ 393 w 722"/>
                    <a:gd name="T83" fmla="*/ 87 h 642"/>
                    <a:gd name="T84" fmla="*/ 410 w 722"/>
                    <a:gd name="T85" fmla="*/ 78 h 642"/>
                    <a:gd name="T86" fmla="*/ 579 w 722"/>
                    <a:gd name="T87" fmla="*/ 1 h 6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22" h="642">
                      <a:moveTo>
                        <a:pt x="591" y="0"/>
                      </a:moveTo>
                      <a:lnTo>
                        <a:pt x="606" y="2"/>
                      </a:lnTo>
                      <a:lnTo>
                        <a:pt x="619" y="11"/>
                      </a:lnTo>
                      <a:lnTo>
                        <a:pt x="628" y="21"/>
                      </a:lnTo>
                      <a:lnTo>
                        <a:pt x="634" y="35"/>
                      </a:lnTo>
                      <a:lnTo>
                        <a:pt x="713" y="240"/>
                      </a:lnTo>
                      <a:lnTo>
                        <a:pt x="720" y="252"/>
                      </a:lnTo>
                      <a:lnTo>
                        <a:pt x="722" y="269"/>
                      </a:lnTo>
                      <a:lnTo>
                        <a:pt x="722" y="274"/>
                      </a:lnTo>
                      <a:lnTo>
                        <a:pt x="721" y="280"/>
                      </a:lnTo>
                      <a:lnTo>
                        <a:pt x="721" y="283"/>
                      </a:lnTo>
                      <a:lnTo>
                        <a:pt x="720" y="283"/>
                      </a:lnTo>
                      <a:lnTo>
                        <a:pt x="717" y="294"/>
                      </a:lnTo>
                      <a:lnTo>
                        <a:pt x="713" y="307"/>
                      </a:lnTo>
                      <a:lnTo>
                        <a:pt x="709" y="326"/>
                      </a:lnTo>
                      <a:lnTo>
                        <a:pt x="703" y="346"/>
                      </a:lnTo>
                      <a:lnTo>
                        <a:pt x="694" y="373"/>
                      </a:lnTo>
                      <a:lnTo>
                        <a:pt x="684" y="403"/>
                      </a:lnTo>
                      <a:lnTo>
                        <a:pt x="678" y="423"/>
                      </a:lnTo>
                      <a:lnTo>
                        <a:pt x="674" y="441"/>
                      </a:lnTo>
                      <a:lnTo>
                        <a:pt x="668" y="459"/>
                      </a:lnTo>
                      <a:lnTo>
                        <a:pt x="663" y="475"/>
                      </a:lnTo>
                      <a:lnTo>
                        <a:pt x="659" y="487"/>
                      </a:lnTo>
                      <a:lnTo>
                        <a:pt x="658" y="494"/>
                      </a:lnTo>
                      <a:lnTo>
                        <a:pt x="657" y="506"/>
                      </a:lnTo>
                      <a:lnTo>
                        <a:pt x="652" y="516"/>
                      </a:lnTo>
                      <a:lnTo>
                        <a:pt x="647" y="522"/>
                      </a:lnTo>
                      <a:lnTo>
                        <a:pt x="641" y="527"/>
                      </a:lnTo>
                      <a:lnTo>
                        <a:pt x="629" y="532"/>
                      </a:lnTo>
                      <a:lnTo>
                        <a:pt x="620" y="533"/>
                      </a:lnTo>
                      <a:lnTo>
                        <a:pt x="301" y="533"/>
                      </a:lnTo>
                      <a:lnTo>
                        <a:pt x="301" y="600"/>
                      </a:lnTo>
                      <a:lnTo>
                        <a:pt x="299" y="615"/>
                      </a:lnTo>
                      <a:lnTo>
                        <a:pt x="295" y="626"/>
                      </a:lnTo>
                      <a:lnTo>
                        <a:pt x="289" y="634"/>
                      </a:lnTo>
                      <a:lnTo>
                        <a:pt x="282" y="638"/>
                      </a:lnTo>
                      <a:lnTo>
                        <a:pt x="275" y="641"/>
                      </a:lnTo>
                      <a:lnTo>
                        <a:pt x="270" y="642"/>
                      </a:lnTo>
                      <a:lnTo>
                        <a:pt x="266" y="642"/>
                      </a:lnTo>
                      <a:lnTo>
                        <a:pt x="255" y="641"/>
                      </a:lnTo>
                      <a:lnTo>
                        <a:pt x="246" y="636"/>
                      </a:lnTo>
                      <a:lnTo>
                        <a:pt x="237" y="630"/>
                      </a:lnTo>
                      <a:lnTo>
                        <a:pt x="232" y="625"/>
                      </a:lnTo>
                      <a:lnTo>
                        <a:pt x="230" y="624"/>
                      </a:lnTo>
                      <a:lnTo>
                        <a:pt x="224" y="618"/>
                      </a:lnTo>
                      <a:lnTo>
                        <a:pt x="213" y="608"/>
                      </a:lnTo>
                      <a:lnTo>
                        <a:pt x="201" y="596"/>
                      </a:lnTo>
                      <a:lnTo>
                        <a:pt x="185" y="580"/>
                      </a:lnTo>
                      <a:lnTo>
                        <a:pt x="168" y="564"/>
                      </a:lnTo>
                      <a:lnTo>
                        <a:pt x="150" y="546"/>
                      </a:lnTo>
                      <a:lnTo>
                        <a:pt x="131" y="527"/>
                      </a:lnTo>
                      <a:lnTo>
                        <a:pt x="111" y="509"/>
                      </a:lnTo>
                      <a:lnTo>
                        <a:pt x="92" y="489"/>
                      </a:lnTo>
                      <a:lnTo>
                        <a:pt x="74" y="472"/>
                      </a:lnTo>
                      <a:lnTo>
                        <a:pt x="57" y="455"/>
                      </a:lnTo>
                      <a:lnTo>
                        <a:pt x="42" y="441"/>
                      </a:lnTo>
                      <a:lnTo>
                        <a:pt x="29" y="429"/>
                      </a:lnTo>
                      <a:lnTo>
                        <a:pt x="19" y="419"/>
                      </a:lnTo>
                      <a:lnTo>
                        <a:pt x="15" y="414"/>
                      </a:lnTo>
                      <a:lnTo>
                        <a:pt x="5" y="402"/>
                      </a:lnTo>
                      <a:lnTo>
                        <a:pt x="1" y="391"/>
                      </a:lnTo>
                      <a:lnTo>
                        <a:pt x="0" y="381"/>
                      </a:lnTo>
                      <a:lnTo>
                        <a:pt x="4" y="368"/>
                      </a:lnTo>
                      <a:lnTo>
                        <a:pt x="9" y="358"/>
                      </a:lnTo>
                      <a:lnTo>
                        <a:pt x="13" y="351"/>
                      </a:lnTo>
                      <a:lnTo>
                        <a:pt x="17" y="347"/>
                      </a:lnTo>
                      <a:lnTo>
                        <a:pt x="226" y="132"/>
                      </a:lnTo>
                      <a:lnTo>
                        <a:pt x="235" y="123"/>
                      </a:lnTo>
                      <a:lnTo>
                        <a:pt x="248" y="116"/>
                      </a:lnTo>
                      <a:lnTo>
                        <a:pt x="262" y="114"/>
                      </a:lnTo>
                      <a:lnTo>
                        <a:pt x="269" y="114"/>
                      </a:lnTo>
                      <a:lnTo>
                        <a:pt x="276" y="116"/>
                      </a:lnTo>
                      <a:lnTo>
                        <a:pt x="283" y="121"/>
                      </a:lnTo>
                      <a:lnTo>
                        <a:pt x="289" y="128"/>
                      </a:lnTo>
                      <a:lnTo>
                        <a:pt x="293" y="138"/>
                      </a:lnTo>
                      <a:lnTo>
                        <a:pt x="294" y="151"/>
                      </a:lnTo>
                      <a:lnTo>
                        <a:pt x="294" y="225"/>
                      </a:lnTo>
                      <a:lnTo>
                        <a:pt x="425" y="225"/>
                      </a:lnTo>
                      <a:lnTo>
                        <a:pt x="382" y="140"/>
                      </a:lnTo>
                      <a:lnTo>
                        <a:pt x="377" y="127"/>
                      </a:lnTo>
                      <a:lnTo>
                        <a:pt x="376" y="116"/>
                      </a:lnTo>
                      <a:lnTo>
                        <a:pt x="379" y="106"/>
                      </a:lnTo>
                      <a:lnTo>
                        <a:pt x="385" y="95"/>
                      </a:lnTo>
                      <a:lnTo>
                        <a:pt x="393" y="87"/>
                      </a:lnTo>
                      <a:lnTo>
                        <a:pt x="402" y="82"/>
                      </a:lnTo>
                      <a:lnTo>
                        <a:pt x="410" y="78"/>
                      </a:lnTo>
                      <a:lnTo>
                        <a:pt x="568" y="4"/>
                      </a:lnTo>
                      <a:lnTo>
                        <a:pt x="579" y="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11"/>
                <p:cNvSpPr>
                  <a:spLocks noEditPoints="1"/>
                </p:cNvSpPr>
                <p:nvPr/>
              </p:nvSpPr>
              <p:spPr bwMode="auto">
                <a:xfrm>
                  <a:off x="3978" y="3367"/>
                  <a:ext cx="145" cy="128"/>
                </a:xfrm>
                <a:custGeom>
                  <a:avLst/>
                  <a:gdLst>
                    <a:gd name="T0" fmla="*/ 605 w 726"/>
                    <a:gd name="T1" fmla="*/ 589 h 639"/>
                    <a:gd name="T2" fmla="*/ 606 w 726"/>
                    <a:gd name="T3" fmla="*/ 615 h 639"/>
                    <a:gd name="T4" fmla="*/ 418 w 726"/>
                    <a:gd name="T5" fmla="*/ 0 h 639"/>
                    <a:gd name="T6" fmla="*/ 439 w 726"/>
                    <a:gd name="T7" fmla="*/ 8 h 639"/>
                    <a:gd name="T8" fmla="*/ 450 w 726"/>
                    <a:gd name="T9" fmla="*/ 20 h 639"/>
                    <a:gd name="T10" fmla="*/ 666 w 726"/>
                    <a:gd name="T11" fmla="*/ 265 h 639"/>
                    <a:gd name="T12" fmla="*/ 697 w 726"/>
                    <a:gd name="T13" fmla="*/ 257 h 639"/>
                    <a:gd name="T14" fmla="*/ 718 w 726"/>
                    <a:gd name="T15" fmla="*/ 269 h 639"/>
                    <a:gd name="T16" fmla="*/ 726 w 726"/>
                    <a:gd name="T17" fmla="*/ 294 h 639"/>
                    <a:gd name="T18" fmla="*/ 723 w 726"/>
                    <a:gd name="T19" fmla="*/ 312 h 639"/>
                    <a:gd name="T20" fmla="*/ 720 w 726"/>
                    <a:gd name="T21" fmla="*/ 325 h 639"/>
                    <a:gd name="T22" fmla="*/ 711 w 726"/>
                    <a:gd name="T23" fmla="*/ 359 h 639"/>
                    <a:gd name="T24" fmla="*/ 699 w 726"/>
                    <a:gd name="T25" fmla="*/ 408 h 639"/>
                    <a:gd name="T26" fmla="*/ 684 w 726"/>
                    <a:gd name="T27" fmla="*/ 462 h 639"/>
                    <a:gd name="T28" fmla="*/ 671 w 726"/>
                    <a:gd name="T29" fmla="*/ 518 h 639"/>
                    <a:gd name="T30" fmla="*/ 659 w 726"/>
                    <a:gd name="T31" fmla="*/ 565 h 639"/>
                    <a:gd name="T32" fmla="*/ 651 w 726"/>
                    <a:gd name="T33" fmla="*/ 598 h 639"/>
                    <a:gd name="T34" fmla="*/ 642 w 726"/>
                    <a:gd name="T35" fmla="*/ 621 h 639"/>
                    <a:gd name="T36" fmla="*/ 620 w 726"/>
                    <a:gd name="T37" fmla="*/ 637 h 639"/>
                    <a:gd name="T38" fmla="*/ 600 w 726"/>
                    <a:gd name="T39" fmla="*/ 639 h 639"/>
                    <a:gd name="T40" fmla="*/ 591 w 726"/>
                    <a:gd name="T41" fmla="*/ 638 h 639"/>
                    <a:gd name="T42" fmla="*/ 299 w 726"/>
                    <a:gd name="T43" fmla="*/ 562 h 639"/>
                    <a:gd name="T44" fmla="*/ 282 w 726"/>
                    <a:gd name="T45" fmla="*/ 556 h 639"/>
                    <a:gd name="T46" fmla="*/ 265 w 726"/>
                    <a:gd name="T47" fmla="*/ 541 h 639"/>
                    <a:gd name="T48" fmla="*/ 260 w 726"/>
                    <a:gd name="T49" fmla="*/ 522 h 639"/>
                    <a:gd name="T50" fmla="*/ 270 w 726"/>
                    <a:gd name="T51" fmla="*/ 502 h 639"/>
                    <a:gd name="T52" fmla="*/ 346 w 726"/>
                    <a:gd name="T53" fmla="*/ 456 h 639"/>
                    <a:gd name="T54" fmla="*/ 230 w 726"/>
                    <a:gd name="T55" fmla="*/ 425 h 639"/>
                    <a:gd name="T56" fmla="*/ 213 w 726"/>
                    <a:gd name="T57" fmla="*/ 442 h 639"/>
                    <a:gd name="T58" fmla="*/ 196 w 726"/>
                    <a:gd name="T59" fmla="*/ 445 h 639"/>
                    <a:gd name="T60" fmla="*/ 173 w 726"/>
                    <a:gd name="T61" fmla="*/ 438 h 639"/>
                    <a:gd name="T62" fmla="*/ 21 w 726"/>
                    <a:gd name="T63" fmla="*/ 330 h 639"/>
                    <a:gd name="T64" fmla="*/ 3 w 726"/>
                    <a:gd name="T65" fmla="*/ 307 h 639"/>
                    <a:gd name="T66" fmla="*/ 0 w 726"/>
                    <a:gd name="T67" fmla="*/ 283 h 639"/>
                    <a:gd name="T68" fmla="*/ 11 w 726"/>
                    <a:gd name="T69" fmla="*/ 263 h 639"/>
                    <a:gd name="T70" fmla="*/ 150 w 726"/>
                    <a:gd name="T71" fmla="*/ 85 h 639"/>
                    <a:gd name="T72" fmla="*/ 161 w 726"/>
                    <a:gd name="T73" fmla="*/ 71 h 639"/>
                    <a:gd name="T74" fmla="*/ 178 w 726"/>
                    <a:gd name="T75" fmla="*/ 60 h 639"/>
                    <a:gd name="T76" fmla="*/ 201 w 726"/>
                    <a:gd name="T77" fmla="*/ 52 h 639"/>
                    <a:gd name="T78" fmla="*/ 242 w 726"/>
                    <a:gd name="T79" fmla="*/ 43 h 639"/>
                    <a:gd name="T80" fmla="*/ 306 w 726"/>
                    <a:gd name="T81" fmla="*/ 28 h 639"/>
                    <a:gd name="T82" fmla="*/ 345 w 726"/>
                    <a:gd name="T83" fmla="*/ 20 h 639"/>
                    <a:gd name="T84" fmla="*/ 379 w 726"/>
                    <a:gd name="T85" fmla="*/ 11 h 639"/>
                    <a:gd name="T86" fmla="*/ 398 w 726"/>
                    <a:gd name="T87" fmla="*/ 6 h 639"/>
                    <a:gd name="T88" fmla="*/ 418 w 726"/>
                    <a:gd name="T89" fmla="*/ 0 h 6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6" h="639">
                      <a:moveTo>
                        <a:pt x="606" y="589"/>
                      </a:moveTo>
                      <a:lnTo>
                        <a:pt x="605" y="589"/>
                      </a:lnTo>
                      <a:lnTo>
                        <a:pt x="603" y="589"/>
                      </a:lnTo>
                      <a:lnTo>
                        <a:pt x="606" y="615"/>
                      </a:lnTo>
                      <a:lnTo>
                        <a:pt x="606" y="589"/>
                      </a:lnTo>
                      <a:close/>
                      <a:moveTo>
                        <a:pt x="418" y="0"/>
                      </a:moveTo>
                      <a:lnTo>
                        <a:pt x="429" y="3"/>
                      </a:lnTo>
                      <a:lnTo>
                        <a:pt x="439" y="8"/>
                      </a:lnTo>
                      <a:lnTo>
                        <a:pt x="446" y="14"/>
                      </a:lnTo>
                      <a:lnTo>
                        <a:pt x="450" y="20"/>
                      </a:lnTo>
                      <a:lnTo>
                        <a:pt x="610" y="297"/>
                      </a:lnTo>
                      <a:lnTo>
                        <a:pt x="666" y="265"/>
                      </a:lnTo>
                      <a:lnTo>
                        <a:pt x="682" y="259"/>
                      </a:lnTo>
                      <a:lnTo>
                        <a:pt x="697" y="257"/>
                      </a:lnTo>
                      <a:lnTo>
                        <a:pt x="709" y="261"/>
                      </a:lnTo>
                      <a:lnTo>
                        <a:pt x="718" y="269"/>
                      </a:lnTo>
                      <a:lnTo>
                        <a:pt x="724" y="282"/>
                      </a:lnTo>
                      <a:lnTo>
                        <a:pt x="726" y="294"/>
                      </a:lnTo>
                      <a:lnTo>
                        <a:pt x="726" y="305"/>
                      </a:lnTo>
                      <a:lnTo>
                        <a:pt x="723" y="312"/>
                      </a:lnTo>
                      <a:lnTo>
                        <a:pt x="722" y="316"/>
                      </a:lnTo>
                      <a:lnTo>
                        <a:pt x="720" y="325"/>
                      </a:lnTo>
                      <a:lnTo>
                        <a:pt x="716" y="340"/>
                      </a:lnTo>
                      <a:lnTo>
                        <a:pt x="711" y="359"/>
                      </a:lnTo>
                      <a:lnTo>
                        <a:pt x="705" y="382"/>
                      </a:lnTo>
                      <a:lnTo>
                        <a:pt x="699" y="408"/>
                      </a:lnTo>
                      <a:lnTo>
                        <a:pt x="692" y="434"/>
                      </a:lnTo>
                      <a:lnTo>
                        <a:pt x="684" y="462"/>
                      </a:lnTo>
                      <a:lnTo>
                        <a:pt x="678" y="490"/>
                      </a:lnTo>
                      <a:lnTo>
                        <a:pt x="671" y="518"/>
                      </a:lnTo>
                      <a:lnTo>
                        <a:pt x="665" y="542"/>
                      </a:lnTo>
                      <a:lnTo>
                        <a:pt x="659" y="565"/>
                      </a:lnTo>
                      <a:lnTo>
                        <a:pt x="654" y="583"/>
                      </a:lnTo>
                      <a:lnTo>
                        <a:pt x="651" y="598"/>
                      </a:lnTo>
                      <a:lnTo>
                        <a:pt x="648" y="606"/>
                      </a:lnTo>
                      <a:lnTo>
                        <a:pt x="642" y="621"/>
                      </a:lnTo>
                      <a:lnTo>
                        <a:pt x="632" y="631"/>
                      </a:lnTo>
                      <a:lnTo>
                        <a:pt x="620" y="637"/>
                      </a:lnTo>
                      <a:lnTo>
                        <a:pt x="606" y="639"/>
                      </a:lnTo>
                      <a:lnTo>
                        <a:pt x="600" y="639"/>
                      </a:lnTo>
                      <a:lnTo>
                        <a:pt x="595" y="638"/>
                      </a:lnTo>
                      <a:lnTo>
                        <a:pt x="591" y="638"/>
                      </a:lnTo>
                      <a:lnTo>
                        <a:pt x="589" y="637"/>
                      </a:lnTo>
                      <a:lnTo>
                        <a:pt x="299" y="562"/>
                      </a:lnTo>
                      <a:lnTo>
                        <a:pt x="290" y="559"/>
                      </a:lnTo>
                      <a:lnTo>
                        <a:pt x="282" y="556"/>
                      </a:lnTo>
                      <a:lnTo>
                        <a:pt x="272" y="549"/>
                      </a:lnTo>
                      <a:lnTo>
                        <a:pt x="265" y="541"/>
                      </a:lnTo>
                      <a:lnTo>
                        <a:pt x="260" y="529"/>
                      </a:lnTo>
                      <a:lnTo>
                        <a:pt x="260" y="522"/>
                      </a:lnTo>
                      <a:lnTo>
                        <a:pt x="263" y="513"/>
                      </a:lnTo>
                      <a:lnTo>
                        <a:pt x="270" y="502"/>
                      </a:lnTo>
                      <a:lnTo>
                        <a:pt x="282" y="492"/>
                      </a:lnTo>
                      <a:lnTo>
                        <a:pt x="346" y="456"/>
                      </a:lnTo>
                      <a:lnTo>
                        <a:pt x="283" y="347"/>
                      </a:lnTo>
                      <a:lnTo>
                        <a:pt x="230" y="425"/>
                      </a:lnTo>
                      <a:lnTo>
                        <a:pt x="221" y="436"/>
                      </a:lnTo>
                      <a:lnTo>
                        <a:pt x="213" y="442"/>
                      </a:lnTo>
                      <a:lnTo>
                        <a:pt x="203" y="444"/>
                      </a:lnTo>
                      <a:lnTo>
                        <a:pt x="196" y="445"/>
                      </a:lnTo>
                      <a:lnTo>
                        <a:pt x="184" y="443"/>
                      </a:lnTo>
                      <a:lnTo>
                        <a:pt x="173" y="438"/>
                      </a:lnTo>
                      <a:lnTo>
                        <a:pt x="163" y="432"/>
                      </a:lnTo>
                      <a:lnTo>
                        <a:pt x="21" y="330"/>
                      </a:lnTo>
                      <a:lnTo>
                        <a:pt x="9" y="319"/>
                      </a:lnTo>
                      <a:lnTo>
                        <a:pt x="3" y="307"/>
                      </a:lnTo>
                      <a:lnTo>
                        <a:pt x="0" y="297"/>
                      </a:lnTo>
                      <a:lnTo>
                        <a:pt x="0" y="283"/>
                      </a:lnTo>
                      <a:lnTo>
                        <a:pt x="5" y="272"/>
                      </a:lnTo>
                      <a:lnTo>
                        <a:pt x="11" y="263"/>
                      </a:lnTo>
                      <a:lnTo>
                        <a:pt x="15" y="259"/>
                      </a:lnTo>
                      <a:lnTo>
                        <a:pt x="150" y="85"/>
                      </a:lnTo>
                      <a:lnTo>
                        <a:pt x="154" y="78"/>
                      </a:lnTo>
                      <a:lnTo>
                        <a:pt x="161" y="71"/>
                      </a:lnTo>
                      <a:lnTo>
                        <a:pt x="171" y="63"/>
                      </a:lnTo>
                      <a:lnTo>
                        <a:pt x="178" y="60"/>
                      </a:lnTo>
                      <a:lnTo>
                        <a:pt x="188" y="57"/>
                      </a:lnTo>
                      <a:lnTo>
                        <a:pt x="201" y="52"/>
                      </a:lnTo>
                      <a:lnTo>
                        <a:pt x="219" y="49"/>
                      </a:lnTo>
                      <a:lnTo>
                        <a:pt x="242" y="43"/>
                      </a:lnTo>
                      <a:lnTo>
                        <a:pt x="271" y="37"/>
                      </a:lnTo>
                      <a:lnTo>
                        <a:pt x="306" y="28"/>
                      </a:lnTo>
                      <a:lnTo>
                        <a:pt x="325" y="23"/>
                      </a:lnTo>
                      <a:lnTo>
                        <a:pt x="345" y="20"/>
                      </a:lnTo>
                      <a:lnTo>
                        <a:pt x="363" y="15"/>
                      </a:lnTo>
                      <a:lnTo>
                        <a:pt x="379" y="11"/>
                      </a:lnTo>
                      <a:lnTo>
                        <a:pt x="391" y="9"/>
                      </a:lnTo>
                      <a:lnTo>
                        <a:pt x="398" y="6"/>
                      </a:lnTo>
                      <a:lnTo>
                        <a:pt x="408" y="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12"/>
                <p:cNvSpPr>
                  <a:spLocks noEditPoints="1"/>
                </p:cNvSpPr>
                <p:nvPr/>
              </p:nvSpPr>
              <p:spPr bwMode="auto">
                <a:xfrm>
                  <a:off x="3898" y="3454"/>
                  <a:ext cx="108" cy="146"/>
                </a:xfrm>
                <a:custGeom>
                  <a:avLst/>
                  <a:gdLst>
                    <a:gd name="T0" fmla="*/ 454 w 540"/>
                    <a:gd name="T1" fmla="*/ 677 h 726"/>
                    <a:gd name="T2" fmla="*/ 455 w 540"/>
                    <a:gd name="T3" fmla="*/ 700 h 726"/>
                    <a:gd name="T4" fmla="*/ 387 w 540"/>
                    <a:gd name="T5" fmla="*/ 0 h 726"/>
                    <a:gd name="T6" fmla="*/ 414 w 540"/>
                    <a:gd name="T7" fmla="*/ 10 h 726"/>
                    <a:gd name="T8" fmla="*/ 430 w 540"/>
                    <a:gd name="T9" fmla="*/ 33 h 726"/>
                    <a:gd name="T10" fmla="*/ 537 w 540"/>
                    <a:gd name="T11" fmla="*/ 324 h 726"/>
                    <a:gd name="T12" fmla="*/ 538 w 540"/>
                    <a:gd name="T13" fmla="*/ 349 h 726"/>
                    <a:gd name="T14" fmla="*/ 528 w 540"/>
                    <a:gd name="T15" fmla="*/ 367 h 726"/>
                    <a:gd name="T16" fmla="*/ 508 w 540"/>
                    <a:gd name="T17" fmla="*/ 373 h 726"/>
                    <a:gd name="T18" fmla="*/ 488 w 540"/>
                    <a:gd name="T19" fmla="*/ 368 h 726"/>
                    <a:gd name="T20" fmla="*/ 367 w 540"/>
                    <a:gd name="T21" fmla="*/ 454 h 726"/>
                    <a:gd name="T22" fmla="*/ 472 w 540"/>
                    <a:gd name="T23" fmla="*/ 454 h 726"/>
                    <a:gd name="T24" fmla="*/ 490 w 540"/>
                    <a:gd name="T25" fmla="*/ 464 h 726"/>
                    <a:gd name="T26" fmla="*/ 501 w 540"/>
                    <a:gd name="T27" fmla="*/ 486 h 726"/>
                    <a:gd name="T28" fmla="*/ 501 w 540"/>
                    <a:gd name="T29" fmla="*/ 504 h 726"/>
                    <a:gd name="T30" fmla="*/ 498 w 540"/>
                    <a:gd name="T31" fmla="*/ 694 h 726"/>
                    <a:gd name="T32" fmla="*/ 488 w 540"/>
                    <a:gd name="T33" fmla="*/ 712 h 726"/>
                    <a:gd name="T34" fmla="*/ 467 w 540"/>
                    <a:gd name="T35" fmla="*/ 724 h 726"/>
                    <a:gd name="T36" fmla="*/ 445 w 540"/>
                    <a:gd name="T37" fmla="*/ 724 h 726"/>
                    <a:gd name="T38" fmla="*/ 226 w 540"/>
                    <a:gd name="T39" fmla="*/ 711 h 726"/>
                    <a:gd name="T40" fmla="*/ 211 w 540"/>
                    <a:gd name="T41" fmla="*/ 710 h 726"/>
                    <a:gd name="T42" fmla="*/ 193 w 540"/>
                    <a:gd name="T43" fmla="*/ 701 h 726"/>
                    <a:gd name="T44" fmla="*/ 172 w 540"/>
                    <a:gd name="T45" fmla="*/ 686 h 726"/>
                    <a:gd name="T46" fmla="*/ 141 w 540"/>
                    <a:gd name="T47" fmla="*/ 656 h 726"/>
                    <a:gd name="T48" fmla="*/ 93 w 540"/>
                    <a:gd name="T49" fmla="*/ 614 h 726"/>
                    <a:gd name="T50" fmla="*/ 64 w 540"/>
                    <a:gd name="T51" fmla="*/ 587 h 726"/>
                    <a:gd name="T52" fmla="*/ 39 w 540"/>
                    <a:gd name="T53" fmla="*/ 564 h 726"/>
                    <a:gd name="T54" fmla="*/ 23 w 540"/>
                    <a:gd name="T55" fmla="*/ 551 h 726"/>
                    <a:gd name="T56" fmla="*/ 6 w 540"/>
                    <a:gd name="T57" fmla="*/ 536 h 726"/>
                    <a:gd name="T58" fmla="*/ 0 w 540"/>
                    <a:gd name="T59" fmla="*/ 516 h 726"/>
                    <a:gd name="T60" fmla="*/ 5 w 540"/>
                    <a:gd name="T61" fmla="*/ 500 h 726"/>
                    <a:gd name="T62" fmla="*/ 81 w 540"/>
                    <a:gd name="T63" fmla="*/ 183 h 726"/>
                    <a:gd name="T64" fmla="*/ 58 w 540"/>
                    <a:gd name="T65" fmla="*/ 164 h 726"/>
                    <a:gd name="T66" fmla="*/ 54 w 540"/>
                    <a:gd name="T67" fmla="*/ 145 h 726"/>
                    <a:gd name="T68" fmla="*/ 63 w 540"/>
                    <a:gd name="T69" fmla="*/ 123 h 726"/>
                    <a:gd name="T70" fmla="*/ 80 w 540"/>
                    <a:gd name="T71" fmla="*/ 111 h 726"/>
                    <a:gd name="T72" fmla="*/ 90 w 540"/>
                    <a:gd name="T73" fmla="*/ 107 h 726"/>
                    <a:gd name="T74" fmla="*/ 114 w 540"/>
                    <a:gd name="T75" fmla="*/ 99 h 726"/>
                    <a:gd name="T76" fmla="*/ 154 w 540"/>
                    <a:gd name="T77" fmla="*/ 83 h 726"/>
                    <a:gd name="T78" fmla="*/ 205 w 540"/>
                    <a:gd name="T79" fmla="*/ 64 h 726"/>
                    <a:gd name="T80" fmla="*/ 259 w 540"/>
                    <a:gd name="T81" fmla="*/ 44 h 726"/>
                    <a:gd name="T82" fmla="*/ 310 w 540"/>
                    <a:gd name="T83" fmla="*/ 25 h 726"/>
                    <a:gd name="T84" fmla="*/ 349 w 540"/>
                    <a:gd name="T85" fmla="*/ 10 h 726"/>
                    <a:gd name="T86" fmla="*/ 370 w 540"/>
                    <a:gd name="T87" fmla="*/ 2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40" h="726">
                      <a:moveTo>
                        <a:pt x="455" y="676"/>
                      </a:moveTo>
                      <a:lnTo>
                        <a:pt x="454" y="677"/>
                      </a:lnTo>
                      <a:lnTo>
                        <a:pt x="451" y="678"/>
                      </a:lnTo>
                      <a:lnTo>
                        <a:pt x="455" y="700"/>
                      </a:lnTo>
                      <a:lnTo>
                        <a:pt x="455" y="676"/>
                      </a:lnTo>
                      <a:close/>
                      <a:moveTo>
                        <a:pt x="387" y="0"/>
                      </a:moveTo>
                      <a:lnTo>
                        <a:pt x="402" y="3"/>
                      </a:lnTo>
                      <a:lnTo>
                        <a:pt x="414" y="10"/>
                      </a:lnTo>
                      <a:lnTo>
                        <a:pt x="424" y="21"/>
                      </a:lnTo>
                      <a:lnTo>
                        <a:pt x="430" y="33"/>
                      </a:lnTo>
                      <a:lnTo>
                        <a:pt x="535" y="315"/>
                      </a:lnTo>
                      <a:lnTo>
                        <a:pt x="537" y="324"/>
                      </a:lnTo>
                      <a:lnTo>
                        <a:pt x="540" y="335"/>
                      </a:lnTo>
                      <a:lnTo>
                        <a:pt x="538" y="349"/>
                      </a:lnTo>
                      <a:lnTo>
                        <a:pt x="534" y="360"/>
                      </a:lnTo>
                      <a:lnTo>
                        <a:pt x="528" y="367"/>
                      </a:lnTo>
                      <a:lnTo>
                        <a:pt x="518" y="372"/>
                      </a:lnTo>
                      <a:lnTo>
                        <a:pt x="508" y="373"/>
                      </a:lnTo>
                      <a:lnTo>
                        <a:pt x="498" y="372"/>
                      </a:lnTo>
                      <a:lnTo>
                        <a:pt x="488" y="368"/>
                      </a:lnTo>
                      <a:lnTo>
                        <a:pt x="421" y="336"/>
                      </a:lnTo>
                      <a:lnTo>
                        <a:pt x="367" y="454"/>
                      </a:lnTo>
                      <a:lnTo>
                        <a:pt x="457" y="453"/>
                      </a:lnTo>
                      <a:lnTo>
                        <a:pt x="472" y="454"/>
                      </a:lnTo>
                      <a:lnTo>
                        <a:pt x="483" y="459"/>
                      </a:lnTo>
                      <a:lnTo>
                        <a:pt x="490" y="464"/>
                      </a:lnTo>
                      <a:lnTo>
                        <a:pt x="497" y="475"/>
                      </a:lnTo>
                      <a:lnTo>
                        <a:pt x="501" y="486"/>
                      </a:lnTo>
                      <a:lnTo>
                        <a:pt x="501" y="495"/>
                      </a:lnTo>
                      <a:lnTo>
                        <a:pt x="501" y="504"/>
                      </a:lnTo>
                      <a:lnTo>
                        <a:pt x="500" y="680"/>
                      </a:lnTo>
                      <a:lnTo>
                        <a:pt x="498" y="694"/>
                      </a:lnTo>
                      <a:lnTo>
                        <a:pt x="494" y="705"/>
                      </a:lnTo>
                      <a:lnTo>
                        <a:pt x="488" y="712"/>
                      </a:lnTo>
                      <a:lnTo>
                        <a:pt x="478" y="720"/>
                      </a:lnTo>
                      <a:lnTo>
                        <a:pt x="467" y="724"/>
                      </a:lnTo>
                      <a:lnTo>
                        <a:pt x="455" y="726"/>
                      </a:lnTo>
                      <a:lnTo>
                        <a:pt x="445" y="724"/>
                      </a:lnTo>
                      <a:lnTo>
                        <a:pt x="231" y="710"/>
                      </a:lnTo>
                      <a:lnTo>
                        <a:pt x="226" y="711"/>
                      </a:lnTo>
                      <a:lnTo>
                        <a:pt x="223" y="711"/>
                      </a:lnTo>
                      <a:lnTo>
                        <a:pt x="211" y="710"/>
                      </a:lnTo>
                      <a:lnTo>
                        <a:pt x="200" y="705"/>
                      </a:lnTo>
                      <a:lnTo>
                        <a:pt x="193" y="701"/>
                      </a:lnTo>
                      <a:lnTo>
                        <a:pt x="184" y="695"/>
                      </a:lnTo>
                      <a:lnTo>
                        <a:pt x="172" y="686"/>
                      </a:lnTo>
                      <a:lnTo>
                        <a:pt x="158" y="672"/>
                      </a:lnTo>
                      <a:lnTo>
                        <a:pt x="141" y="656"/>
                      </a:lnTo>
                      <a:lnTo>
                        <a:pt x="119" y="637"/>
                      </a:lnTo>
                      <a:lnTo>
                        <a:pt x="93" y="614"/>
                      </a:lnTo>
                      <a:lnTo>
                        <a:pt x="79" y="601"/>
                      </a:lnTo>
                      <a:lnTo>
                        <a:pt x="64" y="587"/>
                      </a:lnTo>
                      <a:lnTo>
                        <a:pt x="51" y="575"/>
                      </a:lnTo>
                      <a:lnTo>
                        <a:pt x="39" y="564"/>
                      </a:lnTo>
                      <a:lnTo>
                        <a:pt x="29" y="556"/>
                      </a:lnTo>
                      <a:lnTo>
                        <a:pt x="23" y="551"/>
                      </a:lnTo>
                      <a:lnTo>
                        <a:pt x="14" y="545"/>
                      </a:lnTo>
                      <a:lnTo>
                        <a:pt x="6" y="536"/>
                      </a:lnTo>
                      <a:lnTo>
                        <a:pt x="3" y="529"/>
                      </a:lnTo>
                      <a:lnTo>
                        <a:pt x="0" y="516"/>
                      </a:lnTo>
                      <a:lnTo>
                        <a:pt x="3" y="506"/>
                      </a:lnTo>
                      <a:lnTo>
                        <a:pt x="5" y="500"/>
                      </a:lnTo>
                      <a:lnTo>
                        <a:pt x="141" y="210"/>
                      </a:lnTo>
                      <a:lnTo>
                        <a:pt x="81" y="183"/>
                      </a:lnTo>
                      <a:lnTo>
                        <a:pt x="67" y="174"/>
                      </a:lnTo>
                      <a:lnTo>
                        <a:pt x="58" y="164"/>
                      </a:lnTo>
                      <a:lnTo>
                        <a:pt x="55" y="155"/>
                      </a:lnTo>
                      <a:lnTo>
                        <a:pt x="54" y="145"/>
                      </a:lnTo>
                      <a:lnTo>
                        <a:pt x="57" y="133"/>
                      </a:lnTo>
                      <a:lnTo>
                        <a:pt x="63" y="123"/>
                      </a:lnTo>
                      <a:lnTo>
                        <a:pt x="73" y="116"/>
                      </a:lnTo>
                      <a:lnTo>
                        <a:pt x="80" y="111"/>
                      </a:lnTo>
                      <a:lnTo>
                        <a:pt x="87" y="109"/>
                      </a:lnTo>
                      <a:lnTo>
                        <a:pt x="90" y="107"/>
                      </a:lnTo>
                      <a:lnTo>
                        <a:pt x="99" y="104"/>
                      </a:lnTo>
                      <a:lnTo>
                        <a:pt x="114" y="99"/>
                      </a:lnTo>
                      <a:lnTo>
                        <a:pt x="132" y="92"/>
                      </a:lnTo>
                      <a:lnTo>
                        <a:pt x="154" y="83"/>
                      </a:lnTo>
                      <a:lnTo>
                        <a:pt x="179" y="75"/>
                      </a:lnTo>
                      <a:lnTo>
                        <a:pt x="205" y="64"/>
                      </a:lnTo>
                      <a:lnTo>
                        <a:pt x="232" y="54"/>
                      </a:lnTo>
                      <a:lnTo>
                        <a:pt x="259" y="44"/>
                      </a:lnTo>
                      <a:lnTo>
                        <a:pt x="284" y="35"/>
                      </a:lnTo>
                      <a:lnTo>
                        <a:pt x="310" y="25"/>
                      </a:lnTo>
                      <a:lnTo>
                        <a:pt x="330" y="16"/>
                      </a:lnTo>
                      <a:lnTo>
                        <a:pt x="349" y="10"/>
                      </a:lnTo>
                      <a:lnTo>
                        <a:pt x="363" y="6"/>
                      </a:lnTo>
                      <a:lnTo>
                        <a:pt x="370" y="2"/>
                      </a:lnTo>
                      <a:lnTo>
                        <a:pt x="387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54" name="TextBox 53"/>
          <p:cNvSpPr txBox="1"/>
          <p:nvPr/>
        </p:nvSpPr>
        <p:spPr>
          <a:xfrm>
            <a:off x="773660" y="3444945"/>
            <a:ext cx="106256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텍스트를 입력하세요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- - - - - - - - - - - - - - - - - - - - - - - - - - - - - - - - - - - - - - - - - </a:t>
            </a:r>
            <a:r>
              <a:rPr lang="ko-KR" altLang="en-US" spc="-150" dirty="0" err="1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</a:t>
            </a:r>
            <a:r>
              <a:rPr lang="ko-KR" altLang="en-US" spc="-150" dirty="0" err="1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- - - - - - - - - - - - - - - - - - - - - - - - - - - - -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73659" y="3939258"/>
            <a:ext cx="10579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pc="-150" dirty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텍스트를 입력하세요</a:t>
            </a:r>
            <a:r>
              <a:rPr lang="en-US" altLang="ko-KR" spc="-150" dirty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- - - - - - - - - - - - - - - - - - - - - - - - - - - - - - - - - - - - - - - - - -</a:t>
            </a:r>
            <a:r>
              <a:rPr lang="ko-KR" altLang="en-US" spc="-150" dirty="0" err="1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ko-KR" altLang="en-US" spc="-150" dirty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</a:t>
            </a:r>
            <a:r>
              <a:rPr lang="ko-KR" altLang="en-US" spc="-150" dirty="0" err="1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en-US" altLang="ko-KR" spc="-150" dirty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- - - - - - - - - - - - - - - - - - - - - - - - - - - -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3660" y="4805105"/>
            <a:ext cx="106256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텍스트를 입력하세요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- - - - - - - - - - - - - - - - - - - - - - - - - - - - - - - - - - - - - - - - - </a:t>
            </a:r>
            <a:r>
              <a:rPr lang="ko-KR" altLang="en-US" spc="-150" dirty="0" err="1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</a:t>
            </a:r>
            <a:r>
              <a:rPr lang="ko-KR" altLang="en-US" spc="-150" dirty="0" err="1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- - - - - - - - - - - - - - - - - - - - - - - - - - - - -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73659" y="5299418"/>
            <a:ext cx="10579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pc="-150" dirty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텍스트를 입력하세요</a:t>
            </a:r>
            <a:r>
              <a:rPr lang="en-US" altLang="ko-KR" spc="-150" dirty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- - - - - - - - - - - - - - - - - - - - - - - - - - - - - - - - - - - - - - - - - -</a:t>
            </a:r>
            <a:r>
              <a:rPr lang="ko-KR" altLang="en-US" spc="-150" dirty="0" err="1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ko-KR" altLang="en-US" spc="-150" dirty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</a:t>
            </a:r>
            <a:r>
              <a:rPr lang="ko-KR" altLang="en-US" spc="-150" dirty="0" err="1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en-US" altLang="ko-KR" spc="-150" dirty="0">
                <a:solidFill>
                  <a:srgbClr val="FF565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- - - - - - - - - - - - - - - - - - - - - - - - - - - - </a:t>
            </a:r>
          </a:p>
        </p:txBody>
      </p:sp>
    </p:spTree>
    <p:extLst>
      <p:ext uri="{BB962C8B-B14F-4D97-AF65-F5344CB8AC3E}">
        <p14:creationId xmlns:p14="http://schemas.microsoft.com/office/powerpoint/2010/main" val="2778684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265714" cy="68580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solidFill>
              <a:schemeClr val="bg1">
                <a:lumMod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-9333" y="1498130"/>
            <a:ext cx="7181060" cy="1758253"/>
            <a:chOff x="-9333" y="1498130"/>
            <a:chExt cx="7181060" cy="1758253"/>
          </a:xfrm>
        </p:grpSpPr>
        <p:sp>
          <p:nvSpPr>
            <p:cNvPr id="4" name="직사각형 3"/>
            <p:cNvSpPr/>
            <p:nvPr/>
          </p:nvSpPr>
          <p:spPr>
            <a:xfrm>
              <a:off x="-9333" y="1498130"/>
              <a:ext cx="6550091" cy="1758253"/>
            </a:xfrm>
            <a:prstGeom prst="rect">
              <a:avLst/>
            </a:prstGeom>
            <a:solidFill>
              <a:srgbClr val="FF8878">
                <a:alpha val="75000"/>
              </a:srgbClr>
            </a:solidFill>
            <a:ln>
              <a:solidFill>
                <a:srgbClr val="FF8878">
                  <a:alpha val="7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 useBgFill="1">
          <p:nvSpPr>
            <p:cNvPr id="5" name="직각 삼각형 4"/>
            <p:cNvSpPr/>
            <p:nvPr/>
          </p:nvSpPr>
          <p:spPr>
            <a:xfrm rot="2700000">
              <a:off x="5928455" y="1764952"/>
              <a:ext cx="1243272" cy="124327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79880" y="2001867"/>
            <a:ext cx="5914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</a:t>
            </a:r>
            <a:endParaRPr lang="ko-KR" altLang="en-US" sz="25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1212" y="1817200"/>
            <a:ext cx="364529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Your title</a:t>
            </a:r>
          </a:p>
          <a:p>
            <a:r>
              <a:rPr lang="en-US" altLang="ko-KR" sz="40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YOUR TITLE</a:t>
            </a:r>
            <a:endParaRPr lang="ko-KR" altLang="en-US" sz="44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520477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9069970" y="548972"/>
            <a:ext cx="2357746" cy="768848"/>
            <a:chOff x="6202681" y="278719"/>
            <a:chExt cx="2357746" cy="768848"/>
          </a:xfrm>
        </p:grpSpPr>
        <p:sp>
          <p:nvSpPr>
            <p:cNvPr id="39" name="TextBox 38"/>
            <p:cNvSpPr txBox="1"/>
            <p:nvPr/>
          </p:nvSpPr>
          <p:spPr>
            <a:xfrm>
              <a:off x="6202681" y="739790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Your Title Here !!!!!!!!!!</a:t>
              </a: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6266717" y="278719"/>
              <a:ext cx="2247989" cy="386373"/>
              <a:chOff x="3279677" y="3047013"/>
              <a:chExt cx="5566128" cy="956678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3279677" y="3047013"/>
                <a:ext cx="5566128" cy="956678"/>
                <a:chOff x="3279677" y="3047013"/>
                <a:chExt cx="5566128" cy="956678"/>
              </a:xfrm>
            </p:grpSpPr>
            <p:grpSp>
              <p:nvGrpSpPr>
                <p:cNvPr id="50" name="그룹 49"/>
                <p:cNvGrpSpPr/>
                <p:nvPr/>
              </p:nvGrpSpPr>
              <p:grpSpPr>
                <a:xfrm>
                  <a:off x="3279677" y="3047013"/>
                  <a:ext cx="5566128" cy="956678"/>
                  <a:chOff x="3279677" y="3047013"/>
                  <a:chExt cx="5566128" cy="956678"/>
                </a:xfrm>
              </p:grpSpPr>
              <p:grpSp>
                <p:nvGrpSpPr>
                  <p:cNvPr id="52" name="그룹 51"/>
                  <p:cNvGrpSpPr/>
                  <p:nvPr/>
                </p:nvGrpSpPr>
                <p:grpSpPr>
                  <a:xfrm>
                    <a:off x="3279677" y="3047013"/>
                    <a:ext cx="5566128" cy="956678"/>
                    <a:chOff x="3279677" y="3047013"/>
                    <a:chExt cx="5566128" cy="956678"/>
                  </a:xfrm>
                </p:grpSpPr>
                <p:grpSp>
                  <p:nvGrpSpPr>
                    <p:cNvPr id="63" name="그룹 62"/>
                    <p:cNvGrpSpPr/>
                    <p:nvPr/>
                  </p:nvGrpSpPr>
                  <p:grpSpPr>
                    <a:xfrm>
                      <a:off x="3279677" y="3047013"/>
                      <a:ext cx="5566128" cy="956678"/>
                      <a:chOff x="3279677" y="3047013"/>
                      <a:chExt cx="5566128" cy="956678"/>
                    </a:xfrm>
                  </p:grpSpPr>
                  <p:grpSp>
                    <p:nvGrpSpPr>
                      <p:cNvPr id="65" name="그룹 64"/>
                      <p:cNvGrpSpPr/>
                      <p:nvPr/>
                    </p:nvGrpSpPr>
                    <p:grpSpPr>
                      <a:xfrm>
                        <a:off x="3279677" y="3047013"/>
                        <a:ext cx="5566128" cy="956678"/>
                        <a:chOff x="3703320" y="3535680"/>
                        <a:chExt cx="3901440" cy="670560"/>
                      </a:xfrm>
                    </p:grpSpPr>
                    <p:sp>
                      <p:nvSpPr>
                        <p:cNvPr id="67" name="직사각형 66"/>
                        <p:cNvSpPr/>
                        <p:nvPr/>
                      </p:nvSpPr>
                      <p:spPr>
                        <a:xfrm>
                          <a:off x="370332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565A"/>
                        </a:solidFill>
                        <a:ln>
                          <a:solidFill>
                            <a:srgbClr val="FF565A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68" name="직사각형 67"/>
                        <p:cNvSpPr/>
                        <p:nvPr/>
                      </p:nvSpPr>
                      <p:spPr>
                        <a:xfrm>
                          <a:off x="451104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8878"/>
                        </a:solidFill>
                        <a:ln>
                          <a:solidFill>
                            <a:srgbClr val="FF887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69" name="직사각형 68"/>
                        <p:cNvSpPr/>
                        <p:nvPr/>
                      </p:nvSpPr>
                      <p:spPr>
                        <a:xfrm>
                          <a:off x="531876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B89B"/>
                        </a:solidFill>
                        <a:ln>
                          <a:solidFill>
                            <a:srgbClr val="FFB89B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70" name="직사각형 69"/>
                        <p:cNvSpPr/>
                        <p:nvPr/>
                      </p:nvSpPr>
                      <p:spPr>
                        <a:xfrm>
                          <a:off x="612648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E6C1"/>
                        </a:solidFill>
                        <a:ln>
                          <a:solidFill>
                            <a:srgbClr val="FFE6C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71" name="직사각형 70"/>
                        <p:cNvSpPr/>
                        <p:nvPr/>
                      </p:nvSpPr>
                      <p:spPr>
                        <a:xfrm>
                          <a:off x="693420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84CDC2"/>
                        </a:solidFill>
                        <a:ln>
                          <a:solidFill>
                            <a:srgbClr val="84CDC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66" name="Freeform 6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3415372" y="3177833"/>
                        <a:ext cx="685288" cy="695038"/>
                      </a:xfrm>
                      <a:custGeom>
                        <a:avLst/>
                        <a:gdLst>
                          <a:gd name="T0" fmla="*/ 651 w 3938"/>
                          <a:gd name="T1" fmla="*/ 2980 h 3989"/>
                          <a:gd name="T2" fmla="*/ 1140 w 3938"/>
                          <a:gd name="T3" fmla="*/ 3510 h 3989"/>
                          <a:gd name="T4" fmla="*/ 1628 w 3938"/>
                          <a:gd name="T5" fmla="*/ 3561 h 3989"/>
                          <a:gd name="T6" fmla="*/ 1174 w 3938"/>
                          <a:gd name="T7" fmla="*/ 2873 h 3989"/>
                          <a:gd name="T8" fmla="*/ 2354 w 3938"/>
                          <a:gd name="T9" fmla="*/ 3497 h 3989"/>
                          <a:gd name="T10" fmla="*/ 2700 w 3938"/>
                          <a:gd name="T11" fmla="*/ 3562 h 3989"/>
                          <a:gd name="T12" fmla="*/ 3330 w 3938"/>
                          <a:gd name="T13" fmla="*/ 2984 h 3989"/>
                          <a:gd name="T14" fmla="*/ 2763 w 3938"/>
                          <a:gd name="T15" fmla="*/ 2859 h 3989"/>
                          <a:gd name="T16" fmla="*/ 1358 w 3938"/>
                          <a:gd name="T17" fmla="*/ 3027 h 3989"/>
                          <a:gd name="T18" fmla="*/ 1783 w 3938"/>
                          <a:gd name="T19" fmla="*/ 3606 h 3989"/>
                          <a:gd name="T20" fmla="*/ 2036 w 3938"/>
                          <a:gd name="T21" fmla="*/ 3726 h 3989"/>
                          <a:gd name="T22" fmla="*/ 2433 w 3938"/>
                          <a:gd name="T23" fmla="*/ 3245 h 3989"/>
                          <a:gd name="T24" fmla="*/ 2259 w 3938"/>
                          <a:gd name="T25" fmla="*/ 2828 h 3989"/>
                          <a:gd name="T26" fmla="*/ 2801 w 3938"/>
                          <a:gd name="T27" fmla="*/ 2777 h 3989"/>
                          <a:gd name="T28" fmla="*/ 3377 w 3938"/>
                          <a:gd name="T29" fmla="*/ 2910 h 3989"/>
                          <a:gd name="T30" fmla="*/ 3673 w 3938"/>
                          <a:gd name="T31" fmla="*/ 2146 h 3989"/>
                          <a:gd name="T32" fmla="*/ 2537 w 3938"/>
                          <a:gd name="T33" fmla="*/ 2752 h 3989"/>
                          <a:gd name="T34" fmla="*/ 2892 w 3938"/>
                          <a:gd name="T35" fmla="*/ 2038 h 3989"/>
                          <a:gd name="T36" fmla="*/ 1229 w 3938"/>
                          <a:gd name="T37" fmla="*/ 2779 h 3989"/>
                          <a:gd name="T38" fmla="*/ 1039 w 3938"/>
                          <a:gd name="T39" fmla="*/ 2038 h 3989"/>
                          <a:gd name="T40" fmla="*/ 479 w 3938"/>
                          <a:gd name="T41" fmla="*/ 2844 h 3989"/>
                          <a:gd name="T42" fmla="*/ 959 w 3938"/>
                          <a:gd name="T43" fmla="*/ 2816 h 3989"/>
                          <a:gd name="T44" fmla="*/ 952 w 3938"/>
                          <a:gd name="T45" fmla="*/ 2038 h 3989"/>
                          <a:gd name="T46" fmla="*/ 2011 w 3938"/>
                          <a:gd name="T47" fmla="*/ 1260 h 3989"/>
                          <a:gd name="T48" fmla="*/ 2712 w 3938"/>
                          <a:gd name="T49" fmla="*/ 1232 h 3989"/>
                          <a:gd name="T50" fmla="*/ 1926 w 3938"/>
                          <a:gd name="T51" fmla="*/ 1952 h 3989"/>
                          <a:gd name="T52" fmla="*/ 3415 w 3938"/>
                          <a:gd name="T53" fmla="*/ 1071 h 3989"/>
                          <a:gd name="T54" fmla="*/ 2897 w 3938"/>
                          <a:gd name="T55" fmla="*/ 1210 h 3989"/>
                          <a:gd name="T56" fmla="*/ 3679 w 3938"/>
                          <a:gd name="T57" fmla="*/ 1952 h 3989"/>
                          <a:gd name="T58" fmla="*/ 3415 w 3938"/>
                          <a:gd name="T59" fmla="*/ 1071 h 3989"/>
                          <a:gd name="T60" fmla="*/ 266 w 3938"/>
                          <a:gd name="T61" fmla="*/ 1844 h 3989"/>
                          <a:gd name="T62" fmla="*/ 1131 w 3938"/>
                          <a:gd name="T63" fmla="*/ 1209 h 3989"/>
                          <a:gd name="T64" fmla="*/ 559 w 3938"/>
                          <a:gd name="T65" fmla="*/ 1079 h 3989"/>
                          <a:gd name="T66" fmla="*/ 1044 w 3938"/>
                          <a:gd name="T67" fmla="*/ 538 h 3989"/>
                          <a:gd name="T68" fmla="*/ 686 w 3938"/>
                          <a:gd name="T69" fmla="*/ 1030 h 3989"/>
                          <a:gd name="T70" fmla="*/ 1264 w 3938"/>
                          <a:gd name="T71" fmla="*/ 947 h 3989"/>
                          <a:gd name="T72" fmla="*/ 1722 w 3938"/>
                          <a:gd name="T73" fmla="*/ 321 h 3989"/>
                          <a:gd name="T74" fmla="*/ 2515 w 3938"/>
                          <a:gd name="T75" fmla="*/ 708 h 3989"/>
                          <a:gd name="T76" fmla="*/ 3090 w 3938"/>
                          <a:gd name="T77" fmla="*/ 1088 h 3989"/>
                          <a:gd name="T78" fmla="*/ 3170 w 3938"/>
                          <a:gd name="T79" fmla="*/ 763 h 3989"/>
                          <a:gd name="T80" fmla="*/ 2374 w 3938"/>
                          <a:gd name="T81" fmla="*/ 311 h 3989"/>
                          <a:gd name="T82" fmla="*/ 2581 w 3938"/>
                          <a:gd name="T83" fmla="*/ 1158 h 3989"/>
                          <a:gd name="T84" fmla="*/ 2287 w 3938"/>
                          <a:gd name="T85" fmla="*/ 551 h 3989"/>
                          <a:gd name="T86" fmla="*/ 1894 w 3938"/>
                          <a:gd name="T87" fmla="*/ 265 h 3989"/>
                          <a:gd name="T88" fmla="*/ 1498 w 3938"/>
                          <a:gd name="T89" fmla="*/ 743 h 3989"/>
                          <a:gd name="T90" fmla="*/ 1676 w 3938"/>
                          <a:gd name="T91" fmla="*/ 1165 h 3989"/>
                          <a:gd name="T92" fmla="*/ 2454 w 3938"/>
                          <a:gd name="T93" fmla="*/ 61 h 3989"/>
                          <a:gd name="T94" fmla="*/ 3361 w 3938"/>
                          <a:gd name="T95" fmla="*/ 586 h 3989"/>
                          <a:gd name="T96" fmla="*/ 3877 w 3938"/>
                          <a:gd name="T97" fmla="*/ 1505 h 3989"/>
                          <a:gd name="T98" fmla="*/ 3845 w 3938"/>
                          <a:gd name="T99" fmla="*/ 2602 h 3989"/>
                          <a:gd name="T100" fmla="*/ 3276 w 3938"/>
                          <a:gd name="T101" fmla="*/ 3486 h 3989"/>
                          <a:gd name="T102" fmla="*/ 2335 w 3938"/>
                          <a:gd name="T103" fmla="*/ 3954 h 3989"/>
                          <a:gd name="T104" fmla="*/ 1258 w 3938"/>
                          <a:gd name="T105" fmla="*/ 3856 h 3989"/>
                          <a:gd name="T106" fmla="*/ 423 w 3938"/>
                          <a:gd name="T107" fmla="*/ 3229 h 3989"/>
                          <a:gd name="T108" fmla="*/ 16 w 3938"/>
                          <a:gd name="T109" fmla="*/ 2245 h 3989"/>
                          <a:gd name="T110" fmla="*/ 180 w 3938"/>
                          <a:gd name="T111" fmla="*/ 1165 h 3989"/>
                          <a:gd name="T112" fmla="*/ 845 w 3938"/>
                          <a:gd name="T113" fmla="*/ 359 h 3989"/>
                          <a:gd name="T114" fmla="*/ 1845 w 3938"/>
                          <a:gd name="T115" fmla="*/ 5 h 39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</a:cxnLst>
                        <a:rect l="0" t="0" r="r" b="b"/>
                        <a:pathLst>
                          <a:path w="3938" h="3989">
                            <a:moveTo>
                              <a:pt x="1174" y="2873"/>
                            </a:moveTo>
                            <a:lnTo>
                              <a:pt x="1083" y="2885"/>
                            </a:lnTo>
                            <a:lnTo>
                              <a:pt x="1001" y="2898"/>
                            </a:lnTo>
                            <a:lnTo>
                              <a:pt x="925" y="2912"/>
                            </a:lnTo>
                            <a:lnTo>
                              <a:pt x="858" y="2925"/>
                            </a:lnTo>
                            <a:lnTo>
                              <a:pt x="796" y="2939"/>
                            </a:lnTo>
                            <a:lnTo>
                              <a:pt x="742" y="2953"/>
                            </a:lnTo>
                            <a:lnTo>
                              <a:pt x="692" y="2967"/>
                            </a:lnTo>
                            <a:lnTo>
                              <a:pt x="651" y="2980"/>
                            </a:lnTo>
                            <a:lnTo>
                              <a:pt x="614" y="2994"/>
                            </a:lnTo>
                            <a:lnTo>
                              <a:pt x="582" y="3007"/>
                            </a:lnTo>
                            <a:lnTo>
                              <a:pt x="647" y="3093"/>
                            </a:lnTo>
                            <a:lnTo>
                              <a:pt x="718" y="3175"/>
                            </a:lnTo>
                            <a:lnTo>
                              <a:pt x="793" y="3253"/>
                            </a:lnTo>
                            <a:lnTo>
                              <a:pt x="874" y="3325"/>
                            </a:lnTo>
                            <a:lnTo>
                              <a:pt x="959" y="3392"/>
                            </a:lnTo>
                            <a:lnTo>
                              <a:pt x="1047" y="3454"/>
                            </a:lnTo>
                            <a:lnTo>
                              <a:pt x="1140" y="3510"/>
                            </a:lnTo>
                            <a:lnTo>
                              <a:pt x="1236" y="3561"/>
                            </a:lnTo>
                            <a:lnTo>
                              <a:pt x="1336" y="3605"/>
                            </a:lnTo>
                            <a:lnTo>
                              <a:pt x="1439" y="3642"/>
                            </a:lnTo>
                            <a:lnTo>
                              <a:pt x="1544" y="3673"/>
                            </a:lnTo>
                            <a:lnTo>
                              <a:pt x="1653" y="3698"/>
                            </a:lnTo>
                            <a:lnTo>
                              <a:pt x="1765" y="3716"/>
                            </a:lnTo>
                            <a:lnTo>
                              <a:pt x="1722" y="3668"/>
                            </a:lnTo>
                            <a:lnTo>
                              <a:pt x="1676" y="3617"/>
                            </a:lnTo>
                            <a:lnTo>
                              <a:pt x="1628" y="3561"/>
                            </a:lnTo>
                            <a:lnTo>
                              <a:pt x="1577" y="3500"/>
                            </a:lnTo>
                            <a:lnTo>
                              <a:pt x="1527" y="3435"/>
                            </a:lnTo>
                            <a:lnTo>
                              <a:pt x="1474" y="3365"/>
                            </a:lnTo>
                            <a:lnTo>
                              <a:pt x="1422" y="3291"/>
                            </a:lnTo>
                            <a:lnTo>
                              <a:pt x="1370" y="3215"/>
                            </a:lnTo>
                            <a:lnTo>
                              <a:pt x="1319" y="3134"/>
                            </a:lnTo>
                            <a:lnTo>
                              <a:pt x="1268" y="3050"/>
                            </a:lnTo>
                            <a:lnTo>
                              <a:pt x="1220" y="2963"/>
                            </a:lnTo>
                            <a:lnTo>
                              <a:pt x="1174" y="2873"/>
                            </a:lnTo>
                            <a:close/>
                            <a:moveTo>
                              <a:pt x="2763" y="2859"/>
                            </a:moveTo>
                            <a:lnTo>
                              <a:pt x="2716" y="2952"/>
                            </a:lnTo>
                            <a:lnTo>
                              <a:pt x="2668" y="3040"/>
                            </a:lnTo>
                            <a:lnTo>
                              <a:pt x="2618" y="3125"/>
                            </a:lnTo>
                            <a:lnTo>
                              <a:pt x="2565" y="3208"/>
                            </a:lnTo>
                            <a:lnTo>
                              <a:pt x="2512" y="3286"/>
                            </a:lnTo>
                            <a:lnTo>
                              <a:pt x="2459" y="3361"/>
                            </a:lnTo>
                            <a:lnTo>
                              <a:pt x="2406" y="3431"/>
                            </a:lnTo>
                            <a:lnTo>
                              <a:pt x="2354" y="3497"/>
                            </a:lnTo>
                            <a:lnTo>
                              <a:pt x="2303" y="3560"/>
                            </a:lnTo>
                            <a:lnTo>
                              <a:pt x="2254" y="3617"/>
                            </a:lnTo>
                            <a:lnTo>
                              <a:pt x="2208" y="3670"/>
                            </a:lnTo>
                            <a:lnTo>
                              <a:pt x="2164" y="3717"/>
                            </a:lnTo>
                            <a:lnTo>
                              <a:pt x="2277" y="3701"/>
                            </a:lnTo>
                            <a:lnTo>
                              <a:pt x="2387" y="3676"/>
                            </a:lnTo>
                            <a:lnTo>
                              <a:pt x="2494" y="3645"/>
                            </a:lnTo>
                            <a:lnTo>
                              <a:pt x="2599" y="3606"/>
                            </a:lnTo>
                            <a:lnTo>
                              <a:pt x="2700" y="3562"/>
                            </a:lnTo>
                            <a:lnTo>
                              <a:pt x="2798" y="3511"/>
                            </a:lnTo>
                            <a:lnTo>
                              <a:pt x="2892" y="3454"/>
                            </a:lnTo>
                            <a:lnTo>
                              <a:pt x="2982" y="3391"/>
                            </a:lnTo>
                            <a:lnTo>
                              <a:pt x="3067" y="3322"/>
                            </a:lnTo>
                            <a:lnTo>
                              <a:pt x="3149" y="3249"/>
                            </a:lnTo>
                            <a:lnTo>
                              <a:pt x="3225" y="3170"/>
                            </a:lnTo>
                            <a:lnTo>
                              <a:pt x="3297" y="3086"/>
                            </a:lnTo>
                            <a:lnTo>
                              <a:pt x="3362" y="2998"/>
                            </a:lnTo>
                            <a:lnTo>
                              <a:pt x="3330" y="2984"/>
                            </a:lnTo>
                            <a:lnTo>
                              <a:pt x="3293" y="2970"/>
                            </a:lnTo>
                            <a:lnTo>
                              <a:pt x="3250" y="2955"/>
                            </a:lnTo>
                            <a:lnTo>
                              <a:pt x="3201" y="2940"/>
                            </a:lnTo>
                            <a:lnTo>
                              <a:pt x="3145" y="2925"/>
                            </a:lnTo>
                            <a:lnTo>
                              <a:pt x="3083" y="2910"/>
                            </a:lnTo>
                            <a:lnTo>
                              <a:pt x="3014" y="2897"/>
                            </a:lnTo>
                            <a:lnTo>
                              <a:pt x="2938" y="2883"/>
                            </a:lnTo>
                            <a:lnTo>
                              <a:pt x="2854" y="2870"/>
                            </a:lnTo>
                            <a:lnTo>
                              <a:pt x="2763" y="2859"/>
                            </a:lnTo>
                            <a:close/>
                            <a:moveTo>
                              <a:pt x="1926" y="2827"/>
                            </a:moveTo>
                            <a:lnTo>
                              <a:pt x="1799" y="2829"/>
                            </a:lnTo>
                            <a:lnTo>
                              <a:pt x="1678" y="2834"/>
                            </a:lnTo>
                            <a:lnTo>
                              <a:pt x="1565" y="2839"/>
                            </a:lnTo>
                            <a:lnTo>
                              <a:pt x="1459" y="2847"/>
                            </a:lnTo>
                            <a:lnTo>
                              <a:pt x="1360" y="2854"/>
                            </a:lnTo>
                            <a:lnTo>
                              <a:pt x="1268" y="2863"/>
                            </a:lnTo>
                            <a:lnTo>
                              <a:pt x="1312" y="2947"/>
                            </a:lnTo>
                            <a:lnTo>
                              <a:pt x="1358" y="3027"/>
                            </a:lnTo>
                            <a:lnTo>
                              <a:pt x="1405" y="3105"/>
                            </a:lnTo>
                            <a:lnTo>
                              <a:pt x="1453" y="3180"/>
                            </a:lnTo>
                            <a:lnTo>
                              <a:pt x="1502" y="3251"/>
                            </a:lnTo>
                            <a:lnTo>
                              <a:pt x="1551" y="3320"/>
                            </a:lnTo>
                            <a:lnTo>
                              <a:pt x="1600" y="3385"/>
                            </a:lnTo>
                            <a:lnTo>
                              <a:pt x="1648" y="3446"/>
                            </a:lnTo>
                            <a:lnTo>
                              <a:pt x="1694" y="3503"/>
                            </a:lnTo>
                            <a:lnTo>
                              <a:pt x="1740" y="3556"/>
                            </a:lnTo>
                            <a:lnTo>
                              <a:pt x="1783" y="3606"/>
                            </a:lnTo>
                            <a:lnTo>
                              <a:pt x="1823" y="3650"/>
                            </a:lnTo>
                            <a:lnTo>
                              <a:pt x="1861" y="3689"/>
                            </a:lnTo>
                            <a:lnTo>
                              <a:pt x="1894" y="3726"/>
                            </a:lnTo>
                            <a:lnTo>
                              <a:pt x="1926" y="3727"/>
                            </a:lnTo>
                            <a:lnTo>
                              <a:pt x="1926" y="2827"/>
                            </a:lnTo>
                            <a:close/>
                            <a:moveTo>
                              <a:pt x="2139" y="2826"/>
                            </a:moveTo>
                            <a:lnTo>
                              <a:pt x="2011" y="2826"/>
                            </a:lnTo>
                            <a:lnTo>
                              <a:pt x="2011" y="3727"/>
                            </a:lnTo>
                            <a:lnTo>
                              <a:pt x="2036" y="3726"/>
                            </a:lnTo>
                            <a:lnTo>
                              <a:pt x="2069" y="3689"/>
                            </a:lnTo>
                            <a:lnTo>
                              <a:pt x="2107" y="3650"/>
                            </a:lnTo>
                            <a:lnTo>
                              <a:pt x="2148" y="3605"/>
                            </a:lnTo>
                            <a:lnTo>
                              <a:pt x="2192" y="3555"/>
                            </a:lnTo>
                            <a:lnTo>
                              <a:pt x="2238" y="3501"/>
                            </a:lnTo>
                            <a:lnTo>
                              <a:pt x="2285" y="3442"/>
                            </a:lnTo>
                            <a:lnTo>
                              <a:pt x="2334" y="3380"/>
                            </a:lnTo>
                            <a:lnTo>
                              <a:pt x="2383" y="3314"/>
                            </a:lnTo>
                            <a:lnTo>
                              <a:pt x="2433" y="3245"/>
                            </a:lnTo>
                            <a:lnTo>
                              <a:pt x="2482" y="3171"/>
                            </a:lnTo>
                            <a:lnTo>
                              <a:pt x="2531" y="3095"/>
                            </a:lnTo>
                            <a:lnTo>
                              <a:pt x="2579" y="3017"/>
                            </a:lnTo>
                            <a:lnTo>
                              <a:pt x="2625" y="2934"/>
                            </a:lnTo>
                            <a:lnTo>
                              <a:pt x="2669" y="2849"/>
                            </a:lnTo>
                            <a:lnTo>
                              <a:pt x="2577" y="2842"/>
                            </a:lnTo>
                            <a:lnTo>
                              <a:pt x="2477" y="2836"/>
                            </a:lnTo>
                            <a:lnTo>
                              <a:pt x="2372" y="2831"/>
                            </a:lnTo>
                            <a:lnTo>
                              <a:pt x="2259" y="2828"/>
                            </a:lnTo>
                            <a:lnTo>
                              <a:pt x="2139" y="2826"/>
                            </a:lnTo>
                            <a:close/>
                            <a:moveTo>
                              <a:pt x="2977" y="2038"/>
                            </a:moveTo>
                            <a:lnTo>
                              <a:pt x="2970" y="2149"/>
                            </a:lnTo>
                            <a:lnTo>
                              <a:pt x="2957" y="2259"/>
                            </a:lnTo>
                            <a:lnTo>
                              <a:pt x="2936" y="2366"/>
                            </a:lnTo>
                            <a:lnTo>
                              <a:pt x="2910" y="2472"/>
                            </a:lnTo>
                            <a:lnTo>
                              <a:pt x="2878" y="2576"/>
                            </a:lnTo>
                            <a:lnTo>
                              <a:pt x="2842" y="2677"/>
                            </a:lnTo>
                            <a:lnTo>
                              <a:pt x="2801" y="2777"/>
                            </a:lnTo>
                            <a:lnTo>
                              <a:pt x="2892" y="2788"/>
                            </a:lnTo>
                            <a:lnTo>
                              <a:pt x="2976" y="2802"/>
                            </a:lnTo>
                            <a:lnTo>
                              <a:pt x="3054" y="2816"/>
                            </a:lnTo>
                            <a:lnTo>
                              <a:pt x="3123" y="2832"/>
                            </a:lnTo>
                            <a:lnTo>
                              <a:pt x="3187" y="2847"/>
                            </a:lnTo>
                            <a:lnTo>
                              <a:pt x="3244" y="2863"/>
                            </a:lnTo>
                            <a:lnTo>
                              <a:pt x="3293" y="2879"/>
                            </a:lnTo>
                            <a:lnTo>
                              <a:pt x="3339" y="2894"/>
                            </a:lnTo>
                            <a:lnTo>
                              <a:pt x="3377" y="2910"/>
                            </a:lnTo>
                            <a:lnTo>
                              <a:pt x="3411" y="2925"/>
                            </a:lnTo>
                            <a:lnTo>
                              <a:pt x="3463" y="2838"/>
                            </a:lnTo>
                            <a:lnTo>
                              <a:pt x="3510" y="2747"/>
                            </a:lnTo>
                            <a:lnTo>
                              <a:pt x="3551" y="2653"/>
                            </a:lnTo>
                            <a:lnTo>
                              <a:pt x="3588" y="2557"/>
                            </a:lnTo>
                            <a:lnTo>
                              <a:pt x="3617" y="2457"/>
                            </a:lnTo>
                            <a:lnTo>
                              <a:pt x="3642" y="2356"/>
                            </a:lnTo>
                            <a:lnTo>
                              <a:pt x="3660" y="2252"/>
                            </a:lnTo>
                            <a:lnTo>
                              <a:pt x="3673" y="2146"/>
                            </a:lnTo>
                            <a:lnTo>
                              <a:pt x="3679" y="2038"/>
                            </a:lnTo>
                            <a:lnTo>
                              <a:pt x="2977" y="2038"/>
                            </a:lnTo>
                            <a:close/>
                            <a:moveTo>
                              <a:pt x="2011" y="2038"/>
                            </a:moveTo>
                            <a:lnTo>
                              <a:pt x="2011" y="2739"/>
                            </a:lnTo>
                            <a:lnTo>
                              <a:pt x="2128" y="2739"/>
                            </a:lnTo>
                            <a:lnTo>
                              <a:pt x="2239" y="2741"/>
                            </a:lnTo>
                            <a:lnTo>
                              <a:pt x="2344" y="2743"/>
                            </a:lnTo>
                            <a:lnTo>
                              <a:pt x="2444" y="2747"/>
                            </a:lnTo>
                            <a:lnTo>
                              <a:pt x="2537" y="2752"/>
                            </a:lnTo>
                            <a:lnTo>
                              <a:pt x="2626" y="2759"/>
                            </a:lnTo>
                            <a:lnTo>
                              <a:pt x="2709" y="2767"/>
                            </a:lnTo>
                            <a:lnTo>
                              <a:pt x="2751" y="2668"/>
                            </a:lnTo>
                            <a:lnTo>
                              <a:pt x="2789" y="2568"/>
                            </a:lnTo>
                            <a:lnTo>
                              <a:pt x="2822" y="2466"/>
                            </a:lnTo>
                            <a:lnTo>
                              <a:pt x="2849" y="2361"/>
                            </a:lnTo>
                            <a:lnTo>
                              <a:pt x="2870" y="2255"/>
                            </a:lnTo>
                            <a:lnTo>
                              <a:pt x="2885" y="2148"/>
                            </a:lnTo>
                            <a:lnTo>
                              <a:pt x="2892" y="2038"/>
                            </a:lnTo>
                            <a:lnTo>
                              <a:pt x="2011" y="2038"/>
                            </a:lnTo>
                            <a:close/>
                            <a:moveTo>
                              <a:pt x="1039" y="2038"/>
                            </a:moveTo>
                            <a:lnTo>
                              <a:pt x="1046" y="2149"/>
                            </a:lnTo>
                            <a:lnTo>
                              <a:pt x="1062" y="2259"/>
                            </a:lnTo>
                            <a:lnTo>
                              <a:pt x="1083" y="2367"/>
                            </a:lnTo>
                            <a:lnTo>
                              <a:pt x="1111" y="2473"/>
                            </a:lnTo>
                            <a:lnTo>
                              <a:pt x="1146" y="2577"/>
                            </a:lnTo>
                            <a:lnTo>
                              <a:pt x="1184" y="2679"/>
                            </a:lnTo>
                            <a:lnTo>
                              <a:pt x="1229" y="2779"/>
                            </a:lnTo>
                            <a:lnTo>
                              <a:pt x="1311" y="2771"/>
                            </a:lnTo>
                            <a:lnTo>
                              <a:pt x="1400" y="2763"/>
                            </a:lnTo>
                            <a:lnTo>
                              <a:pt x="1494" y="2757"/>
                            </a:lnTo>
                            <a:lnTo>
                              <a:pt x="1592" y="2751"/>
                            </a:lnTo>
                            <a:lnTo>
                              <a:pt x="1698" y="2747"/>
                            </a:lnTo>
                            <a:lnTo>
                              <a:pt x="1809" y="2743"/>
                            </a:lnTo>
                            <a:lnTo>
                              <a:pt x="1926" y="2741"/>
                            </a:lnTo>
                            <a:lnTo>
                              <a:pt x="1926" y="2038"/>
                            </a:lnTo>
                            <a:lnTo>
                              <a:pt x="1039" y="2038"/>
                            </a:lnTo>
                            <a:close/>
                            <a:moveTo>
                              <a:pt x="260" y="2038"/>
                            </a:moveTo>
                            <a:lnTo>
                              <a:pt x="266" y="2148"/>
                            </a:lnTo>
                            <a:lnTo>
                              <a:pt x="278" y="2254"/>
                            </a:lnTo>
                            <a:lnTo>
                              <a:pt x="297" y="2359"/>
                            </a:lnTo>
                            <a:lnTo>
                              <a:pt x="321" y="2461"/>
                            </a:lnTo>
                            <a:lnTo>
                              <a:pt x="352" y="2561"/>
                            </a:lnTo>
                            <a:lnTo>
                              <a:pt x="389" y="2658"/>
                            </a:lnTo>
                            <a:lnTo>
                              <a:pt x="431" y="2753"/>
                            </a:lnTo>
                            <a:lnTo>
                              <a:pt x="479" y="2844"/>
                            </a:lnTo>
                            <a:lnTo>
                              <a:pt x="531" y="2933"/>
                            </a:lnTo>
                            <a:lnTo>
                              <a:pt x="564" y="2918"/>
                            </a:lnTo>
                            <a:lnTo>
                              <a:pt x="602" y="2904"/>
                            </a:lnTo>
                            <a:lnTo>
                              <a:pt x="646" y="2889"/>
                            </a:lnTo>
                            <a:lnTo>
                              <a:pt x="695" y="2874"/>
                            </a:lnTo>
                            <a:lnTo>
                              <a:pt x="752" y="2859"/>
                            </a:lnTo>
                            <a:lnTo>
                              <a:pt x="813" y="2844"/>
                            </a:lnTo>
                            <a:lnTo>
                              <a:pt x="882" y="2829"/>
                            </a:lnTo>
                            <a:lnTo>
                              <a:pt x="959" y="2816"/>
                            </a:lnTo>
                            <a:lnTo>
                              <a:pt x="1044" y="2803"/>
                            </a:lnTo>
                            <a:lnTo>
                              <a:pt x="1135" y="2791"/>
                            </a:lnTo>
                            <a:lnTo>
                              <a:pt x="1093" y="2689"/>
                            </a:lnTo>
                            <a:lnTo>
                              <a:pt x="1055" y="2586"/>
                            </a:lnTo>
                            <a:lnTo>
                              <a:pt x="1023" y="2481"/>
                            </a:lnTo>
                            <a:lnTo>
                              <a:pt x="996" y="2372"/>
                            </a:lnTo>
                            <a:lnTo>
                              <a:pt x="973" y="2262"/>
                            </a:lnTo>
                            <a:lnTo>
                              <a:pt x="960" y="2151"/>
                            </a:lnTo>
                            <a:lnTo>
                              <a:pt x="952" y="2038"/>
                            </a:lnTo>
                            <a:lnTo>
                              <a:pt x="260" y="2038"/>
                            </a:lnTo>
                            <a:close/>
                            <a:moveTo>
                              <a:pt x="2712" y="1232"/>
                            </a:moveTo>
                            <a:lnTo>
                              <a:pt x="2623" y="1240"/>
                            </a:lnTo>
                            <a:lnTo>
                              <a:pt x="2528" y="1247"/>
                            </a:lnTo>
                            <a:lnTo>
                              <a:pt x="2425" y="1252"/>
                            </a:lnTo>
                            <a:lnTo>
                              <a:pt x="2318" y="1256"/>
                            </a:lnTo>
                            <a:lnTo>
                              <a:pt x="2202" y="1260"/>
                            </a:lnTo>
                            <a:lnTo>
                              <a:pt x="2081" y="1260"/>
                            </a:lnTo>
                            <a:lnTo>
                              <a:pt x="2011" y="1260"/>
                            </a:lnTo>
                            <a:lnTo>
                              <a:pt x="2011" y="1952"/>
                            </a:lnTo>
                            <a:lnTo>
                              <a:pt x="2891" y="1952"/>
                            </a:lnTo>
                            <a:lnTo>
                              <a:pt x="2885" y="1844"/>
                            </a:lnTo>
                            <a:lnTo>
                              <a:pt x="2870" y="1738"/>
                            </a:lnTo>
                            <a:lnTo>
                              <a:pt x="2849" y="1633"/>
                            </a:lnTo>
                            <a:lnTo>
                              <a:pt x="2823" y="1530"/>
                            </a:lnTo>
                            <a:lnTo>
                              <a:pt x="2791" y="1428"/>
                            </a:lnTo>
                            <a:lnTo>
                              <a:pt x="2753" y="1329"/>
                            </a:lnTo>
                            <a:lnTo>
                              <a:pt x="2712" y="1232"/>
                            </a:lnTo>
                            <a:close/>
                            <a:moveTo>
                              <a:pt x="1224" y="1219"/>
                            </a:moveTo>
                            <a:lnTo>
                              <a:pt x="1182" y="1317"/>
                            </a:lnTo>
                            <a:lnTo>
                              <a:pt x="1144" y="1419"/>
                            </a:lnTo>
                            <a:lnTo>
                              <a:pt x="1110" y="1522"/>
                            </a:lnTo>
                            <a:lnTo>
                              <a:pt x="1082" y="1627"/>
                            </a:lnTo>
                            <a:lnTo>
                              <a:pt x="1061" y="1733"/>
                            </a:lnTo>
                            <a:lnTo>
                              <a:pt x="1046" y="1842"/>
                            </a:lnTo>
                            <a:lnTo>
                              <a:pt x="1039" y="1952"/>
                            </a:lnTo>
                            <a:lnTo>
                              <a:pt x="1926" y="1952"/>
                            </a:lnTo>
                            <a:lnTo>
                              <a:pt x="1926" y="1259"/>
                            </a:lnTo>
                            <a:lnTo>
                              <a:pt x="1808" y="1256"/>
                            </a:lnTo>
                            <a:lnTo>
                              <a:pt x="1697" y="1252"/>
                            </a:lnTo>
                            <a:lnTo>
                              <a:pt x="1591" y="1247"/>
                            </a:lnTo>
                            <a:lnTo>
                              <a:pt x="1491" y="1242"/>
                            </a:lnTo>
                            <a:lnTo>
                              <a:pt x="1396" y="1235"/>
                            </a:lnTo>
                            <a:lnTo>
                              <a:pt x="1307" y="1227"/>
                            </a:lnTo>
                            <a:lnTo>
                              <a:pt x="1224" y="1219"/>
                            </a:lnTo>
                            <a:close/>
                            <a:moveTo>
                              <a:pt x="3415" y="1071"/>
                            </a:moveTo>
                            <a:lnTo>
                              <a:pt x="3382" y="1086"/>
                            </a:lnTo>
                            <a:lnTo>
                              <a:pt x="3342" y="1103"/>
                            </a:lnTo>
                            <a:lnTo>
                              <a:pt x="3298" y="1118"/>
                            </a:lnTo>
                            <a:lnTo>
                              <a:pt x="3249" y="1134"/>
                            </a:lnTo>
                            <a:lnTo>
                              <a:pt x="3192" y="1150"/>
                            </a:lnTo>
                            <a:lnTo>
                              <a:pt x="3129" y="1166"/>
                            </a:lnTo>
                            <a:lnTo>
                              <a:pt x="3059" y="1181"/>
                            </a:lnTo>
                            <a:lnTo>
                              <a:pt x="2981" y="1196"/>
                            </a:lnTo>
                            <a:lnTo>
                              <a:pt x="2897" y="1210"/>
                            </a:lnTo>
                            <a:lnTo>
                              <a:pt x="2805" y="1222"/>
                            </a:lnTo>
                            <a:lnTo>
                              <a:pt x="2844" y="1320"/>
                            </a:lnTo>
                            <a:lnTo>
                              <a:pt x="2880" y="1420"/>
                            </a:lnTo>
                            <a:lnTo>
                              <a:pt x="2911" y="1523"/>
                            </a:lnTo>
                            <a:lnTo>
                              <a:pt x="2937" y="1627"/>
                            </a:lnTo>
                            <a:lnTo>
                              <a:pt x="2957" y="1734"/>
                            </a:lnTo>
                            <a:lnTo>
                              <a:pt x="2970" y="1842"/>
                            </a:lnTo>
                            <a:lnTo>
                              <a:pt x="2977" y="1952"/>
                            </a:lnTo>
                            <a:lnTo>
                              <a:pt x="3679" y="1952"/>
                            </a:lnTo>
                            <a:lnTo>
                              <a:pt x="3673" y="1844"/>
                            </a:lnTo>
                            <a:lnTo>
                              <a:pt x="3660" y="1739"/>
                            </a:lnTo>
                            <a:lnTo>
                              <a:pt x="3643" y="1637"/>
                            </a:lnTo>
                            <a:lnTo>
                              <a:pt x="3618" y="1536"/>
                            </a:lnTo>
                            <a:lnTo>
                              <a:pt x="3589" y="1437"/>
                            </a:lnTo>
                            <a:lnTo>
                              <a:pt x="3553" y="1341"/>
                            </a:lnTo>
                            <a:lnTo>
                              <a:pt x="3512" y="1249"/>
                            </a:lnTo>
                            <a:lnTo>
                              <a:pt x="3467" y="1158"/>
                            </a:lnTo>
                            <a:lnTo>
                              <a:pt x="3415" y="1071"/>
                            </a:lnTo>
                            <a:close/>
                            <a:moveTo>
                              <a:pt x="527" y="1065"/>
                            </a:moveTo>
                            <a:lnTo>
                              <a:pt x="476" y="1153"/>
                            </a:lnTo>
                            <a:lnTo>
                              <a:pt x="429" y="1242"/>
                            </a:lnTo>
                            <a:lnTo>
                              <a:pt x="387" y="1337"/>
                            </a:lnTo>
                            <a:lnTo>
                              <a:pt x="351" y="1433"/>
                            </a:lnTo>
                            <a:lnTo>
                              <a:pt x="320" y="1532"/>
                            </a:lnTo>
                            <a:lnTo>
                              <a:pt x="296" y="1634"/>
                            </a:lnTo>
                            <a:lnTo>
                              <a:pt x="277" y="1738"/>
                            </a:lnTo>
                            <a:lnTo>
                              <a:pt x="266" y="1844"/>
                            </a:lnTo>
                            <a:lnTo>
                              <a:pt x="260" y="1952"/>
                            </a:lnTo>
                            <a:lnTo>
                              <a:pt x="952" y="1952"/>
                            </a:lnTo>
                            <a:lnTo>
                              <a:pt x="960" y="1839"/>
                            </a:lnTo>
                            <a:lnTo>
                              <a:pt x="973" y="1729"/>
                            </a:lnTo>
                            <a:lnTo>
                              <a:pt x="994" y="1621"/>
                            </a:lnTo>
                            <a:lnTo>
                              <a:pt x="1022" y="1515"/>
                            </a:lnTo>
                            <a:lnTo>
                              <a:pt x="1054" y="1410"/>
                            </a:lnTo>
                            <a:lnTo>
                              <a:pt x="1091" y="1309"/>
                            </a:lnTo>
                            <a:lnTo>
                              <a:pt x="1131" y="1209"/>
                            </a:lnTo>
                            <a:lnTo>
                              <a:pt x="1039" y="1196"/>
                            </a:lnTo>
                            <a:lnTo>
                              <a:pt x="955" y="1183"/>
                            </a:lnTo>
                            <a:lnTo>
                              <a:pt x="877" y="1169"/>
                            </a:lnTo>
                            <a:lnTo>
                              <a:pt x="808" y="1154"/>
                            </a:lnTo>
                            <a:lnTo>
                              <a:pt x="745" y="1139"/>
                            </a:lnTo>
                            <a:lnTo>
                              <a:pt x="690" y="1124"/>
                            </a:lnTo>
                            <a:lnTo>
                              <a:pt x="641" y="1108"/>
                            </a:lnTo>
                            <a:lnTo>
                              <a:pt x="598" y="1093"/>
                            </a:lnTo>
                            <a:lnTo>
                              <a:pt x="559" y="1079"/>
                            </a:lnTo>
                            <a:lnTo>
                              <a:pt x="527" y="1065"/>
                            </a:lnTo>
                            <a:close/>
                            <a:moveTo>
                              <a:pt x="1765" y="275"/>
                            </a:moveTo>
                            <a:lnTo>
                              <a:pt x="1653" y="291"/>
                            </a:lnTo>
                            <a:lnTo>
                              <a:pt x="1543" y="316"/>
                            </a:lnTo>
                            <a:lnTo>
                              <a:pt x="1437" y="349"/>
                            </a:lnTo>
                            <a:lnTo>
                              <a:pt x="1333" y="386"/>
                            </a:lnTo>
                            <a:lnTo>
                              <a:pt x="1233" y="431"/>
                            </a:lnTo>
                            <a:lnTo>
                              <a:pt x="1136" y="482"/>
                            </a:lnTo>
                            <a:lnTo>
                              <a:pt x="1044" y="538"/>
                            </a:lnTo>
                            <a:lnTo>
                              <a:pt x="954" y="601"/>
                            </a:lnTo>
                            <a:lnTo>
                              <a:pt x="869" y="669"/>
                            </a:lnTo>
                            <a:lnTo>
                              <a:pt x="789" y="742"/>
                            </a:lnTo>
                            <a:lnTo>
                              <a:pt x="713" y="820"/>
                            </a:lnTo>
                            <a:lnTo>
                              <a:pt x="642" y="903"/>
                            </a:lnTo>
                            <a:lnTo>
                              <a:pt x="577" y="990"/>
                            </a:lnTo>
                            <a:lnTo>
                              <a:pt x="607" y="1003"/>
                            </a:lnTo>
                            <a:lnTo>
                              <a:pt x="644" y="1016"/>
                            </a:lnTo>
                            <a:lnTo>
                              <a:pt x="686" y="1030"/>
                            </a:lnTo>
                            <a:lnTo>
                              <a:pt x="736" y="1044"/>
                            </a:lnTo>
                            <a:lnTo>
                              <a:pt x="790" y="1059"/>
                            </a:lnTo>
                            <a:lnTo>
                              <a:pt x="851" y="1073"/>
                            </a:lnTo>
                            <a:lnTo>
                              <a:pt x="919" y="1086"/>
                            </a:lnTo>
                            <a:lnTo>
                              <a:pt x="996" y="1100"/>
                            </a:lnTo>
                            <a:lnTo>
                              <a:pt x="1078" y="1113"/>
                            </a:lnTo>
                            <a:lnTo>
                              <a:pt x="1171" y="1125"/>
                            </a:lnTo>
                            <a:lnTo>
                              <a:pt x="1216" y="1034"/>
                            </a:lnTo>
                            <a:lnTo>
                              <a:pt x="1264" y="947"/>
                            </a:lnTo>
                            <a:lnTo>
                              <a:pt x="1315" y="862"/>
                            </a:lnTo>
                            <a:lnTo>
                              <a:pt x="1367" y="781"/>
                            </a:lnTo>
                            <a:lnTo>
                              <a:pt x="1420" y="702"/>
                            </a:lnTo>
                            <a:lnTo>
                              <a:pt x="1471" y="628"/>
                            </a:lnTo>
                            <a:lnTo>
                              <a:pt x="1524" y="558"/>
                            </a:lnTo>
                            <a:lnTo>
                              <a:pt x="1576" y="492"/>
                            </a:lnTo>
                            <a:lnTo>
                              <a:pt x="1627" y="431"/>
                            </a:lnTo>
                            <a:lnTo>
                              <a:pt x="1675" y="374"/>
                            </a:lnTo>
                            <a:lnTo>
                              <a:pt x="1722" y="321"/>
                            </a:lnTo>
                            <a:lnTo>
                              <a:pt x="1765" y="275"/>
                            </a:lnTo>
                            <a:close/>
                            <a:moveTo>
                              <a:pt x="2164" y="274"/>
                            </a:moveTo>
                            <a:lnTo>
                              <a:pt x="2208" y="321"/>
                            </a:lnTo>
                            <a:lnTo>
                              <a:pt x="2255" y="374"/>
                            </a:lnTo>
                            <a:lnTo>
                              <a:pt x="2305" y="432"/>
                            </a:lnTo>
                            <a:lnTo>
                              <a:pt x="2355" y="495"/>
                            </a:lnTo>
                            <a:lnTo>
                              <a:pt x="2408" y="562"/>
                            </a:lnTo>
                            <a:lnTo>
                              <a:pt x="2461" y="633"/>
                            </a:lnTo>
                            <a:lnTo>
                              <a:pt x="2515" y="708"/>
                            </a:lnTo>
                            <a:lnTo>
                              <a:pt x="2568" y="788"/>
                            </a:lnTo>
                            <a:lnTo>
                              <a:pt x="2620" y="870"/>
                            </a:lnTo>
                            <a:lnTo>
                              <a:pt x="2672" y="958"/>
                            </a:lnTo>
                            <a:lnTo>
                              <a:pt x="2720" y="1046"/>
                            </a:lnTo>
                            <a:lnTo>
                              <a:pt x="2767" y="1140"/>
                            </a:lnTo>
                            <a:lnTo>
                              <a:pt x="2859" y="1128"/>
                            </a:lnTo>
                            <a:lnTo>
                              <a:pt x="2944" y="1115"/>
                            </a:lnTo>
                            <a:lnTo>
                              <a:pt x="3021" y="1101"/>
                            </a:lnTo>
                            <a:lnTo>
                              <a:pt x="3090" y="1088"/>
                            </a:lnTo>
                            <a:lnTo>
                              <a:pt x="3151" y="1073"/>
                            </a:lnTo>
                            <a:lnTo>
                              <a:pt x="3207" y="1058"/>
                            </a:lnTo>
                            <a:lnTo>
                              <a:pt x="3256" y="1041"/>
                            </a:lnTo>
                            <a:lnTo>
                              <a:pt x="3299" y="1026"/>
                            </a:lnTo>
                            <a:lnTo>
                              <a:pt x="3336" y="1013"/>
                            </a:lnTo>
                            <a:lnTo>
                              <a:pt x="3368" y="999"/>
                            </a:lnTo>
                            <a:lnTo>
                              <a:pt x="3307" y="915"/>
                            </a:lnTo>
                            <a:lnTo>
                              <a:pt x="3240" y="837"/>
                            </a:lnTo>
                            <a:lnTo>
                              <a:pt x="3170" y="763"/>
                            </a:lnTo>
                            <a:lnTo>
                              <a:pt x="3096" y="692"/>
                            </a:lnTo>
                            <a:lnTo>
                              <a:pt x="3017" y="627"/>
                            </a:lnTo>
                            <a:lnTo>
                              <a:pt x="2936" y="566"/>
                            </a:lnTo>
                            <a:lnTo>
                              <a:pt x="2849" y="510"/>
                            </a:lnTo>
                            <a:lnTo>
                              <a:pt x="2761" y="458"/>
                            </a:lnTo>
                            <a:lnTo>
                              <a:pt x="2668" y="413"/>
                            </a:lnTo>
                            <a:lnTo>
                              <a:pt x="2572" y="374"/>
                            </a:lnTo>
                            <a:lnTo>
                              <a:pt x="2473" y="339"/>
                            </a:lnTo>
                            <a:lnTo>
                              <a:pt x="2374" y="311"/>
                            </a:lnTo>
                            <a:lnTo>
                              <a:pt x="2270" y="289"/>
                            </a:lnTo>
                            <a:lnTo>
                              <a:pt x="2164" y="274"/>
                            </a:lnTo>
                            <a:close/>
                            <a:moveTo>
                              <a:pt x="2011" y="264"/>
                            </a:moveTo>
                            <a:lnTo>
                              <a:pt x="2011" y="1173"/>
                            </a:lnTo>
                            <a:lnTo>
                              <a:pt x="2141" y="1174"/>
                            </a:lnTo>
                            <a:lnTo>
                              <a:pt x="2261" y="1171"/>
                            </a:lnTo>
                            <a:lnTo>
                              <a:pt x="2375" y="1168"/>
                            </a:lnTo>
                            <a:lnTo>
                              <a:pt x="2481" y="1164"/>
                            </a:lnTo>
                            <a:lnTo>
                              <a:pt x="2581" y="1158"/>
                            </a:lnTo>
                            <a:lnTo>
                              <a:pt x="2673" y="1149"/>
                            </a:lnTo>
                            <a:lnTo>
                              <a:pt x="2630" y="1064"/>
                            </a:lnTo>
                            <a:lnTo>
                              <a:pt x="2583" y="982"/>
                            </a:lnTo>
                            <a:lnTo>
                              <a:pt x="2535" y="902"/>
                            </a:lnTo>
                            <a:lnTo>
                              <a:pt x="2486" y="824"/>
                            </a:lnTo>
                            <a:lnTo>
                              <a:pt x="2436" y="751"/>
                            </a:lnTo>
                            <a:lnTo>
                              <a:pt x="2386" y="681"/>
                            </a:lnTo>
                            <a:lnTo>
                              <a:pt x="2337" y="613"/>
                            </a:lnTo>
                            <a:lnTo>
                              <a:pt x="2287" y="551"/>
                            </a:lnTo>
                            <a:lnTo>
                              <a:pt x="2239" y="492"/>
                            </a:lnTo>
                            <a:lnTo>
                              <a:pt x="2194" y="437"/>
                            </a:lnTo>
                            <a:lnTo>
                              <a:pt x="2149" y="387"/>
                            </a:lnTo>
                            <a:lnTo>
                              <a:pt x="2109" y="341"/>
                            </a:lnTo>
                            <a:lnTo>
                              <a:pt x="2070" y="300"/>
                            </a:lnTo>
                            <a:lnTo>
                              <a:pt x="2036" y="264"/>
                            </a:lnTo>
                            <a:lnTo>
                              <a:pt x="2011" y="264"/>
                            </a:lnTo>
                            <a:close/>
                            <a:moveTo>
                              <a:pt x="1926" y="264"/>
                            </a:moveTo>
                            <a:lnTo>
                              <a:pt x="1894" y="265"/>
                            </a:lnTo>
                            <a:lnTo>
                              <a:pt x="1861" y="300"/>
                            </a:lnTo>
                            <a:lnTo>
                              <a:pt x="1823" y="341"/>
                            </a:lnTo>
                            <a:lnTo>
                              <a:pt x="1782" y="386"/>
                            </a:lnTo>
                            <a:lnTo>
                              <a:pt x="1739" y="435"/>
                            </a:lnTo>
                            <a:lnTo>
                              <a:pt x="1693" y="488"/>
                            </a:lnTo>
                            <a:lnTo>
                              <a:pt x="1646" y="547"/>
                            </a:lnTo>
                            <a:lnTo>
                              <a:pt x="1597" y="608"/>
                            </a:lnTo>
                            <a:lnTo>
                              <a:pt x="1549" y="674"/>
                            </a:lnTo>
                            <a:lnTo>
                              <a:pt x="1498" y="743"/>
                            </a:lnTo>
                            <a:lnTo>
                              <a:pt x="1449" y="815"/>
                            </a:lnTo>
                            <a:lnTo>
                              <a:pt x="1401" y="892"/>
                            </a:lnTo>
                            <a:lnTo>
                              <a:pt x="1353" y="970"/>
                            </a:lnTo>
                            <a:lnTo>
                              <a:pt x="1307" y="1051"/>
                            </a:lnTo>
                            <a:lnTo>
                              <a:pt x="1263" y="1136"/>
                            </a:lnTo>
                            <a:lnTo>
                              <a:pt x="1357" y="1145"/>
                            </a:lnTo>
                            <a:lnTo>
                              <a:pt x="1457" y="1153"/>
                            </a:lnTo>
                            <a:lnTo>
                              <a:pt x="1563" y="1159"/>
                            </a:lnTo>
                            <a:lnTo>
                              <a:pt x="1676" y="1165"/>
                            </a:lnTo>
                            <a:lnTo>
                              <a:pt x="1798" y="1169"/>
                            </a:lnTo>
                            <a:lnTo>
                              <a:pt x="1926" y="1173"/>
                            </a:lnTo>
                            <a:lnTo>
                              <a:pt x="1926" y="264"/>
                            </a:lnTo>
                            <a:close/>
                            <a:moveTo>
                              <a:pt x="1969" y="0"/>
                            </a:moveTo>
                            <a:lnTo>
                              <a:pt x="1969" y="0"/>
                            </a:lnTo>
                            <a:lnTo>
                              <a:pt x="2094" y="5"/>
                            </a:lnTo>
                            <a:lnTo>
                              <a:pt x="2216" y="16"/>
                            </a:lnTo>
                            <a:lnTo>
                              <a:pt x="2335" y="35"/>
                            </a:lnTo>
                            <a:lnTo>
                              <a:pt x="2454" y="61"/>
                            </a:lnTo>
                            <a:lnTo>
                              <a:pt x="2568" y="95"/>
                            </a:lnTo>
                            <a:lnTo>
                              <a:pt x="2680" y="135"/>
                            </a:lnTo>
                            <a:lnTo>
                              <a:pt x="2789" y="181"/>
                            </a:lnTo>
                            <a:lnTo>
                              <a:pt x="2894" y="235"/>
                            </a:lnTo>
                            <a:lnTo>
                              <a:pt x="2996" y="294"/>
                            </a:lnTo>
                            <a:lnTo>
                              <a:pt x="3093" y="359"/>
                            </a:lnTo>
                            <a:lnTo>
                              <a:pt x="3187" y="428"/>
                            </a:lnTo>
                            <a:lnTo>
                              <a:pt x="3276" y="505"/>
                            </a:lnTo>
                            <a:lnTo>
                              <a:pt x="3361" y="586"/>
                            </a:lnTo>
                            <a:lnTo>
                              <a:pt x="3441" y="671"/>
                            </a:lnTo>
                            <a:lnTo>
                              <a:pt x="3515" y="762"/>
                            </a:lnTo>
                            <a:lnTo>
                              <a:pt x="3585" y="857"/>
                            </a:lnTo>
                            <a:lnTo>
                              <a:pt x="3649" y="955"/>
                            </a:lnTo>
                            <a:lnTo>
                              <a:pt x="3707" y="1058"/>
                            </a:lnTo>
                            <a:lnTo>
                              <a:pt x="3759" y="1165"/>
                            </a:lnTo>
                            <a:lnTo>
                              <a:pt x="3806" y="1275"/>
                            </a:lnTo>
                            <a:lnTo>
                              <a:pt x="3845" y="1389"/>
                            </a:lnTo>
                            <a:lnTo>
                              <a:pt x="3877" y="1505"/>
                            </a:lnTo>
                            <a:lnTo>
                              <a:pt x="3903" y="1623"/>
                            </a:lnTo>
                            <a:lnTo>
                              <a:pt x="3923" y="1746"/>
                            </a:lnTo>
                            <a:lnTo>
                              <a:pt x="3934" y="1869"/>
                            </a:lnTo>
                            <a:lnTo>
                              <a:pt x="3938" y="1995"/>
                            </a:lnTo>
                            <a:lnTo>
                              <a:pt x="3934" y="2121"/>
                            </a:lnTo>
                            <a:lnTo>
                              <a:pt x="3923" y="2245"/>
                            </a:lnTo>
                            <a:lnTo>
                              <a:pt x="3903" y="2366"/>
                            </a:lnTo>
                            <a:lnTo>
                              <a:pt x="3877" y="2486"/>
                            </a:lnTo>
                            <a:lnTo>
                              <a:pt x="3845" y="2602"/>
                            </a:lnTo>
                            <a:lnTo>
                              <a:pt x="3806" y="2716"/>
                            </a:lnTo>
                            <a:lnTo>
                              <a:pt x="3759" y="2826"/>
                            </a:lnTo>
                            <a:lnTo>
                              <a:pt x="3707" y="2932"/>
                            </a:lnTo>
                            <a:lnTo>
                              <a:pt x="3649" y="3035"/>
                            </a:lnTo>
                            <a:lnTo>
                              <a:pt x="3585" y="3134"/>
                            </a:lnTo>
                            <a:lnTo>
                              <a:pt x="3515" y="3229"/>
                            </a:lnTo>
                            <a:lnTo>
                              <a:pt x="3441" y="3319"/>
                            </a:lnTo>
                            <a:lnTo>
                              <a:pt x="3361" y="3405"/>
                            </a:lnTo>
                            <a:lnTo>
                              <a:pt x="3276" y="3486"/>
                            </a:lnTo>
                            <a:lnTo>
                              <a:pt x="3187" y="3561"/>
                            </a:lnTo>
                            <a:lnTo>
                              <a:pt x="3093" y="3632"/>
                            </a:lnTo>
                            <a:lnTo>
                              <a:pt x="2996" y="3697"/>
                            </a:lnTo>
                            <a:lnTo>
                              <a:pt x="2894" y="3756"/>
                            </a:lnTo>
                            <a:lnTo>
                              <a:pt x="2789" y="3808"/>
                            </a:lnTo>
                            <a:lnTo>
                              <a:pt x="2680" y="3856"/>
                            </a:lnTo>
                            <a:lnTo>
                              <a:pt x="2568" y="3895"/>
                            </a:lnTo>
                            <a:lnTo>
                              <a:pt x="2454" y="3928"/>
                            </a:lnTo>
                            <a:lnTo>
                              <a:pt x="2335" y="3954"/>
                            </a:lnTo>
                            <a:lnTo>
                              <a:pt x="2216" y="3974"/>
                            </a:lnTo>
                            <a:lnTo>
                              <a:pt x="2094" y="3985"/>
                            </a:lnTo>
                            <a:lnTo>
                              <a:pt x="1969" y="3989"/>
                            </a:lnTo>
                            <a:lnTo>
                              <a:pt x="1845" y="3985"/>
                            </a:lnTo>
                            <a:lnTo>
                              <a:pt x="1723" y="3974"/>
                            </a:lnTo>
                            <a:lnTo>
                              <a:pt x="1602" y="3954"/>
                            </a:lnTo>
                            <a:lnTo>
                              <a:pt x="1485" y="3928"/>
                            </a:lnTo>
                            <a:lnTo>
                              <a:pt x="1370" y="3895"/>
                            </a:lnTo>
                            <a:lnTo>
                              <a:pt x="1258" y="3856"/>
                            </a:lnTo>
                            <a:lnTo>
                              <a:pt x="1150" y="3808"/>
                            </a:lnTo>
                            <a:lnTo>
                              <a:pt x="1044" y="3756"/>
                            </a:lnTo>
                            <a:lnTo>
                              <a:pt x="943" y="3697"/>
                            </a:lnTo>
                            <a:lnTo>
                              <a:pt x="845" y="3632"/>
                            </a:lnTo>
                            <a:lnTo>
                              <a:pt x="752" y="3561"/>
                            </a:lnTo>
                            <a:lnTo>
                              <a:pt x="662" y="3486"/>
                            </a:lnTo>
                            <a:lnTo>
                              <a:pt x="578" y="3405"/>
                            </a:lnTo>
                            <a:lnTo>
                              <a:pt x="498" y="3319"/>
                            </a:lnTo>
                            <a:lnTo>
                              <a:pt x="423" y="3229"/>
                            </a:lnTo>
                            <a:lnTo>
                              <a:pt x="353" y="3134"/>
                            </a:lnTo>
                            <a:lnTo>
                              <a:pt x="289" y="3035"/>
                            </a:lnTo>
                            <a:lnTo>
                              <a:pt x="231" y="2932"/>
                            </a:lnTo>
                            <a:lnTo>
                              <a:pt x="178" y="2826"/>
                            </a:lnTo>
                            <a:lnTo>
                              <a:pt x="133" y="2716"/>
                            </a:lnTo>
                            <a:lnTo>
                              <a:pt x="93" y="2602"/>
                            </a:lnTo>
                            <a:lnTo>
                              <a:pt x="60" y="2486"/>
                            </a:lnTo>
                            <a:lnTo>
                              <a:pt x="34" y="2366"/>
                            </a:lnTo>
                            <a:lnTo>
                              <a:pt x="16" y="2245"/>
                            </a:lnTo>
                            <a:lnTo>
                              <a:pt x="5" y="2121"/>
                            </a:lnTo>
                            <a:lnTo>
                              <a:pt x="0" y="1995"/>
                            </a:lnTo>
                            <a:lnTo>
                              <a:pt x="5" y="1869"/>
                            </a:lnTo>
                            <a:lnTo>
                              <a:pt x="16" y="1746"/>
                            </a:lnTo>
                            <a:lnTo>
                              <a:pt x="34" y="1623"/>
                            </a:lnTo>
                            <a:lnTo>
                              <a:pt x="60" y="1505"/>
                            </a:lnTo>
                            <a:lnTo>
                              <a:pt x="93" y="1389"/>
                            </a:lnTo>
                            <a:lnTo>
                              <a:pt x="133" y="1275"/>
                            </a:lnTo>
                            <a:lnTo>
                              <a:pt x="180" y="1165"/>
                            </a:lnTo>
                            <a:lnTo>
                              <a:pt x="231" y="1058"/>
                            </a:lnTo>
                            <a:lnTo>
                              <a:pt x="289" y="955"/>
                            </a:lnTo>
                            <a:lnTo>
                              <a:pt x="353" y="857"/>
                            </a:lnTo>
                            <a:lnTo>
                              <a:pt x="423" y="762"/>
                            </a:lnTo>
                            <a:lnTo>
                              <a:pt x="498" y="671"/>
                            </a:lnTo>
                            <a:lnTo>
                              <a:pt x="578" y="586"/>
                            </a:lnTo>
                            <a:lnTo>
                              <a:pt x="663" y="505"/>
                            </a:lnTo>
                            <a:lnTo>
                              <a:pt x="752" y="428"/>
                            </a:lnTo>
                            <a:lnTo>
                              <a:pt x="845" y="359"/>
                            </a:lnTo>
                            <a:lnTo>
                              <a:pt x="943" y="294"/>
                            </a:lnTo>
                            <a:lnTo>
                              <a:pt x="1045" y="235"/>
                            </a:lnTo>
                            <a:lnTo>
                              <a:pt x="1150" y="181"/>
                            </a:lnTo>
                            <a:lnTo>
                              <a:pt x="1258" y="135"/>
                            </a:lnTo>
                            <a:lnTo>
                              <a:pt x="1370" y="95"/>
                            </a:lnTo>
                            <a:lnTo>
                              <a:pt x="1485" y="61"/>
                            </a:lnTo>
                            <a:lnTo>
                              <a:pt x="1602" y="35"/>
                            </a:lnTo>
                            <a:lnTo>
                              <a:pt x="1723" y="16"/>
                            </a:lnTo>
                            <a:lnTo>
                              <a:pt x="1845" y="5"/>
                            </a:lnTo>
                            <a:lnTo>
                              <a:pt x="1969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0">
                        <a:solidFill>
                          <a:schemeClr val="bg1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64" name="Freeform 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68378" y="3178071"/>
                      <a:ext cx="684000" cy="694800"/>
                    </a:xfrm>
                    <a:custGeom>
                      <a:avLst/>
                      <a:gdLst>
                        <a:gd name="T0" fmla="*/ 2319 w 3259"/>
                        <a:gd name="T1" fmla="*/ 2118 h 3338"/>
                        <a:gd name="T2" fmla="*/ 1028 w 3259"/>
                        <a:gd name="T3" fmla="*/ 809 h 3338"/>
                        <a:gd name="T4" fmla="*/ 1285 w 3259"/>
                        <a:gd name="T5" fmla="*/ 1018 h 3338"/>
                        <a:gd name="T6" fmla="*/ 1336 w 3259"/>
                        <a:gd name="T7" fmla="*/ 1045 h 3338"/>
                        <a:gd name="T8" fmla="*/ 1535 w 3259"/>
                        <a:gd name="T9" fmla="*/ 1237 h 3338"/>
                        <a:gd name="T10" fmla="*/ 1580 w 3259"/>
                        <a:gd name="T11" fmla="*/ 1267 h 3338"/>
                        <a:gd name="T12" fmla="*/ 1642 w 3259"/>
                        <a:gd name="T13" fmla="*/ 1450 h 3338"/>
                        <a:gd name="T14" fmla="*/ 2013 w 3259"/>
                        <a:gd name="T15" fmla="*/ 1446 h 3338"/>
                        <a:gd name="T16" fmla="*/ 2036 w 3259"/>
                        <a:gd name="T17" fmla="*/ 1497 h 3338"/>
                        <a:gd name="T18" fmla="*/ 1619 w 3259"/>
                        <a:gd name="T19" fmla="*/ 1527 h 3338"/>
                        <a:gd name="T20" fmla="*/ 1535 w 3259"/>
                        <a:gd name="T21" fmla="*/ 1376 h 3338"/>
                        <a:gd name="T22" fmla="*/ 1428 w 3259"/>
                        <a:gd name="T23" fmla="*/ 1521 h 3338"/>
                        <a:gd name="T24" fmla="*/ 1293 w 3259"/>
                        <a:gd name="T25" fmla="*/ 1178 h 3338"/>
                        <a:gd name="T26" fmla="*/ 1138 w 3259"/>
                        <a:gd name="T27" fmla="*/ 1525 h 3338"/>
                        <a:gd name="T28" fmla="*/ 1094 w 3259"/>
                        <a:gd name="T29" fmla="*/ 1496 h 3338"/>
                        <a:gd name="T30" fmla="*/ 834 w 3259"/>
                        <a:gd name="T31" fmla="*/ 1516 h 3338"/>
                        <a:gd name="T32" fmla="*/ 784 w 3259"/>
                        <a:gd name="T33" fmla="*/ 1499 h 3338"/>
                        <a:gd name="T34" fmla="*/ 600 w 3259"/>
                        <a:gd name="T35" fmla="*/ 1524 h 3338"/>
                        <a:gd name="T36" fmla="*/ 407 w 3259"/>
                        <a:gd name="T37" fmla="*/ 1509 h 3338"/>
                        <a:gd name="T38" fmla="*/ 414 w 3259"/>
                        <a:gd name="T39" fmla="*/ 1453 h 3338"/>
                        <a:gd name="T40" fmla="*/ 566 w 3259"/>
                        <a:gd name="T41" fmla="*/ 1428 h 3338"/>
                        <a:gd name="T42" fmla="*/ 676 w 3259"/>
                        <a:gd name="T43" fmla="*/ 1179 h 3338"/>
                        <a:gd name="T44" fmla="*/ 726 w 3259"/>
                        <a:gd name="T45" fmla="*/ 1195 h 3338"/>
                        <a:gd name="T46" fmla="*/ 972 w 3259"/>
                        <a:gd name="T47" fmla="*/ 782 h 3338"/>
                        <a:gd name="T48" fmla="*/ 1075 w 3259"/>
                        <a:gd name="T49" fmla="*/ 322 h 3338"/>
                        <a:gd name="T50" fmla="*/ 741 w 3259"/>
                        <a:gd name="T51" fmla="*/ 448 h 3338"/>
                        <a:gd name="T52" fmla="*/ 484 w 3259"/>
                        <a:gd name="T53" fmla="*/ 688 h 3338"/>
                        <a:gd name="T54" fmla="*/ 333 w 3259"/>
                        <a:gd name="T55" fmla="*/ 1011 h 3338"/>
                        <a:gd name="T56" fmla="*/ 319 w 3259"/>
                        <a:gd name="T57" fmla="*/ 1383 h 3338"/>
                        <a:gd name="T58" fmla="*/ 444 w 3259"/>
                        <a:gd name="T59" fmla="*/ 1720 h 3338"/>
                        <a:gd name="T60" fmla="*/ 682 w 3259"/>
                        <a:gd name="T61" fmla="*/ 1979 h 3338"/>
                        <a:gd name="T62" fmla="*/ 1004 w 3259"/>
                        <a:gd name="T63" fmla="*/ 2131 h 3338"/>
                        <a:gd name="T64" fmla="*/ 1372 w 3259"/>
                        <a:gd name="T65" fmla="*/ 2146 h 3338"/>
                        <a:gd name="T66" fmla="*/ 1706 w 3259"/>
                        <a:gd name="T67" fmla="*/ 2019 h 3338"/>
                        <a:gd name="T68" fmla="*/ 1963 w 3259"/>
                        <a:gd name="T69" fmla="*/ 1779 h 3338"/>
                        <a:gd name="T70" fmla="*/ 2113 w 3259"/>
                        <a:gd name="T71" fmla="*/ 1455 h 3338"/>
                        <a:gd name="T72" fmla="*/ 2128 w 3259"/>
                        <a:gd name="T73" fmla="*/ 1084 h 3338"/>
                        <a:gd name="T74" fmla="*/ 2002 w 3259"/>
                        <a:gd name="T75" fmla="*/ 747 h 3338"/>
                        <a:gd name="T76" fmla="*/ 1765 w 3259"/>
                        <a:gd name="T77" fmla="*/ 489 h 3338"/>
                        <a:gd name="T78" fmla="*/ 1444 w 3259"/>
                        <a:gd name="T79" fmla="*/ 337 h 3338"/>
                        <a:gd name="T80" fmla="*/ 1224 w 3259"/>
                        <a:gd name="T81" fmla="*/ 0 h 3338"/>
                        <a:gd name="T82" fmla="*/ 1660 w 3259"/>
                        <a:gd name="T83" fmla="*/ 81 h 3338"/>
                        <a:gd name="T84" fmla="*/ 2026 w 3259"/>
                        <a:gd name="T85" fmla="*/ 303 h 3338"/>
                        <a:gd name="T86" fmla="*/ 2295 w 3259"/>
                        <a:gd name="T87" fmla="*/ 636 h 3338"/>
                        <a:gd name="T88" fmla="*/ 2434 w 3259"/>
                        <a:gd name="T89" fmla="*/ 1051 h 3338"/>
                        <a:gd name="T90" fmla="*/ 2418 w 3259"/>
                        <a:gd name="T91" fmla="*/ 1503 h 3338"/>
                        <a:gd name="T92" fmla="*/ 2250 w 3259"/>
                        <a:gd name="T93" fmla="*/ 1905 h 3338"/>
                        <a:gd name="T94" fmla="*/ 1959 w 3259"/>
                        <a:gd name="T95" fmla="*/ 2218 h 3338"/>
                        <a:gd name="T96" fmla="*/ 1577 w 3259"/>
                        <a:gd name="T97" fmla="*/ 2415 h 3338"/>
                        <a:gd name="T98" fmla="*/ 1133 w 3259"/>
                        <a:gd name="T99" fmla="*/ 2463 h 3338"/>
                        <a:gd name="T100" fmla="*/ 708 w 3259"/>
                        <a:gd name="T101" fmla="*/ 2353 h 3338"/>
                        <a:gd name="T102" fmla="*/ 358 w 3259"/>
                        <a:gd name="T103" fmla="*/ 2105 h 3338"/>
                        <a:gd name="T104" fmla="*/ 113 w 3259"/>
                        <a:gd name="T105" fmla="*/ 1753 h 3338"/>
                        <a:gd name="T106" fmla="*/ 3 w 3259"/>
                        <a:gd name="T107" fmla="*/ 1325 h 3338"/>
                        <a:gd name="T108" fmla="*/ 51 w 3259"/>
                        <a:gd name="T109" fmla="*/ 877 h 3338"/>
                        <a:gd name="T110" fmla="*/ 246 w 3259"/>
                        <a:gd name="T111" fmla="*/ 492 h 3338"/>
                        <a:gd name="T112" fmla="*/ 557 w 3259"/>
                        <a:gd name="T113" fmla="*/ 199 h 3338"/>
                        <a:gd name="T114" fmla="*/ 956 w 3259"/>
                        <a:gd name="T115" fmla="*/ 30 h 33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3259" h="3338">
                          <a:moveTo>
                            <a:pt x="2319" y="2118"/>
                          </a:moveTo>
                          <a:lnTo>
                            <a:pt x="3259" y="3065"/>
                          </a:lnTo>
                          <a:lnTo>
                            <a:pt x="2988" y="3338"/>
                          </a:lnTo>
                          <a:lnTo>
                            <a:pt x="2047" y="2391"/>
                          </a:lnTo>
                          <a:lnTo>
                            <a:pt x="2319" y="2118"/>
                          </a:lnTo>
                          <a:close/>
                          <a:moveTo>
                            <a:pt x="995" y="779"/>
                          </a:moveTo>
                          <a:lnTo>
                            <a:pt x="1006" y="782"/>
                          </a:lnTo>
                          <a:lnTo>
                            <a:pt x="1015" y="787"/>
                          </a:lnTo>
                          <a:lnTo>
                            <a:pt x="1023" y="796"/>
                          </a:lnTo>
                          <a:lnTo>
                            <a:pt x="1028" y="809"/>
                          </a:lnTo>
                          <a:lnTo>
                            <a:pt x="1144" y="1344"/>
                          </a:lnTo>
                          <a:lnTo>
                            <a:pt x="1257" y="1045"/>
                          </a:lnTo>
                          <a:lnTo>
                            <a:pt x="1265" y="1032"/>
                          </a:lnTo>
                          <a:lnTo>
                            <a:pt x="1274" y="1024"/>
                          </a:lnTo>
                          <a:lnTo>
                            <a:pt x="1285" y="1018"/>
                          </a:lnTo>
                          <a:lnTo>
                            <a:pt x="1297" y="1016"/>
                          </a:lnTo>
                          <a:lnTo>
                            <a:pt x="1309" y="1018"/>
                          </a:lnTo>
                          <a:lnTo>
                            <a:pt x="1320" y="1023"/>
                          </a:lnTo>
                          <a:lnTo>
                            <a:pt x="1329" y="1032"/>
                          </a:lnTo>
                          <a:lnTo>
                            <a:pt x="1336" y="1045"/>
                          </a:lnTo>
                          <a:lnTo>
                            <a:pt x="1442" y="1378"/>
                          </a:lnTo>
                          <a:lnTo>
                            <a:pt x="1507" y="1257"/>
                          </a:lnTo>
                          <a:lnTo>
                            <a:pt x="1514" y="1247"/>
                          </a:lnTo>
                          <a:lnTo>
                            <a:pt x="1524" y="1241"/>
                          </a:lnTo>
                          <a:lnTo>
                            <a:pt x="1535" y="1237"/>
                          </a:lnTo>
                          <a:lnTo>
                            <a:pt x="1546" y="1237"/>
                          </a:lnTo>
                          <a:lnTo>
                            <a:pt x="1557" y="1242"/>
                          </a:lnTo>
                          <a:lnTo>
                            <a:pt x="1566" y="1248"/>
                          </a:lnTo>
                          <a:lnTo>
                            <a:pt x="1575" y="1256"/>
                          </a:lnTo>
                          <a:lnTo>
                            <a:pt x="1580" y="1267"/>
                          </a:lnTo>
                          <a:lnTo>
                            <a:pt x="1634" y="1409"/>
                          </a:lnTo>
                          <a:lnTo>
                            <a:pt x="1638" y="1423"/>
                          </a:lnTo>
                          <a:lnTo>
                            <a:pt x="1641" y="1434"/>
                          </a:lnTo>
                          <a:lnTo>
                            <a:pt x="1642" y="1443"/>
                          </a:lnTo>
                          <a:lnTo>
                            <a:pt x="1642" y="1450"/>
                          </a:lnTo>
                          <a:lnTo>
                            <a:pt x="1648" y="1446"/>
                          </a:lnTo>
                          <a:lnTo>
                            <a:pt x="1658" y="1445"/>
                          </a:lnTo>
                          <a:lnTo>
                            <a:pt x="1670" y="1444"/>
                          </a:lnTo>
                          <a:lnTo>
                            <a:pt x="1998" y="1444"/>
                          </a:lnTo>
                          <a:lnTo>
                            <a:pt x="2013" y="1446"/>
                          </a:lnTo>
                          <a:lnTo>
                            <a:pt x="2023" y="1453"/>
                          </a:lnTo>
                          <a:lnTo>
                            <a:pt x="2032" y="1462"/>
                          </a:lnTo>
                          <a:lnTo>
                            <a:pt x="2036" y="1473"/>
                          </a:lnTo>
                          <a:lnTo>
                            <a:pt x="2038" y="1486"/>
                          </a:lnTo>
                          <a:lnTo>
                            <a:pt x="2036" y="1497"/>
                          </a:lnTo>
                          <a:lnTo>
                            <a:pt x="2032" y="1509"/>
                          </a:lnTo>
                          <a:lnTo>
                            <a:pt x="2023" y="1517"/>
                          </a:lnTo>
                          <a:lnTo>
                            <a:pt x="2013" y="1524"/>
                          </a:lnTo>
                          <a:lnTo>
                            <a:pt x="1998" y="1527"/>
                          </a:lnTo>
                          <a:lnTo>
                            <a:pt x="1619" y="1527"/>
                          </a:lnTo>
                          <a:lnTo>
                            <a:pt x="1605" y="1524"/>
                          </a:lnTo>
                          <a:lnTo>
                            <a:pt x="1595" y="1517"/>
                          </a:lnTo>
                          <a:lnTo>
                            <a:pt x="1585" y="1508"/>
                          </a:lnTo>
                          <a:lnTo>
                            <a:pt x="1579" y="1496"/>
                          </a:lnTo>
                          <a:lnTo>
                            <a:pt x="1535" y="1376"/>
                          </a:lnTo>
                          <a:lnTo>
                            <a:pt x="1467" y="1502"/>
                          </a:lnTo>
                          <a:lnTo>
                            <a:pt x="1460" y="1512"/>
                          </a:lnTo>
                          <a:lnTo>
                            <a:pt x="1450" y="1518"/>
                          </a:lnTo>
                          <a:lnTo>
                            <a:pt x="1440" y="1521"/>
                          </a:lnTo>
                          <a:lnTo>
                            <a:pt x="1428" y="1521"/>
                          </a:lnTo>
                          <a:lnTo>
                            <a:pt x="1417" y="1518"/>
                          </a:lnTo>
                          <a:lnTo>
                            <a:pt x="1407" y="1512"/>
                          </a:lnTo>
                          <a:lnTo>
                            <a:pt x="1399" y="1503"/>
                          </a:lnTo>
                          <a:lnTo>
                            <a:pt x="1394" y="1492"/>
                          </a:lnTo>
                          <a:lnTo>
                            <a:pt x="1293" y="1178"/>
                          </a:lnTo>
                          <a:lnTo>
                            <a:pt x="1173" y="1496"/>
                          </a:lnTo>
                          <a:lnTo>
                            <a:pt x="1166" y="1507"/>
                          </a:lnTo>
                          <a:lnTo>
                            <a:pt x="1159" y="1515"/>
                          </a:lnTo>
                          <a:lnTo>
                            <a:pt x="1148" y="1521"/>
                          </a:lnTo>
                          <a:lnTo>
                            <a:pt x="1138" y="1525"/>
                          </a:lnTo>
                          <a:lnTo>
                            <a:pt x="1126" y="1526"/>
                          </a:lnTo>
                          <a:lnTo>
                            <a:pt x="1116" y="1522"/>
                          </a:lnTo>
                          <a:lnTo>
                            <a:pt x="1106" y="1517"/>
                          </a:lnTo>
                          <a:lnTo>
                            <a:pt x="1099" y="1509"/>
                          </a:lnTo>
                          <a:lnTo>
                            <a:pt x="1094" y="1496"/>
                          </a:lnTo>
                          <a:lnTo>
                            <a:pt x="986" y="993"/>
                          </a:lnTo>
                          <a:lnTo>
                            <a:pt x="857" y="1490"/>
                          </a:lnTo>
                          <a:lnTo>
                            <a:pt x="853" y="1501"/>
                          </a:lnTo>
                          <a:lnTo>
                            <a:pt x="845" y="1510"/>
                          </a:lnTo>
                          <a:lnTo>
                            <a:pt x="834" y="1516"/>
                          </a:lnTo>
                          <a:lnTo>
                            <a:pt x="824" y="1519"/>
                          </a:lnTo>
                          <a:lnTo>
                            <a:pt x="812" y="1519"/>
                          </a:lnTo>
                          <a:lnTo>
                            <a:pt x="801" y="1516"/>
                          </a:lnTo>
                          <a:lnTo>
                            <a:pt x="791" y="1510"/>
                          </a:lnTo>
                          <a:lnTo>
                            <a:pt x="784" y="1499"/>
                          </a:lnTo>
                          <a:lnTo>
                            <a:pt x="696" y="1317"/>
                          </a:lnTo>
                          <a:lnTo>
                            <a:pt x="627" y="1496"/>
                          </a:lnTo>
                          <a:lnTo>
                            <a:pt x="620" y="1508"/>
                          </a:lnTo>
                          <a:lnTo>
                            <a:pt x="611" y="1517"/>
                          </a:lnTo>
                          <a:lnTo>
                            <a:pt x="600" y="1524"/>
                          </a:lnTo>
                          <a:lnTo>
                            <a:pt x="587" y="1527"/>
                          </a:lnTo>
                          <a:lnTo>
                            <a:pt x="439" y="1527"/>
                          </a:lnTo>
                          <a:lnTo>
                            <a:pt x="425" y="1524"/>
                          </a:lnTo>
                          <a:lnTo>
                            <a:pt x="414" y="1517"/>
                          </a:lnTo>
                          <a:lnTo>
                            <a:pt x="407" y="1509"/>
                          </a:lnTo>
                          <a:lnTo>
                            <a:pt x="401" y="1497"/>
                          </a:lnTo>
                          <a:lnTo>
                            <a:pt x="400" y="1486"/>
                          </a:lnTo>
                          <a:lnTo>
                            <a:pt x="401" y="1473"/>
                          </a:lnTo>
                          <a:lnTo>
                            <a:pt x="407" y="1462"/>
                          </a:lnTo>
                          <a:lnTo>
                            <a:pt x="414" y="1453"/>
                          </a:lnTo>
                          <a:lnTo>
                            <a:pt x="425" y="1446"/>
                          </a:lnTo>
                          <a:lnTo>
                            <a:pt x="439" y="1444"/>
                          </a:lnTo>
                          <a:lnTo>
                            <a:pt x="558" y="1444"/>
                          </a:lnTo>
                          <a:lnTo>
                            <a:pt x="562" y="1438"/>
                          </a:lnTo>
                          <a:lnTo>
                            <a:pt x="566" y="1428"/>
                          </a:lnTo>
                          <a:lnTo>
                            <a:pt x="570" y="1416"/>
                          </a:lnTo>
                          <a:lnTo>
                            <a:pt x="652" y="1205"/>
                          </a:lnTo>
                          <a:lnTo>
                            <a:pt x="658" y="1194"/>
                          </a:lnTo>
                          <a:lnTo>
                            <a:pt x="666" y="1186"/>
                          </a:lnTo>
                          <a:lnTo>
                            <a:pt x="676" y="1179"/>
                          </a:lnTo>
                          <a:lnTo>
                            <a:pt x="687" y="1176"/>
                          </a:lnTo>
                          <a:lnTo>
                            <a:pt x="698" y="1175"/>
                          </a:lnTo>
                          <a:lnTo>
                            <a:pt x="709" y="1177"/>
                          </a:lnTo>
                          <a:lnTo>
                            <a:pt x="719" y="1185"/>
                          </a:lnTo>
                          <a:lnTo>
                            <a:pt x="726" y="1195"/>
                          </a:lnTo>
                          <a:lnTo>
                            <a:pt x="807" y="1362"/>
                          </a:lnTo>
                          <a:lnTo>
                            <a:pt x="949" y="809"/>
                          </a:lnTo>
                          <a:lnTo>
                            <a:pt x="955" y="797"/>
                          </a:lnTo>
                          <a:lnTo>
                            <a:pt x="963" y="789"/>
                          </a:lnTo>
                          <a:lnTo>
                            <a:pt x="972" y="782"/>
                          </a:lnTo>
                          <a:lnTo>
                            <a:pt x="984" y="779"/>
                          </a:lnTo>
                          <a:lnTo>
                            <a:pt x="995" y="779"/>
                          </a:lnTo>
                          <a:close/>
                          <a:moveTo>
                            <a:pt x="1224" y="310"/>
                          </a:moveTo>
                          <a:lnTo>
                            <a:pt x="1148" y="312"/>
                          </a:lnTo>
                          <a:lnTo>
                            <a:pt x="1075" y="322"/>
                          </a:lnTo>
                          <a:lnTo>
                            <a:pt x="1004" y="337"/>
                          </a:lnTo>
                          <a:lnTo>
                            <a:pt x="934" y="357"/>
                          </a:lnTo>
                          <a:lnTo>
                            <a:pt x="868" y="382"/>
                          </a:lnTo>
                          <a:lnTo>
                            <a:pt x="803" y="413"/>
                          </a:lnTo>
                          <a:lnTo>
                            <a:pt x="741" y="448"/>
                          </a:lnTo>
                          <a:lnTo>
                            <a:pt x="682" y="489"/>
                          </a:lnTo>
                          <a:lnTo>
                            <a:pt x="628" y="532"/>
                          </a:lnTo>
                          <a:lnTo>
                            <a:pt x="575" y="580"/>
                          </a:lnTo>
                          <a:lnTo>
                            <a:pt x="528" y="632"/>
                          </a:lnTo>
                          <a:lnTo>
                            <a:pt x="484" y="688"/>
                          </a:lnTo>
                          <a:lnTo>
                            <a:pt x="444" y="747"/>
                          </a:lnTo>
                          <a:lnTo>
                            <a:pt x="410" y="810"/>
                          </a:lnTo>
                          <a:lnTo>
                            <a:pt x="379" y="874"/>
                          </a:lnTo>
                          <a:lnTo>
                            <a:pt x="354" y="942"/>
                          </a:lnTo>
                          <a:lnTo>
                            <a:pt x="333" y="1011"/>
                          </a:lnTo>
                          <a:lnTo>
                            <a:pt x="319" y="1084"/>
                          </a:lnTo>
                          <a:lnTo>
                            <a:pt x="310" y="1158"/>
                          </a:lnTo>
                          <a:lnTo>
                            <a:pt x="307" y="1233"/>
                          </a:lnTo>
                          <a:lnTo>
                            <a:pt x="310" y="1309"/>
                          </a:lnTo>
                          <a:lnTo>
                            <a:pt x="319" y="1383"/>
                          </a:lnTo>
                          <a:lnTo>
                            <a:pt x="333" y="1455"/>
                          </a:lnTo>
                          <a:lnTo>
                            <a:pt x="354" y="1526"/>
                          </a:lnTo>
                          <a:lnTo>
                            <a:pt x="379" y="1592"/>
                          </a:lnTo>
                          <a:lnTo>
                            <a:pt x="410" y="1658"/>
                          </a:lnTo>
                          <a:lnTo>
                            <a:pt x="444" y="1720"/>
                          </a:lnTo>
                          <a:lnTo>
                            <a:pt x="484" y="1779"/>
                          </a:lnTo>
                          <a:lnTo>
                            <a:pt x="528" y="1834"/>
                          </a:lnTo>
                          <a:lnTo>
                            <a:pt x="575" y="1887"/>
                          </a:lnTo>
                          <a:lnTo>
                            <a:pt x="628" y="1934"/>
                          </a:lnTo>
                          <a:lnTo>
                            <a:pt x="682" y="1979"/>
                          </a:lnTo>
                          <a:lnTo>
                            <a:pt x="741" y="2019"/>
                          </a:lnTo>
                          <a:lnTo>
                            <a:pt x="803" y="2054"/>
                          </a:lnTo>
                          <a:lnTo>
                            <a:pt x="868" y="2084"/>
                          </a:lnTo>
                          <a:lnTo>
                            <a:pt x="934" y="2110"/>
                          </a:lnTo>
                          <a:lnTo>
                            <a:pt x="1004" y="2131"/>
                          </a:lnTo>
                          <a:lnTo>
                            <a:pt x="1075" y="2146"/>
                          </a:lnTo>
                          <a:lnTo>
                            <a:pt x="1148" y="2154"/>
                          </a:lnTo>
                          <a:lnTo>
                            <a:pt x="1224" y="2157"/>
                          </a:lnTo>
                          <a:lnTo>
                            <a:pt x="1298" y="2154"/>
                          </a:lnTo>
                          <a:lnTo>
                            <a:pt x="1372" y="2146"/>
                          </a:lnTo>
                          <a:lnTo>
                            <a:pt x="1444" y="2131"/>
                          </a:lnTo>
                          <a:lnTo>
                            <a:pt x="1513" y="2110"/>
                          </a:lnTo>
                          <a:lnTo>
                            <a:pt x="1580" y="2084"/>
                          </a:lnTo>
                          <a:lnTo>
                            <a:pt x="1644" y="2054"/>
                          </a:lnTo>
                          <a:lnTo>
                            <a:pt x="1706" y="2019"/>
                          </a:lnTo>
                          <a:lnTo>
                            <a:pt x="1765" y="1979"/>
                          </a:lnTo>
                          <a:lnTo>
                            <a:pt x="1820" y="1934"/>
                          </a:lnTo>
                          <a:lnTo>
                            <a:pt x="1871" y="1887"/>
                          </a:lnTo>
                          <a:lnTo>
                            <a:pt x="1920" y="1834"/>
                          </a:lnTo>
                          <a:lnTo>
                            <a:pt x="1963" y="1779"/>
                          </a:lnTo>
                          <a:lnTo>
                            <a:pt x="2002" y="1720"/>
                          </a:lnTo>
                          <a:lnTo>
                            <a:pt x="2038" y="1658"/>
                          </a:lnTo>
                          <a:lnTo>
                            <a:pt x="2068" y="1592"/>
                          </a:lnTo>
                          <a:lnTo>
                            <a:pt x="2094" y="1526"/>
                          </a:lnTo>
                          <a:lnTo>
                            <a:pt x="2113" y="1455"/>
                          </a:lnTo>
                          <a:lnTo>
                            <a:pt x="2128" y="1383"/>
                          </a:lnTo>
                          <a:lnTo>
                            <a:pt x="2138" y="1309"/>
                          </a:lnTo>
                          <a:lnTo>
                            <a:pt x="2140" y="1233"/>
                          </a:lnTo>
                          <a:lnTo>
                            <a:pt x="2138" y="1158"/>
                          </a:lnTo>
                          <a:lnTo>
                            <a:pt x="2128" y="1084"/>
                          </a:lnTo>
                          <a:lnTo>
                            <a:pt x="2113" y="1011"/>
                          </a:lnTo>
                          <a:lnTo>
                            <a:pt x="2094" y="942"/>
                          </a:lnTo>
                          <a:lnTo>
                            <a:pt x="2068" y="874"/>
                          </a:lnTo>
                          <a:lnTo>
                            <a:pt x="2038" y="810"/>
                          </a:lnTo>
                          <a:lnTo>
                            <a:pt x="2002" y="747"/>
                          </a:lnTo>
                          <a:lnTo>
                            <a:pt x="1963" y="688"/>
                          </a:lnTo>
                          <a:lnTo>
                            <a:pt x="1920" y="632"/>
                          </a:lnTo>
                          <a:lnTo>
                            <a:pt x="1871" y="580"/>
                          </a:lnTo>
                          <a:lnTo>
                            <a:pt x="1820" y="532"/>
                          </a:lnTo>
                          <a:lnTo>
                            <a:pt x="1765" y="489"/>
                          </a:lnTo>
                          <a:lnTo>
                            <a:pt x="1706" y="448"/>
                          </a:lnTo>
                          <a:lnTo>
                            <a:pt x="1644" y="413"/>
                          </a:lnTo>
                          <a:lnTo>
                            <a:pt x="1580" y="382"/>
                          </a:lnTo>
                          <a:lnTo>
                            <a:pt x="1513" y="357"/>
                          </a:lnTo>
                          <a:lnTo>
                            <a:pt x="1444" y="337"/>
                          </a:lnTo>
                          <a:lnTo>
                            <a:pt x="1372" y="322"/>
                          </a:lnTo>
                          <a:lnTo>
                            <a:pt x="1298" y="312"/>
                          </a:lnTo>
                          <a:lnTo>
                            <a:pt x="1224" y="310"/>
                          </a:lnTo>
                          <a:close/>
                          <a:moveTo>
                            <a:pt x="1224" y="0"/>
                          </a:moveTo>
                          <a:lnTo>
                            <a:pt x="1224" y="0"/>
                          </a:lnTo>
                          <a:lnTo>
                            <a:pt x="1315" y="4"/>
                          </a:lnTo>
                          <a:lnTo>
                            <a:pt x="1404" y="13"/>
                          </a:lnTo>
                          <a:lnTo>
                            <a:pt x="1491" y="30"/>
                          </a:lnTo>
                          <a:lnTo>
                            <a:pt x="1577" y="52"/>
                          </a:lnTo>
                          <a:lnTo>
                            <a:pt x="1660" y="81"/>
                          </a:lnTo>
                          <a:lnTo>
                            <a:pt x="1739" y="115"/>
                          </a:lnTo>
                          <a:lnTo>
                            <a:pt x="1816" y="154"/>
                          </a:lnTo>
                          <a:lnTo>
                            <a:pt x="1889" y="199"/>
                          </a:lnTo>
                          <a:lnTo>
                            <a:pt x="1959" y="249"/>
                          </a:lnTo>
                          <a:lnTo>
                            <a:pt x="2026" y="303"/>
                          </a:lnTo>
                          <a:lnTo>
                            <a:pt x="2088" y="362"/>
                          </a:lnTo>
                          <a:lnTo>
                            <a:pt x="2147" y="424"/>
                          </a:lnTo>
                          <a:lnTo>
                            <a:pt x="2200" y="492"/>
                          </a:lnTo>
                          <a:lnTo>
                            <a:pt x="2250" y="563"/>
                          </a:lnTo>
                          <a:lnTo>
                            <a:pt x="2295" y="636"/>
                          </a:lnTo>
                          <a:lnTo>
                            <a:pt x="2333" y="714"/>
                          </a:lnTo>
                          <a:lnTo>
                            <a:pt x="2367" y="795"/>
                          </a:lnTo>
                          <a:lnTo>
                            <a:pt x="2395" y="877"/>
                          </a:lnTo>
                          <a:lnTo>
                            <a:pt x="2418" y="964"/>
                          </a:lnTo>
                          <a:lnTo>
                            <a:pt x="2434" y="1051"/>
                          </a:lnTo>
                          <a:lnTo>
                            <a:pt x="2444" y="1141"/>
                          </a:lnTo>
                          <a:lnTo>
                            <a:pt x="2448" y="1233"/>
                          </a:lnTo>
                          <a:lnTo>
                            <a:pt x="2444" y="1325"/>
                          </a:lnTo>
                          <a:lnTo>
                            <a:pt x="2434" y="1416"/>
                          </a:lnTo>
                          <a:lnTo>
                            <a:pt x="2418" y="1503"/>
                          </a:lnTo>
                          <a:lnTo>
                            <a:pt x="2395" y="1589"/>
                          </a:lnTo>
                          <a:lnTo>
                            <a:pt x="2367" y="1672"/>
                          </a:lnTo>
                          <a:lnTo>
                            <a:pt x="2333" y="1753"/>
                          </a:lnTo>
                          <a:lnTo>
                            <a:pt x="2295" y="1831"/>
                          </a:lnTo>
                          <a:lnTo>
                            <a:pt x="2250" y="1905"/>
                          </a:lnTo>
                          <a:lnTo>
                            <a:pt x="2200" y="1976"/>
                          </a:lnTo>
                          <a:lnTo>
                            <a:pt x="2147" y="2042"/>
                          </a:lnTo>
                          <a:lnTo>
                            <a:pt x="2088" y="2105"/>
                          </a:lnTo>
                          <a:lnTo>
                            <a:pt x="2026" y="2165"/>
                          </a:lnTo>
                          <a:lnTo>
                            <a:pt x="1959" y="2218"/>
                          </a:lnTo>
                          <a:lnTo>
                            <a:pt x="1889" y="2268"/>
                          </a:lnTo>
                          <a:lnTo>
                            <a:pt x="1816" y="2312"/>
                          </a:lnTo>
                          <a:lnTo>
                            <a:pt x="1739" y="2353"/>
                          </a:lnTo>
                          <a:lnTo>
                            <a:pt x="1660" y="2386"/>
                          </a:lnTo>
                          <a:lnTo>
                            <a:pt x="1577" y="2415"/>
                          </a:lnTo>
                          <a:lnTo>
                            <a:pt x="1491" y="2437"/>
                          </a:lnTo>
                          <a:lnTo>
                            <a:pt x="1404" y="2454"/>
                          </a:lnTo>
                          <a:lnTo>
                            <a:pt x="1315" y="2463"/>
                          </a:lnTo>
                          <a:lnTo>
                            <a:pt x="1224" y="2467"/>
                          </a:lnTo>
                          <a:lnTo>
                            <a:pt x="1133" y="2463"/>
                          </a:lnTo>
                          <a:lnTo>
                            <a:pt x="1043" y="2454"/>
                          </a:lnTo>
                          <a:lnTo>
                            <a:pt x="956" y="2437"/>
                          </a:lnTo>
                          <a:lnTo>
                            <a:pt x="871" y="2415"/>
                          </a:lnTo>
                          <a:lnTo>
                            <a:pt x="788" y="2386"/>
                          </a:lnTo>
                          <a:lnTo>
                            <a:pt x="708" y="2353"/>
                          </a:lnTo>
                          <a:lnTo>
                            <a:pt x="632" y="2312"/>
                          </a:lnTo>
                          <a:lnTo>
                            <a:pt x="557" y="2268"/>
                          </a:lnTo>
                          <a:lnTo>
                            <a:pt x="487" y="2218"/>
                          </a:lnTo>
                          <a:lnTo>
                            <a:pt x="421" y="2165"/>
                          </a:lnTo>
                          <a:lnTo>
                            <a:pt x="358" y="2105"/>
                          </a:lnTo>
                          <a:lnTo>
                            <a:pt x="301" y="2042"/>
                          </a:lnTo>
                          <a:lnTo>
                            <a:pt x="246" y="1976"/>
                          </a:lnTo>
                          <a:lnTo>
                            <a:pt x="197" y="1905"/>
                          </a:lnTo>
                          <a:lnTo>
                            <a:pt x="153" y="1831"/>
                          </a:lnTo>
                          <a:lnTo>
                            <a:pt x="113" y="1753"/>
                          </a:lnTo>
                          <a:lnTo>
                            <a:pt x="80" y="1672"/>
                          </a:lnTo>
                          <a:lnTo>
                            <a:pt x="51" y="1589"/>
                          </a:lnTo>
                          <a:lnTo>
                            <a:pt x="29" y="1503"/>
                          </a:lnTo>
                          <a:lnTo>
                            <a:pt x="13" y="1416"/>
                          </a:lnTo>
                          <a:lnTo>
                            <a:pt x="3" y="1325"/>
                          </a:lnTo>
                          <a:lnTo>
                            <a:pt x="0" y="1233"/>
                          </a:lnTo>
                          <a:lnTo>
                            <a:pt x="3" y="1141"/>
                          </a:lnTo>
                          <a:lnTo>
                            <a:pt x="13" y="1051"/>
                          </a:lnTo>
                          <a:lnTo>
                            <a:pt x="29" y="964"/>
                          </a:lnTo>
                          <a:lnTo>
                            <a:pt x="51" y="877"/>
                          </a:lnTo>
                          <a:lnTo>
                            <a:pt x="80" y="795"/>
                          </a:lnTo>
                          <a:lnTo>
                            <a:pt x="113" y="714"/>
                          </a:lnTo>
                          <a:lnTo>
                            <a:pt x="153" y="636"/>
                          </a:lnTo>
                          <a:lnTo>
                            <a:pt x="197" y="563"/>
                          </a:lnTo>
                          <a:lnTo>
                            <a:pt x="246" y="492"/>
                          </a:lnTo>
                          <a:lnTo>
                            <a:pt x="301" y="424"/>
                          </a:lnTo>
                          <a:lnTo>
                            <a:pt x="358" y="362"/>
                          </a:lnTo>
                          <a:lnTo>
                            <a:pt x="421" y="303"/>
                          </a:lnTo>
                          <a:lnTo>
                            <a:pt x="487" y="249"/>
                          </a:lnTo>
                          <a:lnTo>
                            <a:pt x="557" y="199"/>
                          </a:lnTo>
                          <a:lnTo>
                            <a:pt x="632" y="154"/>
                          </a:lnTo>
                          <a:lnTo>
                            <a:pt x="708" y="115"/>
                          </a:lnTo>
                          <a:lnTo>
                            <a:pt x="788" y="81"/>
                          </a:lnTo>
                          <a:lnTo>
                            <a:pt x="871" y="52"/>
                          </a:lnTo>
                          <a:lnTo>
                            <a:pt x="956" y="30"/>
                          </a:lnTo>
                          <a:lnTo>
                            <a:pt x="1043" y="13"/>
                          </a:lnTo>
                          <a:lnTo>
                            <a:pt x="1133" y="4"/>
                          </a:lnTo>
                          <a:lnTo>
                            <a:pt x="1224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53" name="Group 1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873103" y="3196556"/>
                    <a:ext cx="684000" cy="676315"/>
                    <a:chOff x="543" y="2449"/>
                    <a:chExt cx="890" cy="880"/>
                  </a:xfrm>
                  <a:solidFill>
                    <a:schemeClr val="bg1"/>
                  </a:solidFill>
                </p:grpSpPr>
                <p:sp>
                  <p:nvSpPr>
                    <p:cNvPr id="54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857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5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543" y="2449"/>
                      <a:ext cx="826" cy="816"/>
                    </a:xfrm>
                    <a:custGeom>
                      <a:avLst/>
                      <a:gdLst>
                        <a:gd name="T0" fmla="*/ 413 w 3302"/>
                        <a:gd name="T1" fmla="*/ 0 h 3264"/>
                        <a:gd name="T2" fmla="*/ 2890 w 3302"/>
                        <a:gd name="T3" fmla="*/ 0 h 3264"/>
                        <a:gd name="T4" fmla="*/ 2941 w 3302"/>
                        <a:gd name="T5" fmla="*/ 3 h 3264"/>
                        <a:gd name="T6" fmla="*/ 2992 w 3302"/>
                        <a:gd name="T7" fmla="*/ 12 h 3264"/>
                        <a:gd name="T8" fmla="*/ 3039 w 3302"/>
                        <a:gd name="T9" fmla="*/ 27 h 3264"/>
                        <a:gd name="T10" fmla="*/ 3083 w 3302"/>
                        <a:gd name="T11" fmla="*/ 48 h 3264"/>
                        <a:gd name="T12" fmla="*/ 3126 w 3302"/>
                        <a:gd name="T13" fmla="*/ 73 h 3264"/>
                        <a:gd name="T14" fmla="*/ 3164 w 3302"/>
                        <a:gd name="T15" fmla="*/ 103 h 3264"/>
                        <a:gd name="T16" fmla="*/ 3198 w 3302"/>
                        <a:gd name="T17" fmla="*/ 137 h 3264"/>
                        <a:gd name="T18" fmla="*/ 3228 w 3302"/>
                        <a:gd name="T19" fmla="*/ 175 h 3264"/>
                        <a:gd name="T20" fmla="*/ 3254 w 3302"/>
                        <a:gd name="T21" fmla="*/ 216 h 3264"/>
                        <a:gd name="T22" fmla="*/ 3275 w 3302"/>
                        <a:gd name="T23" fmla="*/ 261 h 3264"/>
                        <a:gd name="T24" fmla="*/ 3290 w 3302"/>
                        <a:gd name="T25" fmla="*/ 307 h 3264"/>
                        <a:gd name="T26" fmla="*/ 3299 w 3302"/>
                        <a:gd name="T27" fmla="*/ 357 h 3264"/>
                        <a:gd name="T28" fmla="*/ 3302 w 3302"/>
                        <a:gd name="T29" fmla="*/ 408 h 3264"/>
                        <a:gd name="T30" fmla="*/ 3302 w 3302"/>
                        <a:gd name="T31" fmla="*/ 1658 h 3264"/>
                        <a:gd name="T32" fmla="*/ 3258 w 3302"/>
                        <a:gd name="T33" fmla="*/ 1650 h 3264"/>
                        <a:gd name="T34" fmla="*/ 3212 w 3302"/>
                        <a:gd name="T35" fmla="*/ 1648 h 3264"/>
                        <a:gd name="T36" fmla="*/ 3164 w 3302"/>
                        <a:gd name="T37" fmla="*/ 1650 h 3264"/>
                        <a:gd name="T38" fmla="*/ 3117 w 3302"/>
                        <a:gd name="T39" fmla="*/ 1659 h 3264"/>
                        <a:gd name="T40" fmla="*/ 3071 w 3302"/>
                        <a:gd name="T41" fmla="*/ 1673 h 3264"/>
                        <a:gd name="T42" fmla="*/ 3027 w 3302"/>
                        <a:gd name="T43" fmla="*/ 1691 h 3264"/>
                        <a:gd name="T44" fmla="*/ 3027 w 3302"/>
                        <a:gd name="T45" fmla="*/ 544 h 3264"/>
                        <a:gd name="T46" fmla="*/ 275 w 3302"/>
                        <a:gd name="T47" fmla="*/ 544 h 3264"/>
                        <a:gd name="T48" fmla="*/ 275 w 3302"/>
                        <a:gd name="T49" fmla="*/ 2856 h 3264"/>
                        <a:gd name="T50" fmla="*/ 279 w 3302"/>
                        <a:gd name="T51" fmla="*/ 2883 h 3264"/>
                        <a:gd name="T52" fmla="*/ 287 w 3302"/>
                        <a:gd name="T53" fmla="*/ 2909 h 3264"/>
                        <a:gd name="T54" fmla="*/ 299 w 3302"/>
                        <a:gd name="T55" fmla="*/ 2932 h 3264"/>
                        <a:gd name="T56" fmla="*/ 315 w 3302"/>
                        <a:gd name="T57" fmla="*/ 2952 h 3264"/>
                        <a:gd name="T58" fmla="*/ 336 w 3302"/>
                        <a:gd name="T59" fmla="*/ 2969 h 3264"/>
                        <a:gd name="T60" fmla="*/ 359 w 3302"/>
                        <a:gd name="T61" fmla="*/ 2982 h 3264"/>
                        <a:gd name="T62" fmla="*/ 385 w 3302"/>
                        <a:gd name="T63" fmla="*/ 2990 h 3264"/>
                        <a:gd name="T64" fmla="*/ 413 w 3302"/>
                        <a:gd name="T65" fmla="*/ 2992 h 3264"/>
                        <a:gd name="T66" fmla="*/ 1790 w 3302"/>
                        <a:gd name="T67" fmla="*/ 2992 h 3264"/>
                        <a:gd name="T68" fmla="*/ 1710 w 3302"/>
                        <a:gd name="T69" fmla="*/ 3264 h 3264"/>
                        <a:gd name="T70" fmla="*/ 413 w 3302"/>
                        <a:gd name="T71" fmla="*/ 3264 h 3264"/>
                        <a:gd name="T72" fmla="*/ 361 w 3302"/>
                        <a:gd name="T73" fmla="*/ 3261 h 3264"/>
                        <a:gd name="T74" fmla="*/ 311 w 3302"/>
                        <a:gd name="T75" fmla="*/ 3252 h 3264"/>
                        <a:gd name="T76" fmla="*/ 264 w 3302"/>
                        <a:gd name="T77" fmla="*/ 3237 h 3264"/>
                        <a:gd name="T78" fmla="*/ 219 w 3302"/>
                        <a:gd name="T79" fmla="*/ 3216 h 3264"/>
                        <a:gd name="T80" fmla="*/ 177 w 3302"/>
                        <a:gd name="T81" fmla="*/ 3190 h 3264"/>
                        <a:gd name="T82" fmla="*/ 139 w 3302"/>
                        <a:gd name="T83" fmla="*/ 3161 h 3264"/>
                        <a:gd name="T84" fmla="*/ 104 w 3302"/>
                        <a:gd name="T85" fmla="*/ 3127 h 3264"/>
                        <a:gd name="T86" fmla="*/ 73 w 3302"/>
                        <a:gd name="T87" fmla="*/ 3089 h 3264"/>
                        <a:gd name="T88" fmla="*/ 48 w 3302"/>
                        <a:gd name="T89" fmla="*/ 3048 h 3264"/>
                        <a:gd name="T90" fmla="*/ 28 w 3302"/>
                        <a:gd name="T91" fmla="*/ 3003 h 3264"/>
                        <a:gd name="T92" fmla="*/ 13 w 3302"/>
                        <a:gd name="T93" fmla="*/ 2957 h 3264"/>
                        <a:gd name="T94" fmla="*/ 3 w 3302"/>
                        <a:gd name="T95" fmla="*/ 2907 h 3264"/>
                        <a:gd name="T96" fmla="*/ 0 w 3302"/>
                        <a:gd name="T97" fmla="*/ 2856 h 3264"/>
                        <a:gd name="T98" fmla="*/ 0 w 3302"/>
                        <a:gd name="T99" fmla="*/ 408 h 3264"/>
                        <a:gd name="T100" fmla="*/ 3 w 3302"/>
                        <a:gd name="T101" fmla="*/ 357 h 3264"/>
                        <a:gd name="T102" fmla="*/ 13 w 3302"/>
                        <a:gd name="T103" fmla="*/ 307 h 3264"/>
                        <a:gd name="T104" fmla="*/ 28 w 3302"/>
                        <a:gd name="T105" fmla="*/ 261 h 3264"/>
                        <a:gd name="T106" fmla="*/ 48 w 3302"/>
                        <a:gd name="T107" fmla="*/ 216 h 3264"/>
                        <a:gd name="T108" fmla="*/ 73 w 3302"/>
                        <a:gd name="T109" fmla="*/ 175 h 3264"/>
                        <a:gd name="T110" fmla="*/ 104 w 3302"/>
                        <a:gd name="T111" fmla="*/ 137 h 3264"/>
                        <a:gd name="T112" fmla="*/ 139 w 3302"/>
                        <a:gd name="T113" fmla="*/ 103 h 3264"/>
                        <a:gd name="T114" fmla="*/ 177 w 3302"/>
                        <a:gd name="T115" fmla="*/ 73 h 3264"/>
                        <a:gd name="T116" fmla="*/ 219 w 3302"/>
                        <a:gd name="T117" fmla="*/ 48 h 3264"/>
                        <a:gd name="T118" fmla="*/ 264 w 3302"/>
                        <a:gd name="T119" fmla="*/ 27 h 3264"/>
                        <a:gd name="T120" fmla="*/ 311 w 3302"/>
                        <a:gd name="T121" fmla="*/ 12 h 3264"/>
                        <a:gd name="T122" fmla="*/ 361 w 3302"/>
                        <a:gd name="T123" fmla="*/ 3 h 3264"/>
                        <a:gd name="T124" fmla="*/ 413 w 3302"/>
                        <a:gd name="T125" fmla="*/ 0 h 3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3302" h="3264">
                          <a:moveTo>
                            <a:pt x="413" y="0"/>
                          </a:moveTo>
                          <a:lnTo>
                            <a:pt x="2890" y="0"/>
                          </a:lnTo>
                          <a:lnTo>
                            <a:pt x="2941" y="3"/>
                          </a:lnTo>
                          <a:lnTo>
                            <a:pt x="2992" y="12"/>
                          </a:lnTo>
                          <a:lnTo>
                            <a:pt x="3039" y="27"/>
                          </a:lnTo>
                          <a:lnTo>
                            <a:pt x="3083" y="48"/>
                          </a:lnTo>
                          <a:lnTo>
                            <a:pt x="3126" y="73"/>
                          </a:lnTo>
                          <a:lnTo>
                            <a:pt x="3164" y="103"/>
                          </a:lnTo>
                          <a:lnTo>
                            <a:pt x="3198" y="137"/>
                          </a:lnTo>
                          <a:lnTo>
                            <a:pt x="3228" y="175"/>
                          </a:lnTo>
                          <a:lnTo>
                            <a:pt x="3254" y="216"/>
                          </a:lnTo>
                          <a:lnTo>
                            <a:pt x="3275" y="261"/>
                          </a:lnTo>
                          <a:lnTo>
                            <a:pt x="3290" y="307"/>
                          </a:lnTo>
                          <a:lnTo>
                            <a:pt x="3299" y="357"/>
                          </a:lnTo>
                          <a:lnTo>
                            <a:pt x="3302" y="408"/>
                          </a:lnTo>
                          <a:lnTo>
                            <a:pt x="3302" y="1658"/>
                          </a:lnTo>
                          <a:lnTo>
                            <a:pt x="3258" y="1650"/>
                          </a:lnTo>
                          <a:lnTo>
                            <a:pt x="3212" y="1648"/>
                          </a:lnTo>
                          <a:lnTo>
                            <a:pt x="3164" y="1650"/>
                          </a:lnTo>
                          <a:lnTo>
                            <a:pt x="3117" y="1659"/>
                          </a:lnTo>
                          <a:lnTo>
                            <a:pt x="3071" y="1673"/>
                          </a:lnTo>
                          <a:lnTo>
                            <a:pt x="3027" y="1691"/>
                          </a:lnTo>
                          <a:lnTo>
                            <a:pt x="3027" y="544"/>
                          </a:lnTo>
                          <a:lnTo>
                            <a:pt x="275" y="544"/>
                          </a:lnTo>
                          <a:lnTo>
                            <a:pt x="275" y="2856"/>
                          </a:lnTo>
                          <a:lnTo>
                            <a:pt x="279" y="2883"/>
                          </a:lnTo>
                          <a:lnTo>
                            <a:pt x="287" y="2909"/>
                          </a:lnTo>
                          <a:lnTo>
                            <a:pt x="299" y="2932"/>
                          </a:lnTo>
                          <a:lnTo>
                            <a:pt x="315" y="2952"/>
                          </a:lnTo>
                          <a:lnTo>
                            <a:pt x="336" y="2969"/>
                          </a:lnTo>
                          <a:lnTo>
                            <a:pt x="359" y="2982"/>
                          </a:lnTo>
                          <a:lnTo>
                            <a:pt x="385" y="2990"/>
                          </a:lnTo>
                          <a:lnTo>
                            <a:pt x="413" y="2992"/>
                          </a:lnTo>
                          <a:lnTo>
                            <a:pt x="1790" y="2992"/>
                          </a:lnTo>
                          <a:lnTo>
                            <a:pt x="1710" y="3264"/>
                          </a:lnTo>
                          <a:lnTo>
                            <a:pt x="413" y="3264"/>
                          </a:lnTo>
                          <a:lnTo>
                            <a:pt x="361" y="3261"/>
                          </a:lnTo>
                          <a:lnTo>
                            <a:pt x="311" y="3252"/>
                          </a:lnTo>
                          <a:lnTo>
                            <a:pt x="264" y="3237"/>
                          </a:lnTo>
                          <a:lnTo>
                            <a:pt x="219" y="3216"/>
                          </a:lnTo>
                          <a:lnTo>
                            <a:pt x="177" y="3190"/>
                          </a:lnTo>
                          <a:lnTo>
                            <a:pt x="139" y="3161"/>
                          </a:lnTo>
                          <a:lnTo>
                            <a:pt x="104" y="3127"/>
                          </a:lnTo>
                          <a:lnTo>
                            <a:pt x="73" y="3089"/>
                          </a:lnTo>
                          <a:lnTo>
                            <a:pt x="48" y="3048"/>
                          </a:lnTo>
                          <a:lnTo>
                            <a:pt x="28" y="3003"/>
                          </a:lnTo>
                          <a:lnTo>
                            <a:pt x="13" y="2957"/>
                          </a:lnTo>
                          <a:lnTo>
                            <a:pt x="3" y="2907"/>
                          </a:lnTo>
                          <a:lnTo>
                            <a:pt x="0" y="2856"/>
                          </a:lnTo>
                          <a:lnTo>
                            <a:pt x="0" y="408"/>
                          </a:lnTo>
                          <a:lnTo>
                            <a:pt x="3" y="357"/>
                          </a:lnTo>
                          <a:lnTo>
                            <a:pt x="13" y="307"/>
                          </a:lnTo>
                          <a:lnTo>
                            <a:pt x="28" y="261"/>
                          </a:lnTo>
                          <a:lnTo>
                            <a:pt x="48" y="216"/>
                          </a:lnTo>
                          <a:lnTo>
                            <a:pt x="73" y="175"/>
                          </a:lnTo>
                          <a:lnTo>
                            <a:pt x="104" y="137"/>
                          </a:lnTo>
                          <a:lnTo>
                            <a:pt x="139" y="103"/>
                          </a:lnTo>
                          <a:lnTo>
                            <a:pt x="177" y="73"/>
                          </a:lnTo>
                          <a:lnTo>
                            <a:pt x="219" y="48"/>
                          </a:lnTo>
                          <a:lnTo>
                            <a:pt x="264" y="27"/>
                          </a:lnTo>
                          <a:lnTo>
                            <a:pt x="311" y="12"/>
                          </a:lnTo>
                          <a:lnTo>
                            <a:pt x="361" y="3"/>
                          </a:lnTo>
                          <a:lnTo>
                            <a:pt x="413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6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721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853" y="2993"/>
                      <a:ext cx="313" cy="68"/>
                    </a:xfrm>
                    <a:custGeom>
                      <a:avLst/>
                      <a:gdLst>
                        <a:gd name="T0" fmla="*/ 0 w 1254"/>
                        <a:gd name="T1" fmla="*/ 0 h 272"/>
                        <a:gd name="T2" fmla="*/ 1254 w 1254"/>
                        <a:gd name="T3" fmla="*/ 0 h 272"/>
                        <a:gd name="T4" fmla="*/ 976 w 1254"/>
                        <a:gd name="T5" fmla="*/ 272 h 272"/>
                        <a:gd name="T6" fmla="*/ 0 w 1254"/>
                        <a:gd name="T7" fmla="*/ 272 h 272"/>
                        <a:gd name="T8" fmla="*/ 0 w 1254"/>
                        <a:gd name="T9" fmla="*/ 0 h 2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54" h="272">
                          <a:moveTo>
                            <a:pt x="0" y="0"/>
                          </a:moveTo>
                          <a:lnTo>
                            <a:pt x="1254" y="0"/>
                          </a:lnTo>
                          <a:lnTo>
                            <a:pt x="976" y="272"/>
                          </a:lnTo>
                          <a:lnTo>
                            <a:pt x="0" y="27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8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857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9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721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0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993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1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1276" y="2928"/>
                      <a:ext cx="157" cy="155"/>
                    </a:xfrm>
                    <a:custGeom>
                      <a:avLst/>
                      <a:gdLst>
                        <a:gd name="T0" fmla="*/ 272 w 629"/>
                        <a:gd name="T1" fmla="*/ 0 h 624"/>
                        <a:gd name="T2" fmla="*/ 299 w 629"/>
                        <a:gd name="T3" fmla="*/ 4 h 624"/>
                        <a:gd name="T4" fmla="*/ 327 w 629"/>
                        <a:gd name="T5" fmla="*/ 12 h 624"/>
                        <a:gd name="T6" fmla="*/ 352 w 629"/>
                        <a:gd name="T7" fmla="*/ 25 h 624"/>
                        <a:gd name="T8" fmla="*/ 376 w 629"/>
                        <a:gd name="T9" fmla="*/ 45 h 624"/>
                        <a:gd name="T10" fmla="*/ 585 w 629"/>
                        <a:gd name="T11" fmla="*/ 251 h 624"/>
                        <a:gd name="T12" fmla="*/ 603 w 629"/>
                        <a:gd name="T13" fmla="*/ 274 h 624"/>
                        <a:gd name="T14" fmla="*/ 617 w 629"/>
                        <a:gd name="T15" fmla="*/ 300 h 624"/>
                        <a:gd name="T16" fmla="*/ 625 w 629"/>
                        <a:gd name="T17" fmla="*/ 326 h 624"/>
                        <a:gd name="T18" fmla="*/ 629 w 629"/>
                        <a:gd name="T19" fmla="*/ 354 h 624"/>
                        <a:gd name="T20" fmla="*/ 625 w 629"/>
                        <a:gd name="T21" fmla="*/ 381 h 624"/>
                        <a:gd name="T22" fmla="*/ 617 w 629"/>
                        <a:gd name="T23" fmla="*/ 408 h 624"/>
                        <a:gd name="T24" fmla="*/ 604 w 629"/>
                        <a:gd name="T25" fmla="*/ 435 h 624"/>
                        <a:gd name="T26" fmla="*/ 586 w 629"/>
                        <a:gd name="T27" fmla="*/ 457 h 624"/>
                        <a:gd name="T28" fmla="*/ 418 w 629"/>
                        <a:gd name="T29" fmla="*/ 624 h 624"/>
                        <a:gd name="T30" fmla="*/ 0 w 629"/>
                        <a:gd name="T31" fmla="*/ 210 h 624"/>
                        <a:gd name="T32" fmla="*/ 169 w 629"/>
                        <a:gd name="T33" fmla="*/ 42 h 624"/>
                        <a:gd name="T34" fmla="*/ 192 w 629"/>
                        <a:gd name="T35" fmla="*/ 24 h 624"/>
                        <a:gd name="T36" fmla="*/ 217 w 629"/>
                        <a:gd name="T37" fmla="*/ 12 h 624"/>
                        <a:gd name="T38" fmla="*/ 244 w 629"/>
                        <a:gd name="T39" fmla="*/ 4 h 624"/>
                        <a:gd name="T40" fmla="*/ 272 w 629"/>
                        <a:gd name="T41" fmla="*/ 0 h 6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629" h="624">
                          <a:moveTo>
                            <a:pt x="272" y="0"/>
                          </a:moveTo>
                          <a:lnTo>
                            <a:pt x="299" y="4"/>
                          </a:lnTo>
                          <a:lnTo>
                            <a:pt x="327" y="12"/>
                          </a:lnTo>
                          <a:lnTo>
                            <a:pt x="352" y="25"/>
                          </a:lnTo>
                          <a:lnTo>
                            <a:pt x="376" y="45"/>
                          </a:lnTo>
                          <a:lnTo>
                            <a:pt x="585" y="251"/>
                          </a:lnTo>
                          <a:lnTo>
                            <a:pt x="603" y="274"/>
                          </a:lnTo>
                          <a:lnTo>
                            <a:pt x="617" y="300"/>
                          </a:lnTo>
                          <a:lnTo>
                            <a:pt x="625" y="326"/>
                          </a:lnTo>
                          <a:lnTo>
                            <a:pt x="629" y="354"/>
                          </a:lnTo>
                          <a:lnTo>
                            <a:pt x="625" y="381"/>
                          </a:lnTo>
                          <a:lnTo>
                            <a:pt x="617" y="408"/>
                          </a:lnTo>
                          <a:lnTo>
                            <a:pt x="604" y="435"/>
                          </a:lnTo>
                          <a:lnTo>
                            <a:pt x="586" y="457"/>
                          </a:lnTo>
                          <a:lnTo>
                            <a:pt x="418" y="624"/>
                          </a:lnTo>
                          <a:lnTo>
                            <a:pt x="0" y="210"/>
                          </a:lnTo>
                          <a:lnTo>
                            <a:pt x="169" y="42"/>
                          </a:lnTo>
                          <a:lnTo>
                            <a:pt x="192" y="24"/>
                          </a:lnTo>
                          <a:lnTo>
                            <a:pt x="217" y="12"/>
                          </a:lnTo>
                          <a:lnTo>
                            <a:pt x="244" y="4"/>
                          </a:lnTo>
                          <a:lnTo>
                            <a:pt x="272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2" name="Freeform 2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29" y="3013"/>
                      <a:ext cx="320" cy="316"/>
                    </a:xfrm>
                    <a:custGeom>
                      <a:avLst/>
                      <a:gdLst>
                        <a:gd name="T0" fmla="*/ 260 w 1284"/>
                        <a:gd name="T1" fmla="*/ 754 h 1264"/>
                        <a:gd name="T2" fmla="*/ 177 w 1284"/>
                        <a:gd name="T3" fmla="*/ 1032 h 1264"/>
                        <a:gd name="T4" fmla="*/ 236 w 1284"/>
                        <a:gd name="T5" fmla="*/ 1090 h 1264"/>
                        <a:gd name="T6" fmla="*/ 513 w 1284"/>
                        <a:gd name="T7" fmla="*/ 1009 h 1264"/>
                        <a:gd name="T8" fmla="*/ 471 w 1284"/>
                        <a:gd name="T9" fmla="*/ 796 h 1264"/>
                        <a:gd name="T10" fmla="*/ 260 w 1284"/>
                        <a:gd name="T11" fmla="*/ 754 h 1264"/>
                        <a:gd name="T12" fmla="*/ 848 w 1284"/>
                        <a:gd name="T13" fmla="*/ 0 h 1264"/>
                        <a:gd name="T14" fmla="*/ 1284 w 1284"/>
                        <a:gd name="T15" fmla="*/ 430 h 1264"/>
                        <a:gd name="T16" fmla="*/ 604 w 1284"/>
                        <a:gd name="T17" fmla="*/ 1099 h 1264"/>
                        <a:gd name="T18" fmla="*/ 596 w 1284"/>
                        <a:gd name="T19" fmla="*/ 1107 h 1264"/>
                        <a:gd name="T20" fmla="*/ 586 w 1284"/>
                        <a:gd name="T21" fmla="*/ 1114 h 1264"/>
                        <a:gd name="T22" fmla="*/ 576 w 1284"/>
                        <a:gd name="T23" fmla="*/ 1118 h 1264"/>
                        <a:gd name="T24" fmla="*/ 80 w 1284"/>
                        <a:gd name="T25" fmla="*/ 1262 h 1264"/>
                        <a:gd name="T26" fmla="*/ 74 w 1284"/>
                        <a:gd name="T27" fmla="*/ 1263 h 1264"/>
                        <a:gd name="T28" fmla="*/ 68 w 1284"/>
                        <a:gd name="T29" fmla="*/ 1264 h 1264"/>
                        <a:gd name="T30" fmla="*/ 62 w 1284"/>
                        <a:gd name="T31" fmla="*/ 1264 h 1264"/>
                        <a:gd name="T32" fmla="*/ 46 w 1284"/>
                        <a:gd name="T33" fmla="*/ 1263 h 1264"/>
                        <a:gd name="T34" fmla="*/ 31 w 1284"/>
                        <a:gd name="T35" fmla="*/ 1256 h 1264"/>
                        <a:gd name="T36" fmla="*/ 19 w 1284"/>
                        <a:gd name="T37" fmla="*/ 1247 h 1264"/>
                        <a:gd name="T38" fmla="*/ 8 w 1284"/>
                        <a:gd name="T39" fmla="*/ 1234 h 1264"/>
                        <a:gd name="T40" fmla="*/ 3 w 1284"/>
                        <a:gd name="T41" fmla="*/ 1219 h 1264"/>
                        <a:gd name="T42" fmla="*/ 0 w 1284"/>
                        <a:gd name="T43" fmla="*/ 1203 h 1264"/>
                        <a:gd name="T44" fmla="*/ 3 w 1284"/>
                        <a:gd name="T45" fmla="*/ 1187 h 1264"/>
                        <a:gd name="T46" fmla="*/ 148 w 1284"/>
                        <a:gd name="T47" fmla="*/ 695 h 1264"/>
                        <a:gd name="T48" fmla="*/ 154 w 1284"/>
                        <a:gd name="T49" fmla="*/ 684 h 1264"/>
                        <a:gd name="T50" fmla="*/ 161 w 1284"/>
                        <a:gd name="T51" fmla="*/ 675 h 1264"/>
                        <a:gd name="T52" fmla="*/ 170 w 1284"/>
                        <a:gd name="T53" fmla="*/ 666 h 1264"/>
                        <a:gd name="T54" fmla="*/ 848 w 1284"/>
                        <a:gd name="T55" fmla="*/ 0 h 1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284" h="1264">
                          <a:moveTo>
                            <a:pt x="260" y="754"/>
                          </a:moveTo>
                          <a:lnTo>
                            <a:pt x="177" y="1032"/>
                          </a:lnTo>
                          <a:lnTo>
                            <a:pt x="236" y="1090"/>
                          </a:lnTo>
                          <a:lnTo>
                            <a:pt x="513" y="1009"/>
                          </a:lnTo>
                          <a:lnTo>
                            <a:pt x="471" y="796"/>
                          </a:lnTo>
                          <a:lnTo>
                            <a:pt x="260" y="754"/>
                          </a:lnTo>
                          <a:close/>
                          <a:moveTo>
                            <a:pt x="848" y="0"/>
                          </a:moveTo>
                          <a:lnTo>
                            <a:pt x="1284" y="430"/>
                          </a:lnTo>
                          <a:lnTo>
                            <a:pt x="604" y="1099"/>
                          </a:lnTo>
                          <a:lnTo>
                            <a:pt x="596" y="1107"/>
                          </a:lnTo>
                          <a:lnTo>
                            <a:pt x="586" y="1114"/>
                          </a:lnTo>
                          <a:lnTo>
                            <a:pt x="576" y="1118"/>
                          </a:lnTo>
                          <a:lnTo>
                            <a:pt x="80" y="1262"/>
                          </a:lnTo>
                          <a:lnTo>
                            <a:pt x="74" y="1263"/>
                          </a:lnTo>
                          <a:lnTo>
                            <a:pt x="68" y="1264"/>
                          </a:lnTo>
                          <a:lnTo>
                            <a:pt x="62" y="1264"/>
                          </a:lnTo>
                          <a:lnTo>
                            <a:pt x="46" y="1263"/>
                          </a:lnTo>
                          <a:lnTo>
                            <a:pt x="31" y="1256"/>
                          </a:lnTo>
                          <a:lnTo>
                            <a:pt x="19" y="1247"/>
                          </a:lnTo>
                          <a:lnTo>
                            <a:pt x="8" y="1234"/>
                          </a:lnTo>
                          <a:lnTo>
                            <a:pt x="3" y="1219"/>
                          </a:lnTo>
                          <a:lnTo>
                            <a:pt x="0" y="1203"/>
                          </a:lnTo>
                          <a:lnTo>
                            <a:pt x="3" y="1187"/>
                          </a:lnTo>
                          <a:lnTo>
                            <a:pt x="148" y="695"/>
                          </a:lnTo>
                          <a:lnTo>
                            <a:pt x="154" y="684"/>
                          </a:lnTo>
                          <a:lnTo>
                            <a:pt x="161" y="675"/>
                          </a:lnTo>
                          <a:lnTo>
                            <a:pt x="170" y="666"/>
                          </a:lnTo>
                          <a:lnTo>
                            <a:pt x="848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51" name="Freeform 29"/>
                <p:cNvSpPr>
                  <a:spLocks noEditPoints="1"/>
                </p:cNvSpPr>
                <p:nvPr/>
              </p:nvSpPr>
              <p:spPr bwMode="auto">
                <a:xfrm>
                  <a:off x="5662066" y="3177833"/>
                  <a:ext cx="714478" cy="694800"/>
                </a:xfrm>
                <a:custGeom>
                  <a:avLst/>
                  <a:gdLst>
                    <a:gd name="T0" fmla="*/ 2522 w 3590"/>
                    <a:gd name="T1" fmla="*/ 2926 h 3380"/>
                    <a:gd name="T2" fmla="*/ 2480 w 3590"/>
                    <a:gd name="T3" fmla="*/ 3066 h 3380"/>
                    <a:gd name="T4" fmla="*/ 2570 w 3590"/>
                    <a:gd name="T5" fmla="*/ 3176 h 3380"/>
                    <a:gd name="T6" fmla="*/ 2716 w 3590"/>
                    <a:gd name="T7" fmla="*/ 3162 h 3380"/>
                    <a:gd name="T8" fmla="*/ 2784 w 3590"/>
                    <a:gd name="T9" fmla="*/ 3034 h 3380"/>
                    <a:gd name="T10" fmla="*/ 2716 w 3590"/>
                    <a:gd name="T11" fmla="*/ 2907 h 3380"/>
                    <a:gd name="T12" fmla="*/ 1332 w 3590"/>
                    <a:gd name="T13" fmla="*/ 2884 h 3380"/>
                    <a:gd name="T14" fmla="*/ 1222 w 3590"/>
                    <a:gd name="T15" fmla="*/ 2974 h 3380"/>
                    <a:gd name="T16" fmla="*/ 1236 w 3590"/>
                    <a:gd name="T17" fmla="*/ 3120 h 3380"/>
                    <a:gd name="T18" fmla="*/ 1364 w 3590"/>
                    <a:gd name="T19" fmla="*/ 3188 h 3380"/>
                    <a:gd name="T20" fmla="*/ 1490 w 3590"/>
                    <a:gd name="T21" fmla="*/ 3120 h 3380"/>
                    <a:gd name="T22" fmla="*/ 1504 w 3590"/>
                    <a:gd name="T23" fmla="*/ 2974 h 3380"/>
                    <a:gd name="T24" fmla="*/ 1394 w 3590"/>
                    <a:gd name="T25" fmla="*/ 2884 h 3380"/>
                    <a:gd name="T26" fmla="*/ 2991 w 3590"/>
                    <a:gd name="T27" fmla="*/ 1844 h 3380"/>
                    <a:gd name="T28" fmla="*/ 2416 w 3590"/>
                    <a:gd name="T29" fmla="*/ 1844 h 3380"/>
                    <a:gd name="T30" fmla="*/ 1654 w 3590"/>
                    <a:gd name="T31" fmla="*/ 1844 h 3380"/>
                    <a:gd name="T32" fmla="*/ 3160 w 3590"/>
                    <a:gd name="T33" fmla="*/ 1316 h 3380"/>
                    <a:gd name="T34" fmla="*/ 2416 w 3590"/>
                    <a:gd name="T35" fmla="*/ 1316 h 3380"/>
                    <a:gd name="T36" fmla="*/ 1654 w 3590"/>
                    <a:gd name="T37" fmla="*/ 1316 h 3380"/>
                    <a:gd name="T38" fmla="*/ 3317 w 3590"/>
                    <a:gd name="T39" fmla="*/ 826 h 3380"/>
                    <a:gd name="T40" fmla="*/ 2416 w 3590"/>
                    <a:gd name="T41" fmla="*/ 826 h 3380"/>
                    <a:gd name="T42" fmla="*/ 1654 w 3590"/>
                    <a:gd name="T43" fmla="*/ 826 h 3380"/>
                    <a:gd name="T44" fmla="*/ 695 w 3590"/>
                    <a:gd name="T45" fmla="*/ 220 h 3380"/>
                    <a:gd name="T46" fmla="*/ 868 w 3590"/>
                    <a:gd name="T47" fmla="*/ 597 h 3380"/>
                    <a:gd name="T48" fmla="*/ 3517 w 3590"/>
                    <a:gd name="T49" fmla="*/ 604 h 3380"/>
                    <a:gd name="T50" fmla="*/ 3587 w 3590"/>
                    <a:gd name="T51" fmla="*/ 682 h 3380"/>
                    <a:gd name="T52" fmla="*/ 3095 w 3590"/>
                    <a:gd name="T53" fmla="*/ 2266 h 3380"/>
                    <a:gd name="T54" fmla="*/ 2996 w 3590"/>
                    <a:gd name="T55" fmla="*/ 2324 h 3380"/>
                    <a:gd name="T56" fmla="*/ 2996 w 3590"/>
                    <a:gd name="T57" fmla="*/ 2612 h 3380"/>
                    <a:gd name="T58" fmla="*/ 3082 w 3590"/>
                    <a:gd name="T59" fmla="*/ 2665 h 3380"/>
                    <a:gd name="T60" fmla="*/ 3070 w 3590"/>
                    <a:gd name="T61" fmla="*/ 2768 h 3380"/>
                    <a:gd name="T62" fmla="*/ 2888 w 3590"/>
                    <a:gd name="T63" fmla="*/ 2804 h 3380"/>
                    <a:gd name="T64" fmla="*/ 2973 w 3590"/>
                    <a:gd name="T65" fmla="*/ 2991 h 3380"/>
                    <a:gd name="T66" fmla="*/ 2929 w 3590"/>
                    <a:gd name="T67" fmla="*/ 3209 h 3380"/>
                    <a:gd name="T68" fmla="*/ 2764 w 3590"/>
                    <a:gd name="T69" fmla="*/ 3353 h 3380"/>
                    <a:gd name="T70" fmla="*/ 2539 w 3590"/>
                    <a:gd name="T71" fmla="*/ 3368 h 3380"/>
                    <a:gd name="T72" fmla="*/ 2357 w 3590"/>
                    <a:gd name="T73" fmla="*/ 3246 h 3380"/>
                    <a:gd name="T74" fmla="*/ 2284 w 3590"/>
                    <a:gd name="T75" fmla="*/ 3034 h 3380"/>
                    <a:gd name="T76" fmla="*/ 2348 w 3590"/>
                    <a:gd name="T77" fmla="*/ 2836 h 3380"/>
                    <a:gd name="T78" fmla="*/ 1685 w 3590"/>
                    <a:gd name="T79" fmla="*/ 2909 h 3380"/>
                    <a:gd name="T80" fmla="*/ 1696 w 3590"/>
                    <a:gd name="T81" fmla="*/ 3126 h 3380"/>
                    <a:gd name="T82" fmla="*/ 1574 w 3590"/>
                    <a:gd name="T83" fmla="*/ 3308 h 3380"/>
                    <a:gd name="T84" fmla="*/ 1364 w 3590"/>
                    <a:gd name="T85" fmla="*/ 3380 h 3380"/>
                    <a:gd name="T86" fmla="*/ 1152 w 3590"/>
                    <a:gd name="T87" fmla="*/ 3308 h 3380"/>
                    <a:gd name="T88" fmla="*/ 1030 w 3590"/>
                    <a:gd name="T89" fmla="*/ 3126 h 3380"/>
                    <a:gd name="T90" fmla="*/ 1042 w 3590"/>
                    <a:gd name="T91" fmla="*/ 2909 h 3380"/>
                    <a:gd name="T92" fmla="*/ 995 w 3590"/>
                    <a:gd name="T93" fmla="*/ 2801 h 3380"/>
                    <a:gd name="T94" fmla="*/ 923 w 3590"/>
                    <a:gd name="T95" fmla="*/ 2721 h 3380"/>
                    <a:gd name="T96" fmla="*/ 1124 w 3590"/>
                    <a:gd name="T97" fmla="*/ 2159 h 3380"/>
                    <a:gd name="T98" fmla="*/ 52 w 3590"/>
                    <a:gd name="T99" fmla="*/ 212 h 3380"/>
                    <a:gd name="T100" fmla="*/ 0 w 3590"/>
                    <a:gd name="T101" fmla="*/ 119 h 3380"/>
                    <a:gd name="T102" fmla="*/ 50 w 3590"/>
                    <a:gd name="T103" fmla="*/ 21 h 3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590" h="3380">
                      <a:moveTo>
                        <a:pt x="2630" y="2880"/>
                      </a:moveTo>
                      <a:lnTo>
                        <a:pt x="2600" y="2884"/>
                      </a:lnTo>
                      <a:lnTo>
                        <a:pt x="2570" y="2892"/>
                      </a:lnTo>
                      <a:lnTo>
                        <a:pt x="2545" y="2907"/>
                      </a:lnTo>
                      <a:lnTo>
                        <a:pt x="2522" y="2926"/>
                      </a:lnTo>
                      <a:lnTo>
                        <a:pt x="2504" y="2948"/>
                      </a:lnTo>
                      <a:lnTo>
                        <a:pt x="2489" y="2974"/>
                      </a:lnTo>
                      <a:lnTo>
                        <a:pt x="2480" y="3004"/>
                      </a:lnTo>
                      <a:lnTo>
                        <a:pt x="2476" y="3034"/>
                      </a:lnTo>
                      <a:lnTo>
                        <a:pt x="2480" y="3066"/>
                      </a:lnTo>
                      <a:lnTo>
                        <a:pt x="2489" y="3094"/>
                      </a:lnTo>
                      <a:lnTo>
                        <a:pt x="2504" y="3120"/>
                      </a:lnTo>
                      <a:lnTo>
                        <a:pt x="2522" y="3143"/>
                      </a:lnTo>
                      <a:lnTo>
                        <a:pt x="2545" y="3162"/>
                      </a:lnTo>
                      <a:lnTo>
                        <a:pt x="2570" y="3176"/>
                      </a:lnTo>
                      <a:lnTo>
                        <a:pt x="2600" y="3185"/>
                      </a:lnTo>
                      <a:lnTo>
                        <a:pt x="2630" y="3188"/>
                      </a:lnTo>
                      <a:lnTo>
                        <a:pt x="2662" y="3185"/>
                      </a:lnTo>
                      <a:lnTo>
                        <a:pt x="2690" y="3176"/>
                      </a:lnTo>
                      <a:lnTo>
                        <a:pt x="2716" y="3162"/>
                      </a:lnTo>
                      <a:lnTo>
                        <a:pt x="2739" y="3143"/>
                      </a:lnTo>
                      <a:lnTo>
                        <a:pt x="2758" y="3120"/>
                      </a:lnTo>
                      <a:lnTo>
                        <a:pt x="2772" y="3094"/>
                      </a:lnTo>
                      <a:lnTo>
                        <a:pt x="2781" y="3066"/>
                      </a:lnTo>
                      <a:lnTo>
                        <a:pt x="2784" y="3034"/>
                      </a:lnTo>
                      <a:lnTo>
                        <a:pt x="2781" y="3004"/>
                      </a:lnTo>
                      <a:lnTo>
                        <a:pt x="2772" y="2974"/>
                      </a:lnTo>
                      <a:lnTo>
                        <a:pt x="2758" y="2948"/>
                      </a:lnTo>
                      <a:lnTo>
                        <a:pt x="2739" y="2926"/>
                      </a:lnTo>
                      <a:lnTo>
                        <a:pt x="2716" y="2907"/>
                      </a:lnTo>
                      <a:lnTo>
                        <a:pt x="2690" y="2892"/>
                      </a:lnTo>
                      <a:lnTo>
                        <a:pt x="2662" y="2884"/>
                      </a:lnTo>
                      <a:lnTo>
                        <a:pt x="2630" y="2880"/>
                      </a:lnTo>
                      <a:close/>
                      <a:moveTo>
                        <a:pt x="1364" y="2880"/>
                      </a:moveTo>
                      <a:lnTo>
                        <a:pt x="1332" y="2884"/>
                      </a:lnTo>
                      <a:lnTo>
                        <a:pt x="1304" y="2892"/>
                      </a:lnTo>
                      <a:lnTo>
                        <a:pt x="1277" y="2907"/>
                      </a:lnTo>
                      <a:lnTo>
                        <a:pt x="1255" y="2926"/>
                      </a:lnTo>
                      <a:lnTo>
                        <a:pt x="1236" y="2948"/>
                      </a:lnTo>
                      <a:lnTo>
                        <a:pt x="1222" y="2974"/>
                      </a:lnTo>
                      <a:lnTo>
                        <a:pt x="1213" y="3004"/>
                      </a:lnTo>
                      <a:lnTo>
                        <a:pt x="1210" y="3034"/>
                      </a:lnTo>
                      <a:lnTo>
                        <a:pt x="1213" y="3066"/>
                      </a:lnTo>
                      <a:lnTo>
                        <a:pt x="1222" y="3094"/>
                      </a:lnTo>
                      <a:lnTo>
                        <a:pt x="1236" y="3120"/>
                      </a:lnTo>
                      <a:lnTo>
                        <a:pt x="1255" y="3143"/>
                      </a:lnTo>
                      <a:lnTo>
                        <a:pt x="1277" y="3162"/>
                      </a:lnTo>
                      <a:lnTo>
                        <a:pt x="1304" y="3176"/>
                      </a:lnTo>
                      <a:lnTo>
                        <a:pt x="1332" y="3185"/>
                      </a:lnTo>
                      <a:lnTo>
                        <a:pt x="1364" y="3188"/>
                      </a:lnTo>
                      <a:lnTo>
                        <a:pt x="1394" y="3185"/>
                      </a:lnTo>
                      <a:lnTo>
                        <a:pt x="1423" y="3176"/>
                      </a:lnTo>
                      <a:lnTo>
                        <a:pt x="1449" y="3162"/>
                      </a:lnTo>
                      <a:lnTo>
                        <a:pt x="1472" y="3143"/>
                      </a:lnTo>
                      <a:lnTo>
                        <a:pt x="1490" y="3120"/>
                      </a:lnTo>
                      <a:lnTo>
                        <a:pt x="1504" y="3094"/>
                      </a:lnTo>
                      <a:lnTo>
                        <a:pt x="1514" y="3066"/>
                      </a:lnTo>
                      <a:lnTo>
                        <a:pt x="1516" y="3034"/>
                      </a:lnTo>
                      <a:lnTo>
                        <a:pt x="1514" y="3004"/>
                      </a:lnTo>
                      <a:lnTo>
                        <a:pt x="1504" y="2974"/>
                      </a:lnTo>
                      <a:lnTo>
                        <a:pt x="1490" y="2948"/>
                      </a:lnTo>
                      <a:lnTo>
                        <a:pt x="1472" y="2926"/>
                      </a:lnTo>
                      <a:lnTo>
                        <a:pt x="1449" y="2907"/>
                      </a:lnTo>
                      <a:lnTo>
                        <a:pt x="1423" y="2892"/>
                      </a:lnTo>
                      <a:lnTo>
                        <a:pt x="1394" y="2884"/>
                      </a:lnTo>
                      <a:lnTo>
                        <a:pt x="1364" y="2880"/>
                      </a:lnTo>
                      <a:close/>
                      <a:moveTo>
                        <a:pt x="2647" y="1844"/>
                      </a:moveTo>
                      <a:lnTo>
                        <a:pt x="2647" y="2094"/>
                      </a:lnTo>
                      <a:lnTo>
                        <a:pt x="2912" y="2094"/>
                      </a:lnTo>
                      <a:lnTo>
                        <a:pt x="2991" y="1844"/>
                      </a:lnTo>
                      <a:lnTo>
                        <a:pt x="2647" y="1844"/>
                      </a:lnTo>
                      <a:close/>
                      <a:moveTo>
                        <a:pt x="1885" y="1844"/>
                      </a:moveTo>
                      <a:lnTo>
                        <a:pt x="1885" y="2094"/>
                      </a:lnTo>
                      <a:lnTo>
                        <a:pt x="2416" y="2094"/>
                      </a:lnTo>
                      <a:lnTo>
                        <a:pt x="2416" y="1844"/>
                      </a:lnTo>
                      <a:lnTo>
                        <a:pt x="1885" y="1844"/>
                      </a:lnTo>
                      <a:close/>
                      <a:moveTo>
                        <a:pt x="1301" y="1844"/>
                      </a:moveTo>
                      <a:lnTo>
                        <a:pt x="1388" y="2094"/>
                      </a:lnTo>
                      <a:lnTo>
                        <a:pt x="1654" y="2094"/>
                      </a:lnTo>
                      <a:lnTo>
                        <a:pt x="1654" y="1844"/>
                      </a:lnTo>
                      <a:lnTo>
                        <a:pt x="1301" y="1844"/>
                      </a:lnTo>
                      <a:close/>
                      <a:moveTo>
                        <a:pt x="2647" y="1316"/>
                      </a:moveTo>
                      <a:lnTo>
                        <a:pt x="2647" y="1614"/>
                      </a:lnTo>
                      <a:lnTo>
                        <a:pt x="3065" y="1614"/>
                      </a:lnTo>
                      <a:lnTo>
                        <a:pt x="3160" y="1316"/>
                      </a:lnTo>
                      <a:lnTo>
                        <a:pt x="2647" y="1316"/>
                      </a:lnTo>
                      <a:close/>
                      <a:moveTo>
                        <a:pt x="1885" y="1316"/>
                      </a:moveTo>
                      <a:lnTo>
                        <a:pt x="1885" y="1614"/>
                      </a:lnTo>
                      <a:lnTo>
                        <a:pt x="2416" y="1614"/>
                      </a:lnTo>
                      <a:lnTo>
                        <a:pt x="2416" y="1316"/>
                      </a:lnTo>
                      <a:lnTo>
                        <a:pt x="1885" y="1316"/>
                      </a:lnTo>
                      <a:close/>
                      <a:moveTo>
                        <a:pt x="1118" y="1316"/>
                      </a:moveTo>
                      <a:lnTo>
                        <a:pt x="1221" y="1614"/>
                      </a:lnTo>
                      <a:lnTo>
                        <a:pt x="1654" y="1614"/>
                      </a:lnTo>
                      <a:lnTo>
                        <a:pt x="1654" y="1316"/>
                      </a:lnTo>
                      <a:lnTo>
                        <a:pt x="1118" y="1316"/>
                      </a:lnTo>
                      <a:close/>
                      <a:moveTo>
                        <a:pt x="2647" y="826"/>
                      </a:moveTo>
                      <a:lnTo>
                        <a:pt x="2647" y="1086"/>
                      </a:lnTo>
                      <a:lnTo>
                        <a:pt x="3235" y="1086"/>
                      </a:lnTo>
                      <a:lnTo>
                        <a:pt x="3317" y="826"/>
                      </a:lnTo>
                      <a:lnTo>
                        <a:pt x="2647" y="826"/>
                      </a:lnTo>
                      <a:close/>
                      <a:moveTo>
                        <a:pt x="1885" y="826"/>
                      </a:moveTo>
                      <a:lnTo>
                        <a:pt x="1885" y="1086"/>
                      </a:lnTo>
                      <a:lnTo>
                        <a:pt x="2416" y="1086"/>
                      </a:lnTo>
                      <a:lnTo>
                        <a:pt x="2416" y="826"/>
                      </a:lnTo>
                      <a:lnTo>
                        <a:pt x="1885" y="826"/>
                      </a:lnTo>
                      <a:close/>
                      <a:moveTo>
                        <a:pt x="948" y="826"/>
                      </a:moveTo>
                      <a:lnTo>
                        <a:pt x="1037" y="1086"/>
                      </a:lnTo>
                      <a:lnTo>
                        <a:pt x="1654" y="1086"/>
                      </a:lnTo>
                      <a:lnTo>
                        <a:pt x="1654" y="826"/>
                      </a:lnTo>
                      <a:lnTo>
                        <a:pt x="948" y="826"/>
                      </a:lnTo>
                      <a:close/>
                      <a:moveTo>
                        <a:pt x="112" y="0"/>
                      </a:moveTo>
                      <a:lnTo>
                        <a:pt x="135" y="3"/>
                      </a:lnTo>
                      <a:lnTo>
                        <a:pt x="157" y="9"/>
                      </a:lnTo>
                      <a:lnTo>
                        <a:pt x="695" y="220"/>
                      </a:lnTo>
                      <a:lnTo>
                        <a:pt x="717" y="232"/>
                      </a:lnTo>
                      <a:lnTo>
                        <a:pt x="736" y="247"/>
                      </a:lnTo>
                      <a:lnTo>
                        <a:pt x="751" y="267"/>
                      </a:lnTo>
                      <a:lnTo>
                        <a:pt x="761" y="289"/>
                      </a:lnTo>
                      <a:lnTo>
                        <a:pt x="868" y="597"/>
                      </a:lnTo>
                      <a:lnTo>
                        <a:pt x="876" y="596"/>
                      </a:lnTo>
                      <a:lnTo>
                        <a:pt x="884" y="596"/>
                      </a:lnTo>
                      <a:lnTo>
                        <a:pt x="3476" y="596"/>
                      </a:lnTo>
                      <a:lnTo>
                        <a:pt x="3496" y="598"/>
                      </a:lnTo>
                      <a:lnTo>
                        <a:pt x="3517" y="604"/>
                      </a:lnTo>
                      <a:lnTo>
                        <a:pt x="3537" y="613"/>
                      </a:lnTo>
                      <a:lnTo>
                        <a:pt x="3554" y="627"/>
                      </a:lnTo>
                      <a:lnTo>
                        <a:pt x="3568" y="643"/>
                      </a:lnTo>
                      <a:lnTo>
                        <a:pt x="3579" y="663"/>
                      </a:lnTo>
                      <a:lnTo>
                        <a:pt x="3587" y="682"/>
                      </a:lnTo>
                      <a:lnTo>
                        <a:pt x="3590" y="704"/>
                      </a:lnTo>
                      <a:lnTo>
                        <a:pt x="3589" y="725"/>
                      </a:lnTo>
                      <a:lnTo>
                        <a:pt x="3585" y="747"/>
                      </a:lnTo>
                      <a:lnTo>
                        <a:pt x="3105" y="2244"/>
                      </a:lnTo>
                      <a:lnTo>
                        <a:pt x="3095" y="2266"/>
                      </a:lnTo>
                      <a:lnTo>
                        <a:pt x="3081" y="2286"/>
                      </a:lnTo>
                      <a:lnTo>
                        <a:pt x="3063" y="2302"/>
                      </a:lnTo>
                      <a:lnTo>
                        <a:pt x="3043" y="2314"/>
                      </a:lnTo>
                      <a:lnTo>
                        <a:pt x="3020" y="2322"/>
                      </a:lnTo>
                      <a:lnTo>
                        <a:pt x="2996" y="2324"/>
                      </a:lnTo>
                      <a:lnTo>
                        <a:pt x="1306" y="2324"/>
                      </a:lnTo>
                      <a:lnTo>
                        <a:pt x="1283" y="2322"/>
                      </a:lnTo>
                      <a:lnTo>
                        <a:pt x="1261" y="2315"/>
                      </a:lnTo>
                      <a:lnTo>
                        <a:pt x="1154" y="2612"/>
                      </a:lnTo>
                      <a:lnTo>
                        <a:pt x="2996" y="2612"/>
                      </a:lnTo>
                      <a:lnTo>
                        <a:pt x="3017" y="2614"/>
                      </a:lnTo>
                      <a:lnTo>
                        <a:pt x="3037" y="2622"/>
                      </a:lnTo>
                      <a:lnTo>
                        <a:pt x="3056" y="2633"/>
                      </a:lnTo>
                      <a:lnTo>
                        <a:pt x="3070" y="2648"/>
                      </a:lnTo>
                      <a:lnTo>
                        <a:pt x="3082" y="2665"/>
                      </a:lnTo>
                      <a:lnTo>
                        <a:pt x="3088" y="2686"/>
                      </a:lnTo>
                      <a:lnTo>
                        <a:pt x="3092" y="2708"/>
                      </a:lnTo>
                      <a:lnTo>
                        <a:pt x="3088" y="2730"/>
                      </a:lnTo>
                      <a:lnTo>
                        <a:pt x="3082" y="2751"/>
                      </a:lnTo>
                      <a:lnTo>
                        <a:pt x="3070" y="2768"/>
                      </a:lnTo>
                      <a:lnTo>
                        <a:pt x="3056" y="2783"/>
                      </a:lnTo>
                      <a:lnTo>
                        <a:pt x="3037" y="2794"/>
                      </a:lnTo>
                      <a:lnTo>
                        <a:pt x="3017" y="2802"/>
                      </a:lnTo>
                      <a:lnTo>
                        <a:pt x="2996" y="2804"/>
                      </a:lnTo>
                      <a:lnTo>
                        <a:pt x="2888" y="2804"/>
                      </a:lnTo>
                      <a:lnTo>
                        <a:pt x="2913" y="2836"/>
                      </a:lnTo>
                      <a:lnTo>
                        <a:pt x="2935" y="2872"/>
                      </a:lnTo>
                      <a:lnTo>
                        <a:pt x="2952" y="2909"/>
                      </a:lnTo>
                      <a:lnTo>
                        <a:pt x="2965" y="2949"/>
                      </a:lnTo>
                      <a:lnTo>
                        <a:pt x="2973" y="2991"/>
                      </a:lnTo>
                      <a:lnTo>
                        <a:pt x="2976" y="3034"/>
                      </a:lnTo>
                      <a:lnTo>
                        <a:pt x="2973" y="3081"/>
                      </a:lnTo>
                      <a:lnTo>
                        <a:pt x="2964" y="3126"/>
                      </a:lnTo>
                      <a:lnTo>
                        <a:pt x="2949" y="3168"/>
                      </a:lnTo>
                      <a:lnTo>
                        <a:pt x="2929" y="3209"/>
                      </a:lnTo>
                      <a:lnTo>
                        <a:pt x="2904" y="3246"/>
                      </a:lnTo>
                      <a:lnTo>
                        <a:pt x="2875" y="3279"/>
                      </a:lnTo>
                      <a:lnTo>
                        <a:pt x="2842" y="3308"/>
                      </a:lnTo>
                      <a:lnTo>
                        <a:pt x="2805" y="3333"/>
                      </a:lnTo>
                      <a:lnTo>
                        <a:pt x="2764" y="3353"/>
                      </a:lnTo>
                      <a:lnTo>
                        <a:pt x="2722" y="3368"/>
                      </a:lnTo>
                      <a:lnTo>
                        <a:pt x="2677" y="3377"/>
                      </a:lnTo>
                      <a:lnTo>
                        <a:pt x="2630" y="3380"/>
                      </a:lnTo>
                      <a:lnTo>
                        <a:pt x="2583" y="3377"/>
                      </a:lnTo>
                      <a:lnTo>
                        <a:pt x="2539" y="3368"/>
                      </a:lnTo>
                      <a:lnTo>
                        <a:pt x="2496" y="3353"/>
                      </a:lnTo>
                      <a:lnTo>
                        <a:pt x="2456" y="3333"/>
                      </a:lnTo>
                      <a:lnTo>
                        <a:pt x="2420" y="3308"/>
                      </a:lnTo>
                      <a:lnTo>
                        <a:pt x="2386" y="3279"/>
                      </a:lnTo>
                      <a:lnTo>
                        <a:pt x="2357" y="3246"/>
                      </a:lnTo>
                      <a:lnTo>
                        <a:pt x="2332" y="3209"/>
                      </a:lnTo>
                      <a:lnTo>
                        <a:pt x="2312" y="3168"/>
                      </a:lnTo>
                      <a:lnTo>
                        <a:pt x="2297" y="3126"/>
                      </a:lnTo>
                      <a:lnTo>
                        <a:pt x="2288" y="3081"/>
                      </a:lnTo>
                      <a:lnTo>
                        <a:pt x="2284" y="3034"/>
                      </a:lnTo>
                      <a:lnTo>
                        <a:pt x="2288" y="2991"/>
                      </a:lnTo>
                      <a:lnTo>
                        <a:pt x="2295" y="2949"/>
                      </a:lnTo>
                      <a:lnTo>
                        <a:pt x="2308" y="2909"/>
                      </a:lnTo>
                      <a:lnTo>
                        <a:pt x="2326" y="2872"/>
                      </a:lnTo>
                      <a:lnTo>
                        <a:pt x="2348" y="2836"/>
                      </a:lnTo>
                      <a:lnTo>
                        <a:pt x="2374" y="2804"/>
                      </a:lnTo>
                      <a:lnTo>
                        <a:pt x="1620" y="2804"/>
                      </a:lnTo>
                      <a:lnTo>
                        <a:pt x="1646" y="2836"/>
                      </a:lnTo>
                      <a:lnTo>
                        <a:pt x="1668" y="2872"/>
                      </a:lnTo>
                      <a:lnTo>
                        <a:pt x="1685" y="2909"/>
                      </a:lnTo>
                      <a:lnTo>
                        <a:pt x="1699" y="2949"/>
                      </a:lnTo>
                      <a:lnTo>
                        <a:pt x="1706" y="2991"/>
                      </a:lnTo>
                      <a:lnTo>
                        <a:pt x="1708" y="3034"/>
                      </a:lnTo>
                      <a:lnTo>
                        <a:pt x="1706" y="3081"/>
                      </a:lnTo>
                      <a:lnTo>
                        <a:pt x="1696" y="3126"/>
                      </a:lnTo>
                      <a:lnTo>
                        <a:pt x="1682" y="3168"/>
                      </a:lnTo>
                      <a:lnTo>
                        <a:pt x="1661" y="3209"/>
                      </a:lnTo>
                      <a:lnTo>
                        <a:pt x="1636" y="3246"/>
                      </a:lnTo>
                      <a:lnTo>
                        <a:pt x="1608" y="3279"/>
                      </a:lnTo>
                      <a:lnTo>
                        <a:pt x="1574" y="3308"/>
                      </a:lnTo>
                      <a:lnTo>
                        <a:pt x="1537" y="3333"/>
                      </a:lnTo>
                      <a:lnTo>
                        <a:pt x="1498" y="3353"/>
                      </a:lnTo>
                      <a:lnTo>
                        <a:pt x="1455" y="3368"/>
                      </a:lnTo>
                      <a:lnTo>
                        <a:pt x="1409" y="3377"/>
                      </a:lnTo>
                      <a:lnTo>
                        <a:pt x="1364" y="3380"/>
                      </a:lnTo>
                      <a:lnTo>
                        <a:pt x="1317" y="3377"/>
                      </a:lnTo>
                      <a:lnTo>
                        <a:pt x="1271" y="3368"/>
                      </a:lnTo>
                      <a:lnTo>
                        <a:pt x="1228" y="3353"/>
                      </a:lnTo>
                      <a:lnTo>
                        <a:pt x="1189" y="3333"/>
                      </a:lnTo>
                      <a:lnTo>
                        <a:pt x="1152" y="3308"/>
                      </a:lnTo>
                      <a:lnTo>
                        <a:pt x="1119" y="3279"/>
                      </a:lnTo>
                      <a:lnTo>
                        <a:pt x="1090" y="3246"/>
                      </a:lnTo>
                      <a:lnTo>
                        <a:pt x="1065" y="3209"/>
                      </a:lnTo>
                      <a:lnTo>
                        <a:pt x="1045" y="3168"/>
                      </a:lnTo>
                      <a:lnTo>
                        <a:pt x="1030" y="3126"/>
                      </a:lnTo>
                      <a:lnTo>
                        <a:pt x="1021" y="3081"/>
                      </a:lnTo>
                      <a:lnTo>
                        <a:pt x="1018" y="3034"/>
                      </a:lnTo>
                      <a:lnTo>
                        <a:pt x="1020" y="2991"/>
                      </a:lnTo>
                      <a:lnTo>
                        <a:pt x="1029" y="2949"/>
                      </a:lnTo>
                      <a:lnTo>
                        <a:pt x="1042" y="2909"/>
                      </a:lnTo>
                      <a:lnTo>
                        <a:pt x="1059" y="2872"/>
                      </a:lnTo>
                      <a:lnTo>
                        <a:pt x="1081" y="2836"/>
                      </a:lnTo>
                      <a:lnTo>
                        <a:pt x="1106" y="2804"/>
                      </a:lnTo>
                      <a:lnTo>
                        <a:pt x="1018" y="2804"/>
                      </a:lnTo>
                      <a:lnTo>
                        <a:pt x="995" y="2801"/>
                      </a:lnTo>
                      <a:lnTo>
                        <a:pt x="973" y="2793"/>
                      </a:lnTo>
                      <a:lnTo>
                        <a:pt x="955" y="2780"/>
                      </a:lnTo>
                      <a:lnTo>
                        <a:pt x="939" y="2764"/>
                      </a:lnTo>
                      <a:lnTo>
                        <a:pt x="928" y="2743"/>
                      </a:lnTo>
                      <a:lnTo>
                        <a:pt x="923" y="2721"/>
                      </a:lnTo>
                      <a:lnTo>
                        <a:pt x="922" y="2698"/>
                      </a:lnTo>
                      <a:lnTo>
                        <a:pt x="927" y="2675"/>
                      </a:lnTo>
                      <a:lnTo>
                        <a:pt x="1100" y="2195"/>
                      </a:lnTo>
                      <a:lnTo>
                        <a:pt x="1109" y="2176"/>
                      </a:lnTo>
                      <a:lnTo>
                        <a:pt x="1124" y="2159"/>
                      </a:lnTo>
                      <a:lnTo>
                        <a:pt x="1140" y="2146"/>
                      </a:lnTo>
                      <a:lnTo>
                        <a:pt x="1159" y="2137"/>
                      </a:lnTo>
                      <a:lnTo>
                        <a:pt x="562" y="415"/>
                      </a:lnTo>
                      <a:lnTo>
                        <a:pt x="73" y="223"/>
                      </a:lnTo>
                      <a:lnTo>
                        <a:pt x="52" y="212"/>
                      </a:lnTo>
                      <a:lnTo>
                        <a:pt x="35" y="199"/>
                      </a:lnTo>
                      <a:lnTo>
                        <a:pt x="21" y="181"/>
                      </a:lnTo>
                      <a:lnTo>
                        <a:pt x="10" y="162"/>
                      </a:lnTo>
                      <a:lnTo>
                        <a:pt x="3" y="141"/>
                      </a:lnTo>
                      <a:lnTo>
                        <a:pt x="0" y="119"/>
                      </a:lnTo>
                      <a:lnTo>
                        <a:pt x="2" y="96"/>
                      </a:lnTo>
                      <a:lnTo>
                        <a:pt x="8" y="73"/>
                      </a:lnTo>
                      <a:lnTo>
                        <a:pt x="19" y="53"/>
                      </a:lnTo>
                      <a:lnTo>
                        <a:pt x="33" y="35"/>
                      </a:lnTo>
                      <a:lnTo>
                        <a:pt x="50" y="21"/>
                      </a:lnTo>
                      <a:lnTo>
                        <a:pt x="69" y="10"/>
                      </a:lnTo>
                      <a:lnTo>
                        <a:pt x="91" y="4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2" name="Group 4"/>
              <p:cNvGrpSpPr>
                <a:grpSpLocks noChangeAspect="1"/>
              </p:cNvGrpSpPr>
              <p:nvPr/>
            </p:nvGrpSpPr>
            <p:grpSpPr bwMode="auto">
              <a:xfrm>
                <a:off x="8002395" y="3196556"/>
                <a:ext cx="738049" cy="638589"/>
                <a:chOff x="3788" y="3273"/>
                <a:chExt cx="794" cy="687"/>
              </a:xfrm>
              <a:solidFill>
                <a:schemeClr val="bg1"/>
              </a:solidFill>
            </p:grpSpPr>
            <p:sp>
              <p:nvSpPr>
                <p:cNvPr id="43" name="Freeform 6"/>
                <p:cNvSpPr>
                  <a:spLocks/>
                </p:cNvSpPr>
                <p:nvPr/>
              </p:nvSpPr>
              <p:spPr bwMode="auto">
                <a:xfrm>
                  <a:off x="4314" y="3380"/>
                  <a:ext cx="149" cy="150"/>
                </a:xfrm>
                <a:custGeom>
                  <a:avLst/>
                  <a:gdLst>
                    <a:gd name="T0" fmla="*/ 373 w 747"/>
                    <a:gd name="T1" fmla="*/ 0 h 749"/>
                    <a:gd name="T2" fmla="*/ 424 w 747"/>
                    <a:gd name="T3" fmla="*/ 4 h 749"/>
                    <a:gd name="T4" fmla="*/ 472 w 747"/>
                    <a:gd name="T5" fmla="*/ 14 h 749"/>
                    <a:gd name="T6" fmla="*/ 518 w 747"/>
                    <a:gd name="T7" fmla="*/ 29 h 749"/>
                    <a:gd name="T8" fmla="*/ 562 w 747"/>
                    <a:gd name="T9" fmla="*/ 51 h 749"/>
                    <a:gd name="T10" fmla="*/ 602 w 747"/>
                    <a:gd name="T11" fmla="*/ 78 h 749"/>
                    <a:gd name="T12" fmla="*/ 638 w 747"/>
                    <a:gd name="T13" fmla="*/ 109 h 749"/>
                    <a:gd name="T14" fmla="*/ 669 w 747"/>
                    <a:gd name="T15" fmla="*/ 146 h 749"/>
                    <a:gd name="T16" fmla="*/ 696 w 747"/>
                    <a:gd name="T17" fmla="*/ 186 h 749"/>
                    <a:gd name="T18" fmla="*/ 718 w 747"/>
                    <a:gd name="T19" fmla="*/ 229 h 749"/>
                    <a:gd name="T20" fmla="*/ 733 w 747"/>
                    <a:gd name="T21" fmla="*/ 276 h 749"/>
                    <a:gd name="T22" fmla="*/ 744 w 747"/>
                    <a:gd name="T23" fmla="*/ 324 h 749"/>
                    <a:gd name="T24" fmla="*/ 747 w 747"/>
                    <a:gd name="T25" fmla="*/ 375 h 749"/>
                    <a:gd name="T26" fmla="*/ 744 w 747"/>
                    <a:gd name="T27" fmla="*/ 426 h 749"/>
                    <a:gd name="T28" fmla="*/ 733 w 747"/>
                    <a:gd name="T29" fmla="*/ 474 h 749"/>
                    <a:gd name="T30" fmla="*/ 718 w 747"/>
                    <a:gd name="T31" fmla="*/ 520 h 749"/>
                    <a:gd name="T32" fmla="*/ 696 w 747"/>
                    <a:gd name="T33" fmla="*/ 564 h 749"/>
                    <a:gd name="T34" fmla="*/ 669 w 747"/>
                    <a:gd name="T35" fmla="*/ 604 h 749"/>
                    <a:gd name="T36" fmla="*/ 638 w 747"/>
                    <a:gd name="T37" fmla="*/ 640 h 749"/>
                    <a:gd name="T38" fmla="*/ 602 w 747"/>
                    <a:gd name="T39" fmla="*/ 672 h 749"/>
                    <a:gd name="T40" fmla="*/ 562 w 747"/>
                    <a:gd name="T41" fmla="*/ 699 h 749"/>
                    <a:gd name="T42" fmla="*/ 518 w 747"/>
                    <a:gd name="T43" fmla="*/ 720 h 749"/>
                    <a:gd name="T44" fmla="*/ 472 w 747"/>
                    <a:gd name="T45" fmla="*/ 736 h 749"/>
                    <a:gd name="T46" fmla="*/ 424 w 747"/>
                    <a:gd name="T47" fmla="*/ 747 h 749"/>
                    <a:gd name="T48" fmla="*/ 373 w 747"/>
                    <a:gd name="T49" fmla="*/ 749 h 749"/>
                    <a:gd name="T50" fmla="*/ 322 w 747"/>
                    <a:gd name="T51" fmla="*/ 747 h 749"/>
                    <a:gd name="T52" fmla="*/ 274 w 747"/>
                    <a:gd name="T53" fmla="*/ 736 h 749"/>
                    <a:gd name="T54" fmla="*/ 228 w 747"/>
                    <a:gd name="T55" fmla="*/ 720 h 749"/>
                    <a:gd name="T56" fmla="*/ 185 w 747"/>
                    <a:gd name="T57" fmla="*/ 699 h 749"/>
                    <a:gd name="T58" fmla="*/ 145 w 747"/>
                    <a:gd name="T59" fmla="*/ 672 h 749"/>
                    <a:gd name="T60" fmla="*/ 108 w 747"/>
                    <a:gd name="T61" fmla="*/ 640 h 749"/>
                    <a:gd name="T62" fmla="*/ 77 w 747"/>
                    <a:gd name="T63" fmla="*/ 604 h 749"/>
                    <a:gd name="T64" fmla="*/ 50 w 747"/>
                    <a:gd name="T65" fmla="*/ 564 h 749"/>
                    <a:gd name="T66" fmla="*/ 29 w 747"/>
                    <a:gd name="T67" fmla="*/ 520 h 749"/>
                    <a:gd name="T68" fmla="*/ 13 w 747"/>
                    <a:gd name="T69" fmla="*/ 474 h 749"/>
                    <a:gd name="T70" fmla="*/ 3 w 747"/>
                    <a:gd name="T71" fmla="*/ 426 h 749"/>
                    <a:gd name="T72" fmla="*/ 0 w 747"/>
                    <a:gd name="T73" fmla="*/ 375 h 749"/>
                    <a:gd name="T74" fmla="*/ 3 w 747"/>
                    <a:gd name="T75" fmla="*/ 324 h 749"/>
                    <a:gd name="T76" fmla="*/ 13 w 747"/>
                    <a:gd name="T77" fmla="*/ 276 h 749"/>
                    <a:gd name="T78" fmla="*/ 29 w 747"/>
                    <a:gd name="T79" fmla="*/ 229 h 749"/>
                    <a:gd name="T80" fmla="*/ 50 w 747"/>
                    <a:gd name="T81" fmla="*/ 186 h 749"/>
                    <a:gd name="T82" fmla="*/ 77 w 747"/>
                    <a:gd name="T83" fmla="*/ 146 h 749"/>
                    <a:gd name="T84" fmla="*/ 108 w 747"/>
                    <a:gd name="T85" fmla="*/ 109 h 749"/>
                    <a:gd name="T86" fmla="*/ 145 w 747"/>
                    <a:gd name="T87" fmla="*/ 78 h 749"/>
                    <a:gd name="T88" fmla="*/ 185 w 747"/>
                    <a:gd name="T89" fmla="*/ 51 h 749"/>
                    <a:gd name="T90" fmla="*/ 228 w 747"/>
                    <a:gd name="T91" fmla="*/ 29 h 749"/>
                    <a:gd name="T92" fmla="*/ 274 w 747"/>
                    <a:gd name="T93" fmla="*/ 14 h 749"/>
                    <a:gd name="T94" fmla="*/ 322 w 747"/>
                    <a:gd name="T95" fmla="*/ 4 h 749"/>
                    <a:gd name="T96" fmla="*/ 373 w 747"/>
                    <a:gd name="T97" fmla="*/ 0 h 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47" h="749">
                      <a:moveTo>
                        <a:pt x="373" y="0"/>
                      </a:moveTo>
                      <a:lnTo>
                        <a:pt x="424" y="4"/>
                      </a:lnTo>
                      <a:lnTo>
                        <a:pt x="472" y="14"/>
                      </a:lnTo>
                      <a:lnTo>
                        <a:pt x="518" y="29"/>
                      </a:lnTo>
                      <a:lnTo>
                        <a:pt x="562" y="51"/>
                      </a:lnTo>
                      <a:lnTo>
                        <a:pt x="602" y="78"/>
                      </a:lnTo>
                      <a:lnTo>
                        <a:pt x="638" y="109"/>
                      </a:lnTo>
                      <a:lnTo>
                        <a:pt x="669" y="146"/>
                      </a:lnTo>
                      <a:lnTo>
                        <a:pt x="696" y="186"/>
                      </a:lnTo>
                      <a:lnTo>
                        <a:pt x="718" y="229"/>
                      </a:lnTo>
                      <a:lnTo>
                        <a:pt x="733" y="276"/>
                      </a:lnTo>
                      <a:lnTo>
                        <a:pt x="744" y="324"/>
                      </a:lnTo>
                      <a:lnTo>
                        <a:pt x="747" y="375"/>
                      </a:lnTo>
                      <a:lnTo>
                        <a:pt x="744" y="426"/>
                      </a:lnTo>
                      <a:lnTo>
                        <a:pt x="733" y="474"/>
                      </a:lnTo>
                      <a:lnTo>
                        <a:pt x="718" y="520"/>
                      </a:lnTo>
                      <a:lnTo>
                        <a:pt x="696" y="564"/>
                      </a:lnTo>
                      <a:lnTo>
                        <a:pt x="669" y="604"/>
                      </a:lnTo>
                      <a:lnTo>
                        <a:pt x="638" y="640"/>
                      </a:lnTo>
                      <a:lnTo>
                        <a:pt x="602" y="672"/>
                      </a:lnTo>
                      <a:lnTo>
                        <a:pt x="562" y="699"/>
                      </a:lnTo>
                      <a:lnTo>
                        <a:pt x="518" y="720"/>
                      </a:lnTo>
                      <a:lnTo>
                        <a:pt x="472" y="736"/>
                      </a:lnTo>
                      <a:lnTo>
                        <a:pt x="424" y="747"/>
                      </a:lnTo>
                      <a:lnTo>
                        <a:pt x="373" y="749"/>
                      </a:lnTo>
                      <a:lnTo>
                        <a:pt x="322" y="747"/>
                      </a:lnTo>
                      <a:lnTo>
                        <a:pt x="274" y="736"/>
                      </a:lnTo>
                      <a:lnTo>
                        <a:pt x="228" y="720"/>
                      </a:lnTo>
                      <a:lnTo>
                        <a:pt x="185" y="699"/>
                      </a:lnTo>
                      <a:lnTo>
                        <a:pt x="145" y="672"/>
                      </a:lnTo>
                      <a:lnTo>
                        <a:pt x="108" y="640"/>
                      </a:lnTo>
                      <a:lnTo>
                        <a:pt x="77" y="604"/>
                      </a:lnTo>
                      <a:lnTo>
                        <a:pt x="50" y="564"/>
                      </a:lnTo>
                      <a:lnTo>
                        <a:pt x="29" y="520"/>
                      </a:lnTo>
                      <a:lnTo>
                        <a:pt x="13" y="474"/>
                      </a:lnTo>
                      <a:lnTo>
                        <a:pt x="3" y="426"/>
                      </a:lnTo>
                      <a:lnTo>
                        <a:pt x="0" y="375"/>
                      </a:lnTo>
                      <a:lnTo>
                        <a:pt x="3" y="324"/>
                      </a:lnTo>
                      <a:lnTo>
                        <a:pt x="13" y="276"/>
                      </a:lnTo>
                      <a:lnTo>
                        <a:pt x="29" y="229"/>
                      </a:lnTo>
                      <a:lnTo>
                        <a:pt x="50" y="186"/>
                      </a:lnTo>
                      <a:lnTo>
                        <a:pt x="77" y="146"/>
                      </a:lnTo>
                      <a:lnTo>
                        <a:pt x="108" y="109"/>
                      </a:lnTo>
                      <a:lnTo>
                        <a:pt x="145" y="78"/>
                      </a:lnTo>
                      <a:lnTo>
                        <a:pt x="185" y="51"/>
                      </a:lnTo>
                      <a:lnTo>
                        <a:pt x="228" y="29"/>
                      </a:lnTo>
                      <a:lnTo>
                        <a:pt x="274" y="14"/>
                      </a:lnTo>
                      <a:lnTo>
                        <a:pt x="322" y="4"/>
                      </a:lnTo>
                      <a:lnTo>
                        <a:pt x="373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4" name="Freeform 7"/>
                <p:cNvSpPr>
                  <a:spLocks/>
                </p:cNvSpPr>
                <p:nvPr/>
              </p:nvSpPr>
              <p:spPr bwMode="auto">
                <a:xfrm>
                  <a:off x="4224" y="3610"/>
                  <a:ext cx="36" cy="98"/>
                </a:xfrm>
                <a:custGeom>
                  <a:avLst/>
                  <a:gdLst>
                    <a:gd name="T0" fmla="*/ 182 w 182"/>
                    <a:gd name="T1" fmla="*/ 0 h 487"/>
                    <a:gd name="T2" fmla="*/ 182 w 182"/>
                    <a:gd name="T3" fmla="*/ 487 h 487"/>
                    <a:gd name="T4" fmla="*/ 0 w 182"/>
                    <a:gd name="T5" fmla="*/ 487 h 487"/>
                    <a:gd name="T6" fmla="*/ 2 w 182"/>
                    <a:gd name="T7" fmla="*/ 452 h 487"/>
                    <a:gd name="T8" fmla="*/ 6 w 182"/>
                    <a:gd name="T9" fmla="*/ 411 h 487"/>
                    <a:gd name="T10" fmla="*/ 10 w 182"/>
                    <a:gd name="T11" fmla="*/ 365 h 487"/>
                    <a:gd name="T12" fmla="*/ 60 w 182"/>
                    <a:gd name="T13" fmla="*/ 365 h 487"/>
                    <a:gd name="T14" fmla="*/ 60 w 182"/>
                    <a:gd name="T15" fmla="*/ 161 h 487"/>
                    <a:gd name="T16" fmla="*/ 78 w 182"/>
                    <a:gd name="T17" fmla="*/ 119 h 487"/>
                    <a:gd name="T18" fmla="*/ 99 w 182"/>
                    <a:gd name="T19" fmla="*/ 79 h 487"/>
                    <a:gd name="T20" fmla="*/ 122 w 182"/>
                    <a:gd name="T21" fmla="*/ 41 h 487"/>
                    <a:gd name="T22" fmla="*/ 150 w 182"/>
                    <a:gd name="T23" fmla="*/ 7 h 487"/>
                    <a:gd name="T24" fmla="*/ 166 w 182"/>
                    <a:gd name="T25" fmla="*/ 5 h 487"/>
                    <a:gd name="T26" fmla="*/ 182 w 182"/>
                    <a:gd name="T27" fmla="*/ 0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2" h="487">
                      <a:moveTo>
                        <a:pt x="182" y="0"/>
                      </a:moveTo>
                      <a:lnTo>
                        <a:pt x="182" y="487"/>
                      </a:lnTo>
                      <a:lnTo>
                        <a:pt x="0" y="487"/>
                      </a:lnTo>
                      <a:lnTo>
                        <a:pt x="2" y="452"/>
                      </a:lnTo>
                      <a:lnTo>
                        <a:pt x="6" y="411"/>
                      </a:lnTo>
                      <a:lnTo>
                        <a:pt x="10" y="365"/>
                      </a:lnTo>
                      <a:lnTo>
                        <a:pt x="60" y="365"/>
                      </a:lnTo>
                      <a:lnTo>
                        <a:pt x="60" y="161"/>
                      </a:lnTo>
                      <a:lnTo>
                        <a:pt x="78" y="119"/>
                      </a:lnTo>
                      <a:lnTo>
                        <a:pt x="99" y="79"/>
                      </a:lnTo>
                      <a:lnTo>
                        <a:pt x="122" y="41"/>
                      </a:lnTo>
                      <a:lnTo>
                        <a:pt x="150" y="7"/>
                      </a:lnTo>
                      <a:lnTo>
                        <a:pt x="166" y="5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Rectangle 8"/>
                <p:cNvSpPr>
                  <a:spLocks noChangeArrowheads="1"/>
                </p:cNvSpPr>
                <p:nvPr/>
              </p:nvSpPr>
              <p:spPr bwMode="auto">
                <a:xfrm>
                  <a:off x="4208" y="3752"/>
                  <a:ext cx="325" cy="208"/>
                </a:xfrm>
                <a:prstGeom prst="rect">
                  <a:avLst/>
                </a:prstGeom>
                <a:grpFill/>
                <a:ln w="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6" name="Freeform 9"/>
                <p:cNvSpPr>
                  <a:spLocks noEditPoints="1"/>
                </p:cNvSpPr>
                <p:nvPr/>
              </p:nvSpPr>
              <p:spPr bwMode="auto">
                <a:xfrm>
                  <a:off x="3788" y="3273"/>
                  <a:ext cx="794" cy="686"/>
                </a:xfrm>
                <a:custGeom>
                  <a:avLst/>
                  <a:gdLst>
                    <a:gd name="T0" fmla="*/ 1608 w 3972"/>
                    <a:gd name="T1" fmla="*/ 3056 h 3428"/>
                    <a:gd name="T2" fmla="*/ 1156 w 3972"/>
                    <a:gd name="T3" fmla="*/ 3056 h 3428"/>
                    <a:gd name="T4" fmla="*/ 3417 w 3972"/>
                    <a:gd name="T5" fmla="*/ 2201 h 3428"/>
                    <a:gd name="T6" fmla="*/ 3425 w 3972"/>
                    <a:gd name="T7" fmla="*/ 2007 h 3428"/>
                    <a:gd name="T8" fmla="*/ 3001 w 3972"/>
                    <a:gd name="T9" fmla="*/ 1412 h 3428"/>
                    <a:gd name="T10" fmla="*/ 3093 w 3972"/>
                    <a:gd name="T11" fmla="*/ 2017 h 3428"/>
                    <a:gd name="T12" fmla="*/ 2579 w 3972"/>
                    <a:gd name="T13" fmla="*/ 0 h 3428"/>
                    <a:gd name="T14" fmla="*/ 2401 w 3972"/>
                    <a:gd name="T15" fmla="*/ 1274 h 3428"/>
                    <a:gd name="T16" fmla="*/ 2580 w 3972"/>
                    <a:gd name="T17" fmla="*/ 1390 h 3428"/>
                    <a:gd name="T18" fmla="*/ 2719 w 3972"/>
                    <a:gd name="T19" fmla="*/ 1387 h 3428"/>
                    <a:gd name="T20" fmla="*/ 2867 w 3972"/>
                    <a:gd name="T21" fmla="*/ 1318 h 3428"/>
                    <a:gd name="T22" fmla="*/ 3095 w 3972"/>
                    <a:gd name="T23" fmla="*/ 1304 h 3428"/>
                    <a:gd name="T24" fmla="*/ 3237 w 3972"/>
                    <a:gd name="T25" fmla="*/ 1366 h 3428"/>
                    <a:gd name="T26" fmla="*/ 3317 w 3972"/>
                    <a:gd name="T27" fmla="*/ 1417 h 3428"/>
                    <a:gd name="T28" fmla="*/ 3439 w 3972"/>
                    <a:gd name="T29" fmla="*/ 1508 h 3428"/>
                    <a:gd name="T30" fmla="*/ 3563 w 3972"/>
                    <a:gd name="T31" fmla="*/ 1635 h 3428"/>
                    <a:gd name="T32" fmla="*/ 3666 w 3972"/>
                    <a:gd name="T33" fmla="*/ 1801 h 3428"/>
                    <a:gd name="T34" fmla="*/ 3720 w 3972"/>
                    <a:gd name="T35" fmla="*/ 2012 h 3428"/>
                    <a:gd name="T36" fmla="*/ 3713 w 3972"/>
                    <a:gd name="T37" fmla="*/ 2201 h 3428"/>
                    <a:gd name="T38" fmla="*/ 1916 w 3972"/>
                    <a:gd name="T39" fmla="*/ 2201 h 3428"/>
                    <a:gd name="T40" fmla="*/ 2058 w 3972"/>
                    <a:gd name="T41" fmla="*/ 2103 h 3428"/>
                    <a:gd name="T42" fmla="*/ 2084 w 3972"/>
                    <a:gd name="T43" fmla="*/ 1926 h 3428"/>
                    <a:gd name="T44" fmla="*/ 2151 w 3972"/>
                    <a:gd name="T45" fmla="*/ 1735 h 3428"/>
                    <a:gd name="T46" fmla="*/ 2272 w 3972"/>
                    <a:gd name="T47" fmla="*/ 1573 h 3428"/>
                    <a:gd name="T48" fmla="*/ 2407 w 3972"/>
                    <a:gd name="T49" fmla="*/ 1484 h 3428"/>
                    <a:gd name="T50" fmla="*/ 2470 w 3972"/>
                    <a:gd name="T51" fmla="*/ 1496 h 3428"/>
                    <a:gd name="T52" fmla="*/ 2477 w 3972"/>
                    <a:gd name="T53" fmla="*/ 1560 h 3428"/>
                    <a:gd name="T54" fmla="*/ 2330 w 3972"/>
                    <a:gd name="T55" fmla="*/ 1638 h 3428"/>
                    <a:gd name="T56" fmla="*/ 2226 w 3972"/>
                    <a:gd name="T57" fmla="*/ 1749 h 3428"/>
                    <a:gd name="T58" fmla="*/ 2159 w 3972"/>
                    <a:gd name="T59" fmla="*/ 1931 h 3428"/>
                    <a:gd name="T60" fmla="*/ 2132 w 3972"/>
                    <a:gd name="T61" fmla="*/ 2104 h 3428"/>
                    <a:gd name="T62" fmla="*/ 2620 w 3972"/>
                    <a:gd name="T63" fmla="*/ 2201 h 3428"/>
                    <a:gd name="T64" fmla="*/ 2440 w 3972"/>
                    <a:gd name="T65" fmla="*/ 1649 h 3428"/>
                    <a:gd name="T66" fmla="*/ 2520 w 3972"/>
                    <a:gd name="T67" fmla="*/ 1590 h 3428"/>
                    <a:gd name="T68" fmla="*/ 2526 w 3972"/>
                    <a:gd name="T69" fmla="*/ 1489 h 3428"/>
                    <a:gd name="T70" fmla="*/ 2452 w 3972"/>
                    <a:gd name="T71" fmla="*/ 1429 h 3428"/>
                    <a:gd name="T72" fmla="*/ 2278 w 3972"/>
                    <a:gd name="T73" fmla="*/ 1486 h 3428"/>
                    <a:gd name="T74" fmla="*/ 2238 w 3972"/>
                    <a:gd name="T75" fmla="*/ 1519 h 3428"/>
                    <a:gd name="T76" fmla="*/ 2088 w 3972"/>
                    <a:gd name="T77" fmla="*/ 1362 h 3428"/>
                    <a:gd name="T78" fmla="*/ 1976 w 3972"/>
                    <a:gd name="T79" fmla="*/ 1207 h 3428"/>
                    <a:gd name="T80" fmla="*/ 1903 w 3972"/>
                    <a:gd name="T81" fmla="*/ 1085 h 3428"/>
                    <a:gd name="T82" fmla="*/ 1868 w 3972"/>
                    <a:gd name="T83" fmla="*/ 1010 h 3428"/>
                    <a:gd name="T84" fmla="*/ 1884 w 3972"/>
                    <a:gd name="T85" fmla="*/ 901 h 3428"/>
                    <a:gd name="T86" fmla="*/ 1973 w 3972"/>
                    <a:gd name="T87" fmla="*/ 833 h 3428"/>
                    <a:gd name="T88" fmla="*/ 2082 w 3972"/>
                    <a:gd name="T89" fmla="*/ 849 h 3428"/>
                    <a:gd name="T90" fmla="*/ 2153 w 3972"/>
                    <a:gd name="T91" fmla="*/ 936 h 3428"/>
                    <a:gd name="T92" fmla="*/ 2238 w 3972"/>
                    <a:gd name="T93" fmla="*/ 1076 h 3428"/>
                    <a:gd name="T94" fmla="*/ 2008 w 3972"/>
                    <a:gd name="T95" fmla="*/ 2050 h 3428"/>
                    <a:gd name="T96" fmla="*/ 1325 w 3972"/>
                    <a:gd name="T97" fmla="*/ 2172 h 3428"/>
                    <a:gd name="T98" fmla="*/ 738 w 3972"/>
                    <a:gd name="T99" fmla="*/ 3428 h 3428"/>
                    <a:gd name="T100" fmla="*/ 121 w 3972"/>
                    <a:gd name="T101" fmla="*/ 2172 h 3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972" h="3428">
                      <a:moveTo>
                        <a:pt x="860" y="3056"/>
                      </a:moveTo>
                      <a:lnTo>
                        <a:pt x="860" y="3307"/>
                      </a:lnTo>
                      <a:lnTo>
                        <a:pt x="1608" y="3307"/>
                      </a:lnTo>
                      <a:lnTo>
                        <a:pt x="1608" y="3056"/>
                      </a:lnTo>
                      <a:lnTo>
                        <a:pt x="1325" y="3056"/>
                      </a:lnTo>
                      <a:lnTo>
                        <a:pt x="1325" y="3201"/>
                      </a:lnTo>
                      <a:lnTo>
                        <a:pt x="1156" y="3201"/>
                      </a:lnTo>
                      <a:lnTo>
                        <a:pt x="1156" y="3056"/>
                      </a:lnTo>
                      <a:lnTo>
                        <a:pt x="860" y="3056"/>
                      </a:lnTo>
                      <a:close/>
                      <a:moveTo>
                        <a:pt x="3385" y="1890"/>
                      </a:moveTo>
                      <a:lnTo>
                        <a:pt x="3385" y="2201"/>
                      </a:lnTo>
                      <a:lnTo>
                        <a:pt x="3417" y="2201"/>
                      </a:lnTo>
                      <a:lnTo>
                        <a:pt x="3427" y="2148"/>
                      </a:lnTo>
                      <a:lnTo>
                        <a:pt x="3431" y="2098"/>
                      </a:lnTo>
                      <a:lnTo>
                        <a:pt x="3430" y="2051"/>
                      </a:lnTo>
                      <a:lnTo>
                        <a:pt x="3425" y="2007"/>
                      </a:lnTo>
                      <a:lnTo>
                        <a:pt x="3416" y="1965"/>
                      </a:lnTo>
                      <a:lnTo>
                        <a:pt x="3402" y="1926"/>
                      </a:lnTo>
                      <a:lnTo>
                        <a:pt x="3385" y="1890"/>
                      </a:lnTo>
                      <a:close/>
                      <a:moveTo>
                        <a:pt x="3001" y="1412"/>
                      </a:moveTo>
                      <a:lnTo>
                        <a:pt x="2911" y="2017"/>
                      </a:lnTo>
                      <a:lnTo>
                        <a:pt x="3001" y="2141"/>
                      </a:lnTo>
                      <a:lnTo>
                        <a:pt x="3003" y="2141"/>
                      </a:lnTo>
                      <a:lnTo>
                        <a:pt x="3093" y="2017"/>
                      </a:lnTo>
                      <a:lnTo>
                        <a:pt x="3003" y="1412"/>
                      </a:lnTo>
                      <a:lnTo>
                        <a:pt x="3001" y="1412"/>
                      </a:lnTo>
                      <a:close/>
                      <a:moveTo>
                        <a:pt x="0" y="0"/>
                      </a:moveTo>
                      <a:lnTo>
                        <a:pt x="2579" y="0"/>
                      </a:lnTo>
                      <a:lnTo>
                        <a:pt x="2579" y="196"/>
                      </a:lnTo>
                      <a:lnTo>
                        <a:pt x="2360" y="196"/>
                      </a:lnTo>
                      <a:lnTo>
                        <a:pt x="2360" y="1232"/>
                      </a:lnTo>
                      <a:lnTo>
                        <a:pt x="2401" y="1274"/>
                      </a:lnTo>
                      <a:lnTo>
                        <a:pt x="2444" y="1313"/>
                      </a:lnTo>
                      <a:lnTo>
                        <a:pt x="2488" y="1346"/>
                      </a:lnTo>
                      <a:lnTo>
                        <a:pt x="2534" y="1372"/>
                      </a:lnTo>
                      <a:lnTo>
                        <a:pt x="2580" y="1390"/>
                      </a:lnTo>
                      <a:lnTo>
                        <a:pt x="2615" y="1399"/>
                      </a:lnTo>
                      <a:lnTo>
                        <a:pt x="2650" y="1401"/>
                      </a:lnTo>
                      <a:lnTo>
                        <a:pt x="2685" y="1396"/>
                      </a:lnTo>
                      <a:lnTo>
                        <a:pt x="2719" y="1387"/>
                      </a:lnTo>
                      <a:lnTo>
                        <a:pt x="2753" y="1371"/>
                      </a:lnTo>
                      <a:lnTo>
                        <a:pt x="2782" y="1358"/>
                      </a:lnTo>
                      <a:lnTo>
                        <a:pt x="2823" y="1336"/>
                      </a:lnTo>
                      <a:lnTo>
                        <a:pt x="2867" y="1318"/>
                      </a:lnTo>
                      <a:lnTo>
                        <a:pt x="2911" y="1304"/>
                      </a:lnTo>
                      <a:lnTo>
                        <a:pt x="2911" y="1303"/>
                      </a:lnTo>
                      <a:lnTo>
                        <a:pt x="3002" y="1399"/>
                      </a:lnTo>
                      <a:lnTo>
                        <a:pt x="3095" y="1304"/>
                      </a:lnTo>
                      <a:lnTo>
                        <a:pt x="3141" y="1319"/>
                      </a:lnTo>
                      <a:lnTo>
                        <a:pt x="3186" y="1338"/>
                      </a:lnTo>
                      <a:lnTo>
                        <a:pt x="3229" y="1362"/>
                      </a:lnTo>
                      <a:lnTo>
                        <a:pt x="3237" y="1366"/>
                      </a:lnTo>
                      <a:lnTo>
                        <a:pt x="3244" y="1370"/>
                      </a:lnTo>
                      <a:lnTo>
                        <a:pt x="3266" y="1384"/>
                      </a:lnTo>
                      <a:lnTo>
                        <a:pt x="3290" y="1399"/>
                      </a:lnTo>
                      <a:lnTo>
                        <a:pt x="3317" y="1417"/>
                      </a:lnTo>
                      <a:lnTo>
                        <a:pt x="3346" y="1436"/>
                      </a:lnTo>
                      <a:lnTo>
                        <a:pt x="3376" y="1458"/>
                      </a:lnTo>
                      <a:lnTo>
                        <a:pt x="3407" y="1481"/>
                      </a:lnTo>
                      <a:lnTo>
                        <a:pt x="3439" y="1508"/>
                      </a:lnTo>
                      <a:lnTo>
                        <a:pt x="3470" y="1536"/>
                      </a:lnTo>
                      <a:lnTo>
                        <a:pt x="3503" y="1566"/>
                      </a:lnTo>
                      <a:lnTo>
                        <a:pt x="3533" y="1599"/>
                      </a:lnTo>
                      <a:lnTo>
                        <a:pt x="3563" y="1635"/>
                      </a:lnTo>
                      <a:lnTo>
                        <a:pt x="3592" y="1673"/>
                      </a:lnTo>
                      <a:lnTo>
                        <a:pt x="3619" y="1713"/>
                      </a:lnTo>
                      <a:lnTo>
                        <a:pt x="3644" y="1756"/>
                      </a:lnTo>
                      <a:lnTo>
                        <a:pt x="3666" y="1801"/>
                      </a:lnTo>
                      <a:lnTo>
                        <a:pt x="3685" y="1850"/>
                      </a:lnTo>
                      <a:lnTo>
                        <a:pt x="3701" y="1902"/>
                      </a:lnTo>
                      <a:lnTo>
                        <a:pt x="3713" y="1955"/>
                      </a:lnTo>
                      <a:lnTo>
                        <a:pt x="3720" y="2012"/>
                      </a:lnTo>
                      <a:lnTo>
                        <a:pt x="3723" y="2073"/>
                      </a:lnTo>
                      <a:lnTo>
                        <a:pt x="3720" y="2135"/>
                      </a:lnTo>
                      <a:lnTo>
                        <a:pt x="3713" y="2201"/>
                      </a:lnTo>
                      <a:lnTo>
                        <a:pt x="3713" y="2201"/>
                      </a:lnTo>
                      <a:lnTo>
                        <a:pt x="3972" y="2201"/>
                      </a:lnTo>
                      <a:lnTo>
                        <a:pt x="3972" y="2314"/>
                      </a:lnTo>
                      <a:lnTo>
                        <a:pt x="1916" y="2314"/>
                      </a:lnTo>
                      <a:lnTo>
                        <a:pt x="1916" y="2201"/>
                      </a:lnTo>
                      <a:lnTo>
                        <a:pt x="2052" y="2201"/>
                      </a:lnTo>
                      <a:lnTo>
                        <a:pt x="2053" y="2173"/>
                      </a:lnTo>
                      <a:lnTo>
                        <a:pt x="2054" y="2141"/>
                      </a:lnTo>
                      <a:lnTo>
                        <a:pt x="2058" y="2103"/>
                      </a:lnTo>
                      <a:lnTo>
                        <a:pt x="2062" y="2063"/>
                      </a:lnTo>
                      <a:lnTo>
                        <a:pt x="2068" y="2019"/>
                      </a:lnTo>
                      <a:lnTo>
                        <a:pt x="2075" y="1973"/>
                      </a:lnTo>
                      <a:lnTo>
                        <a:pt x="2084" y="1926"/>
                      </a:lnTo>
                      <a:lnTo>
                        <a:pt x="2097" y="1878"/>
                      </a:lnTo>
                      <a:lnTo>
                        <a:pt x="2111" y="1829"/>
                      </a:lnTo>
                      <a:lnTo>
                        <a:pt x="2129" y="1782"/>
                      </a:lnTo>
                      <a:lnTo>
                        <a:pt x="2151" y="1735"/>
                      </a:lnTo>
                      <a:lnTo>
                        <a:pt x="2175" y="1690"/>
                      </a:lnTo>
                      <a:lnTo>
                        <a:pt x="2203" y="1647"/>
                      </a:lnTo>
                      <a:lnTo>
                        <a:pt x="2236" y="1609"/>
                      </a:lnTo>
                      <a:lnTo>
                        <a:pt x="2272" y="1573"/>
                      </a:lnTo>
                      <a:lnTo>
                        <a:pt x="2277" y="1556"/>
                      </a:lnTo>
                      <a:lnTo>
                        <a:pt x="2288" y="1543"/>
                      </a:lnTo>
                      <a:lnTo>
                        <a:pt x="2302" y="1533"/>
                      </a:lnTo>
                      <a:lnTo>
                        <a:pt x="2407" y="1484"/>
                      </a:lnTo>
                      <a:lnTo>
                        <a:pt x="2423" y="1479"/>
                      </a:lnTo>
                      <a:lnTo>
                        <a:pt x="2440" y="1480"/>
                      </a:lnTo>
                      <a:lnTo>
                        <a:pt x="2457" y="1486"/>
                      </a:lnTo>
                      <a:lnTo>
                        <a:pt x="2470" y="1496"/>
                      </a:lnTo>
                      <a:lnTo>
                        <a:pt x="2480" y="1510"/>
                      </a:lnTo>
                      <a:lnTo>
                        <a:pt x="2485" y="1527"/>
                      </a:lnTo>
                      <a:lnTo>
                        <a:pt x="2483" y="1544"/>
                      </a:lnTo>
                      <a:lnTo>
                        <a:pt x="2477" y="1560"/>
                      </a:lnTo>
                      <a:lnTo>
                        <a:pt x="2468" y="1573"/>
                      </a:lnTo>
                      <a:lnTo>
                        <a:pt x="2453" y="1583"/>
                      </a:lnTo>
                      <a:lnTo>
                        <a:pt x="2348" y="1633"/>
                      </a:lnTo>
                      <a:lnTo>
                        <a:pt x="2330" y="1638"/>
                      </a:lnTo>
                      <a:lnTo>
                        <a:pt x="2311" y="1635"/>
                      </a:lnTo>
                      <a:lnTo>
                        <a:pt x="2279" y="1669"/>
                      </a:lnTo>
                      <a:lnTo>
                        <a:pt x="2250" y="1708"/>
                      </a:lnTo>
                      <a:lnTo>
                        <a:pt x="2226" y="1749"/>
                      </a:lnTo>
                      <a:lnTo>
                        <a:pt x="2204" y="1793"/>
                      </a:lnTo>
                      <a:lnTo>
                        <a:pt x="2186" y="1838"/>
                      </a:lnTo>
                      <a:lnTo>
                        <a:pt x="2172" y="1884"/>
                      </a:lnTo>
                      <a:lnTo>
                        <a:pt x="2159" y="1931"/>
                      </a:lnTo>
                      <a:lnTo>
                        <a:pt x="2149" y="1977"/>
                      </a:lnTo>
                      <a:lnTo>
                        <a:pt x="2141" y="2022"/>
                      </a:lnTo>
                      <a:lnTo>
                        <a:pt x="2135" y="2064"/>
                      </a:lnTo>
                      <a:lnTo>
                        <a:pt x="2132" y="2104"/>
                      </a:lnTo>
                      <a:lnTo>
                        <a:pt x="2128" y="2142"/>
                      </a:lnTo>
                      <a:lnTo>
                        <a:pt x="2127" y="2173"/>
                      </a:lnTo>
                      <a:lnTo>
                        <a:pt x="2126" y="2201"/>
                      </a:lnTo>
                      <a:lnTo>
                        <a:pt x="2620" y="2201"/>
                      </a:lnTo>
                      <a:lnTo>
                        <a:pt x="2620" y="1691"/>
                      </a:lnTo>
                      <a:lnTo>
                        <a:pt x="2556" y="1684"/>
                      </a:lnTo>
                      <a:lnTo>
                        <a:pt x="2493" y="1668"/>
                      </a:lnTo>
                      <a:lnTo>
                        <a:pt x="2440" y="1649"/>
                      </a:lnTo>
                      <a:lnTo>
                        <a:pt x="2474" y="1632"/>
                      </a:lnTo>
                      <a:lnTo>
                        <a:pt x="2492" y="1622"/>
                      </a:lnTo>
                      <a:lnTo>
                        <a:pt x="2508" y="1607"/>
                      </a:lnTo>
                      <a:lnTo>
                        <a:pt x="2520" y="1590"/>
                      </a:lnTo>
                      <a:lnTo>
                        <a:pt x="2529" y="1571"/>
                      </a:lnTo>
                      <a:lnTo>
                        <a:pt x="2535" y="1543"/>
                      </a:lnTo>
                      <a:lnTo>
                        <a:pt x="2534" y="1515"/>
                      </a:lnTo>
                      <a:lnTo>
                        <a:pt x="2526" y="1489"/>
                      </a:lnTo>
                      <a:lnTo>
                        <a:pt x="2512" y="1468"/>
                      </a:lnTo>
                      <a:lnTo>
                        <a:pt x="2496" y="1451"/>
                      </a:lnTo>
                      <a:lnTo>
                        <a:pt x="2475" y="1438"/>
                      </a:lnTo>
                      <a:lnTo>
                        <a:pt x="2452" y="1429"/>
                      </a:lnTo>
                      <a:lnTo>
                        <a:pt x="2428" y="1427"/>
                      </a:lnTo>
                      <a:lnTo>
                        <a:pt x="2405" y="1429"/>
                      </a:lnTo>
                      <a:lnTo>
                        <a:pt x="2382" y="1436"/>
                      </a:lnTo>
                      <a:lnTo>
                        <a:pt x="2278" y="1486"/>
                      </a:lnTo>
                      <a:lnTo>
                        <a:pt x="2262" y="1495"/>
                      </a:lnTo>
                      <a:lnTo>
                        <a:pt x="2249" y="1506"/>
                      </a:lnTo>
                      <a:lnTo>
                        <a:pt x="2238" y="1519"/>
                      </a:lnTo>
                      <a:lnTo>
                        <a:pt x="2238" y="1519"/>
                      </a:lnTo>
                      <a:lnTo>
                        <a:pt x="2197" y="1481"/>
                      </a:lnTo>
                      <a:lnTo>
                        <a:pt x="2158" y="1442"/>
                      </a:lnTo>
                      <a:lnTo>
                        <a:pt x="2122" y="1404"/>
                      </a:lnTo>
                      <a:lnTo>
                        <a:pt x="2088" y="1362"/>
                      </a:lnTo>
                      <a:lnTo>
                        <a:pt x="2057" y="1322"/>
                      </a:lnTo>
                      <a:lnTo>
                        <a:pt x="2026" y="1282"/>
                      </a:lnTo>
                      <a:lnTo>
                        <a:pt x="2000" y="1244"/>
                      </a:lnTo>
                      <a:lnTo>
                        <a:pt x="1976" y="1207"/>
                      </a:lnTo>
                      <a:lnTo>
                        <a:pt x="1953" y="1172"/>
                      </a:lnTo>
                      <a:lnTo>
                        <a:pt x="1933" y="1139"/>
                      </a:lnTo>
                      <a:lnTo>
                        <a:pt x="1918" y="1110"/>
                      </a:lnTo>
                      <a:lnTo>
                        <a:pt x="1903" y="1085"/>
                      </a:lnTo>
                      <a:lnTo>
                        <a:pt x="1892" y="1064"/>
                      </a:lnTo>
                      <a:lnTo>
                        <a:pt x="1884" y="1049"/>
                      </a:lnTo>
                      <a:lnTo>
                        <a:pt x="1879" y="1038"/>
                      </a:lnTo>
                      <a:lnTo>
                        <a:pt x="1868" y="1010"/>
                      </a:lnTo>
                      <a:lnTo>
                        <a:pt x="1864" y="982"/>
                      </a:lnTo>
                      <a:lnTo>
                        <a:pt x="1866" y="954"/>
                      </a:lnTo>
                      <a:lnTo>
                        <a:pt x="1872" y="926"/>
                      </a:lnTo>
                      <a:lnTo>
                        <a:pt x="1884" y="901"/>
                      </a:lnTo>
                      <a:lnTo>
                        <a:pt x="1899" y="879"/>
                      </a:lnTo>
                      <a:lnTo>
                        <a:pt x="1921" y="858"/>
                      </a:lnTo>
                      <a:lnTo>
                        <a:pt x="1945" y="844"/>
                      </a:lnTo>
                      <a:lnTo>
                        <a:pt x="1973" y="833"/>
                      </a:lnTo>
                      <a:lnTo>
                        <a:pt x="2001" y="829"/>
                      </a:lnTo>
                      <a:lnTo>
                        <a:pt x="2030" y="830"/>
                      </a:lnTo>
                      <a:lnTo>
                        <a:pt x="2057" y="836"/>
                      </a:lnTo>
                      <a:lnTo>
                        <a:pt x="2082" y="849"/>
                      </a:lnTo>
                      <a:lnTo>
                        <a:pt x="2105" y="864"/>
                      </a:lnTo>
                      <a:lnTo>
                        <a:pt x="2124" y="885"/>
                      </a:lnTo>
                      <a:lnTo>
                        <a:pt x="2140" y="910"/>
                      </a:lnTo>
                      <a:lnTo>
                        <a:pt x="2153" y="936"/>
                      </a:lnTo>
                      <a:lnTo>
                        <a:pt x="2169" y="966"/>
                      </a:lnTo>
                      <a:lnTo>
                        <a:pt x="2190" y="1001"/>
                      </a:lnTo>
                      <a:lnTo>
                        <a:pt x="2213" y="1038"/>
                      </a:lnTo>
                      <a:lnTo>
                        <a:pt x="2238" y="1076"/>
                      </a:lnTo>
                      <a:lnTo>
                        <a:pt x="2238" y="257"/>
                      </a:lnTo>
                      <a:lnTo>
                        <a:pt x="243" y="257"/>
                      </a:lnTo>
                      <a:lnTo>
                        <a:pt x="243" y="2050"/>
                      </a:lnTo>
                      <a:lnTo>
                        <a:pt x="2008" y="2050"/>
                      </a:lnTo>
                      <a:lnTo>
                        <a:pt x="2003" y="2095"/>
                      </a:lnTo>
                      <a:lnTo>
                        <a:pt x="2000" y="2136"/>
                      </a:lnTo>
                      <a:lnTo>
                        <a:pt x="1999" y="2172"/>
                      </a:lnTo>
                      <a:lnTo>
                        <a:pt x="1325" y="2172"/>
                      </a:lnTo>
                      <a:lnTo>
                        <a:pt x="1325" y="2935"/>
                      </a:lnTo>
                      <a:lnTo>
                        <a:pt x="1729" y="2935"/>
                      </a:lnTo>
                      <a:lnTo>
                        <a:pt x="1729" y="3428"/>
                      </a:lnTo>
                      <a:lnTo>
                        <a:pt x="738" y="3428"/>
                      </a:lnTo>
                      <a:lnTo>
                        <a:pt x="738" y="2935"/>
                      </a:lnTo>
                      <a:lnTo>
                        <a:pt x="1156" y="2935"/>
                      </a:lnTo>
                      <a:lnTo>
                        <a:pt x="1156" y="2172"/>
                      </a:lnTo>
                      <a:lnTo>
                        <a:pt x="121" y="2172"/>
                      </a:lnTo>
                      <a:lnTo>
                        <a:pt x="121" y="196"/>
                      </a:lnTo>
                      <a:lnTo>
                        <a:pt x="0" y="1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7" name="Freeform 10"/>
                <p:cNvSpPr>
                  <a:spLocks/>
                </p:cNvSpPr>
                <p:nvPr/>
              </p:nvSpPr>
              <p:spPr bwMode="auto">
                <a:xfrm>
                  <a:off x="4009" y="3500"/>
                  <a:ext cx="144" cy="129"/>
                </a:xfrm>
                <a:custGeom>
                  <a:avLst/>
                  <a:gdLst>
                    <a:gd name="T0" fmla="*/ 606 w 722"/>
                    <a:gd name="T1" fmla="*/ 2 h 642"/>
                    <a:gd name="T2" fmla="*/ 628 w 722"/>
                    <a:gd name="T3" fmla="*/ 21 h 642"/>
                    <a:gd name="T4" fmla="*/ 713 w 722"/>
                    <a:gd name="T5" fmla="*/ 240 h 642"/>
                    <a:gd name="T6" fmla="*/ 722 w 722"/>
                    <a:gd name="T7" fmla="*/ 269 h 642"/>
                    <a:gd name="T8" fmla="*/ 721 w 722"/>
                    <a:gd name="T9" fmla="*/ 280 h 642"/>
                    <a:gd name="T10" fmla="*/ 720 w 722"/>
                    <a:gd name="T11" fmla="*/ 283 h 642"/>
                    <a:gd name="T12" fmla="*/ 713 w 722"/>
                    <a:gd name="T13" fmla="*/ 307 h 642"/>
                    <a:gd name="T14" fmla="*/ 703 w 722"/>
                    <a:gd name="T15" fmla="*/ 346 h 642"/>
                    <a:gd name="T16" fmla="*/ 684 w 722"/>
                    <a:gd name="T17" fmla="*/ 403 h 642"/>
                    <a:gd name="T18" fmla="*/ 674 w 722"/>
                    <a:gd name="T19" fmla="*/ 441 h 642"/>
                    <a:gd name="T20" fmla="*/ 663 w 722"/>
                    <a:gd name="T21" fmla="*/ 475 h 642"/>
                    <a:gd name="T22" fmla="*/ 658 w 722"/>
                    <a:gd name="T23" fmla="*/ 494 h 642"/>
                    <a:gd name="T24" fmla="*/ 652 w 722"/>
                    <a:gd name="T25" fmla="*/ 516 h 642"/>
                    <a:gd name="T26" fmla="*/ 641 w 722"/>
                    <a:gd name="T27" fmla="*/ 527 h 642"/>
                    <a:gd name="T28" fmla="*/ 620 w 722"/>
                    <a:gd name="T29" fmla="*/ 533 h 642"/>
                    <a:gd name="T30" fmla="*/ 301 w 722"/>
                    <a:gd name="T31" fmla="*/ 600 h 642"/>
                    <a:gd name="T32" fmla="*/ 295 w 722"/>
                    <a:gd name="T33" fmla="*/ 626 h 642"/>
                    <a:gd name="T34" fmla="*/ 282 w 722"/>
                    <a:gd name="T35" fmla="*/ 638 h 642"/>
                    <a:gd name="T36" fmla="*/ 270 w 722"/>
                    <a:gd name="T37" fmla="*/ 642 h 642"/>
                    <a:gd name="T38" fmla="*/ 255 w 722"/>
                    <a:gd name="T39" fmla="*/ 641 h 642"/>
                    <a:gd name="T40" fmla="*/ 237 w 722"/>
                    <a:gd name="T41" fmla="*/ 630 h 642"/>
                    <a:gd name="T42" fmla="*/ 230 w 722"/>
                    <a:gd name="T43" fmla="*/ 624 h 642"/>
                    <a:gd name="T44" fmla="*/ 213 w 722"/>
                    <a:gd name="T45" fmla="*/ 608 h 642"/>
                    <a:gd name="T46" fmla="*/ 185 w 722"/>
                    <a:gd name="T47" fmla="*/ 580 h 642"/>
                    <a:gd name="T48" fmla="*/ 150 w 722"/>
                    <a:gd name="T49" fmla="*/ 546 h 642"/>
                    <a:gd name="T50" fmla="*/ 111 w 722"/>
                    <a:gd name="T51" fmla="*/ 509 h 642"/>
                    <a:gd name="T52" fmla="*/ 74 w 722"/>
                    <a:gd name="T53" fmla="*/ 472 h 642"/>
                    <a:gd name="T54" fmla="*/ 42 w 722"/>
                    <a:gd name="T55" fmla="*/ 441 h 642"/>
                    <a:gd name="T56" fmla="*/ 19 w 722"/>
                    <a:gd name="T57" fmla="*/ 419 h 642"/>
                    <a:gd name="T58" fmla="*/ 5 w 722"/>
                    <a:gd name="T59" fmla="*/ 402 h 642"/>
                    <a:gd name="T60" fmla="*/ 0 w 722"/>
                    <a:gd name="T61" fmla="*/ 381 h 642"/>
                    <a:gd name="T62" fmla="*/ 9 w 722"/>
                    <a:gd name="T63" fmla="*/ 358 h 642"/>
                    <a:gd name="T64" fmla="*/ 17 w 722"/>
                    <a:gd name="T65" fmla="*/ 347 h 642"/>
                    <a:gd name="T66" fmla="*/ 235 w 722"/>
                    <a:gd name="T67" fmla="*/ 123 h 642"/>
                    <a:gd name="T68" fmla="*/ 262 w 722"/>
                    <a:gd name="T69" fmla="*/ 114 h 642"/>
                    <a:gd name="T70" fmla="*/ 276 w 722"/>
                    <a:gd name="T71" fmla="*/ 116 h 642"/>
                    <a:gd name="T72" fmla="*/ 289 w 722"/>
                    <a:gd name="T73" fmla="*/ 128 h 642"/>
                    <a:gd name="T74" fmla="*/ 294 w 722"/>
                    <a:gd name="T75" fmla="*/ 151 h 642"/>
                    <a:gd name="T76" fmla="*/ 425 w 722"/>
                    <a:gd name="T77" fmla="*/ 225 h 642"/>
                    <a:gd name="T78" fmla="*/ 377 w 722"/>
                    <a:gd name="T79" fmla="*/ 127 h 642"/>
                    <a:gd name="T80" fmla="*/ 379 w 722"/>
                    <a:gd name="T81" fmla="*/ 106 h 642"/>
                    <a:gd name="T82" fmla="*/ 393 w 722"/>
                    <a:gd name="T83" fmla="*/ 87 h 642"/>
                    <a:gd name="T84" fmla="*/ 410 w 722"/>
                    <a:gd name="T85" fmla="*/ 78 h 642"/>
                    <a:gd name="T86" fmla="*/ 579 w 722"/>
                    <a:gd name="T87" fmla="*/ 1 h 6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22" h="642">
                      <a:moveTo>
                        <a:pt x="591" y="0"/>
                      </a:moveTo>
                      <a:lnTo>
                        <a:pt x="606" y="2"/>
                      </a:lnTo>
                      <a:lnTo>
                        <a:pt x="619" y="11"/>
                      </a:lnTo>
                      <a:lnTo>
                        <a:pt x="628" y="21"/>
                      </a:lnTo>
                      <a:lnTo>
                        <a:pt x="634" y="35"/>
                      </a:lnTo>
                      <a:lnTo>
                        <a:pt x="713" y="240"/>
                      </a:lnTo>
                      <a:lnTo>
                        <a:pt x="720" y="252"/>
                      </a:lnTo>
                      <a:lnTo>
                        <a:pt x="722" y="269"/>
                      </a:lnTo>
                      <a:lnTo>
                        <a:pt x="722" y="274"/>
                      </a:lnTo>
                      <a:lnTo>
                        <a:pt x="721" y="280"/>
                      </a:lnTo>
                      <a:lnTo>
                        <a:pt x="721" y="283"/>
                      </a:lnTo>
                      <a:lnTo>
                        <a:pt x="720" y="283"/>
                      </a:lnTo>
                      <a:lnTo>
                        <a:pt x="717" y="294"/>
                      </a:lnTo>
                      <a:lnTo>
                        <a:pt x="713" y="307"/>
                      </a:lnTo>
                      <a:lnTo>
                        <a:pt x="709" y="326"/>
                      </a:lnTo>
                      <a:lnTo>
                        <a:pt x="703" y="346"/>
                      </a:lnTo>
                      <a:lnTo>
                        <a:pt x="694" y="373"/>
                      </a:lnTo>
                      <a:lnTo>
                        <a:pt x="684" y="403"/>
                      </a:lnTo>
                      <a:lnTo>
                        <a:pt x="678" y="423"/>
                      </a:lnTo>
                      <a:lnTo>
                        <a:pt x="674" y="441"/>
                      </a:lnTo>
                      <a:lnTo>
                        <a:pt x="668" y="459"/>
                      </a:lnTo>
                      <a:lnTo>
                        <a:pt x="663" y="475"/>
                      </a:lnTo>
                      <a:lnTo>
                        <a:pt x="659" y="487"/>
                      </a:lnTo>
                      <a:lnTo>
                        <a:pt x="658" y="494"/>
                      </a:lnTo>
                      <a:lnTo>
                        <a:pt x="657" y="506"/>
                      </a:lnTo>
                      <a:lnTo>
                        <a:pt x="652" y="516"/>
                      </a:lnTo>
                      <a:lnTo>
                        <a:pt x="647" y="522"/>
                      </a:lnTo>
                      <a:lnTo>
                        <a:pt x="641" y="527"/>
                      </a:lnTo>
                      <a:lnTo>
                        <a:pt x="629" y="532"/>
                      </a:lnTo>
                      <a:lnTo>
                        <a:pt x="620" y="533"/>
                      </a:lnTo>
                      <a:lnTo>
                        <a:pt x="301" y="533"/>
                      </a:lnTo>
                      <a:lnTo>
                        <a:pt x="301" y="600"/>
                      </a:lnTo>
                      <a:lnTo>
                        <a:pt x="299" y="615"/>
                      </a:lnTo>
                      <a:lnTo>
                        <a:pt x="295" y="626"/>
                      </a:lnTo>
                      <a:lnTo>
                        <a:pt x="289" y="634"/>
                      </a:lnTo>
                      <a:lnTo>
                        <a:pt x="282" y="638"/>
                      </a:lnTo>
                      <a:lnTo>
                        <a:pt x="275" y="641"/>
                      </a:lnTo>
                      <a:lnTo>
                        <a:pt x="270" y="642"/>
                      </a:lnTo>
                      <a:lnTo>
                        <a:pt x="266" y="642"/>
                      </a:lnTo>
                      <a:lnTo>
                        <a:pt x="255" y="641"/>
                      </a:lnTo>
                      <a:lnTo>
                        <a:pt x="246" y="636"/>
                      </a:lnTo>
                      <a:lnTo>
                        <a:pt x="237" y="630"/>
                      </a:lnTo>
                      <a:lnTo>
                        <a:pt x="232" y="625"/>
                      </a:lnTo>
                      <a:lnTo>
                        <a:pt x="230" y="624"/>
                      </a:lnTo>
                      <a:lnTo>
                        <a:pt x="224" y="618"/>
                      </a:lnTo>
                      <a:lnTo>
                        <a:pt x="213" y="608"/>
                      </a:lnTo>
                      <a:lnTo>
                        <a:pt x="201" y="596"/>
                      </a:lnTo>
                      <a:lnTo>
                        <a:pt x="185" y="580"/>
                      </a:lnTo>
                      <a:lnTo>
                        <a:pt x="168" y="564"/>
                      </a:lnTo>
                      <a:lnTo>
                        <a:pt x="150" y="546"/>
                      </a:lnTo>
                      <a:lnTo>
                        <a:pt x="131" y="527"/>
                      </a:lnTo>
                      <a:lnTo>
                        <a:pt x="111" y="509"/>
                      </a:lnTo>
                      <a:lnTo>
                        <a:pt x="92" y="489"/>
                      </a:lnTo>
                      <a:lnTo>
                        <a:pt x="74" y="472"/>
                      </a:lnTo>
                      <a:lnTo>
                        <a:pt x="57" y="455"/>
                      </a:lnTo>
                      <a:lnTo>
                        <a:pt x="42" y="441"/>
                      </a:lnTo>
                      <a:lnTo>
                        <a:pt x="29" y="429"/>
                      </a:lnTo>
                      <a:lnTo>
                        <a:pt x="19" y="419"/>
                      </a:lnTo>
                      <a:lnTo>
                        <a:pt x="15" y="414"/>
                      </a:lnTo>
                      <a:lnTo>
                        <a:pt x="5" y="402"/>
                      </a:lnTo>
                      <a:lnTo>
                        <a:pt x="1" y="391"/>
                      </a:lnTo>
                      <a:lnTo>
                        <a:pt x="0" y="381"/>
                      </a:lnTo>
                      <a:lnTo>
                        <a:pt x="4" y="368"/>
                      </a:lnTo>
                      <a:lnTo>
                        <a:pt x="9" y="358"/>
                      </a:lnTo>
                      <a:lnTo>
                        <a:pt x="13" y="351"/>
                      </a:lnTo>
                      <a:lnTo>
                        <a:pt x="17" y="347"/>
                      </a:lnTo>
                      <a:lnTo>
                        <a:pt x="226" y="132"/>
                      </a:lnTo>
                      <a:lnTo>
                        <a:pt x="235" y="123"/>
                      </a:lnTo>
                      <a:lnTo>
                        <a:pt x="248" y="116"/>
                      </a:lnTo>
                      <a:lnTo>
                        <a:pt x="262" y="114"/>
                      </a:lnTo>
                      <a:lnTo>
                        <a:pt x="269" y="114"/>
                      </a:lnTo>
                      <a:lnTo>
                        <a:pt x="276" y="116"/>
                      </a:lnTo>
                      <a:lnTo>
                        <a:pt x="283" y="121"/>
                      </a:lnTo>
                      <a:lnTo>
                        <a:pt x="289" y="128"/>
                      </a:lnTo>
                      <a:lnTo>
                        <a:pt x="293" y="138"/>
                      </a:lnTo>
                      <a:lnTo>
                        <a:pt x="294" y="151"/>
                      </a:lnTo>
                      <a:lnTo>
                        <a:pt x="294" y="225"/>
                      </a:lnTo>
                      <a:lnTo>
                        <a:pt x="425" y="225"/>
                      </a:lnTo>
                      <a:lnTo>
                        <a:pt x="382" y="140"/>
                      </a:lnTo>
                      <a:lnTo>
                        <a:pt x="377" y="127"/>
                      </a:lnTo>
                      <a:lnTo>
                        <a:pt x="376" y="116"/>
                      </a:lnTo>
                      <a:lnTo>
                        <a:pt x="379" y="106"/>
                      </a:lnTo>
                      <a:lnTo>
                        <a:pt x="385" y="95"/>
                      </a:lnTo>
                      <a:lnTo>
                        <a:pt x="393" y="87"/>
                      </a:lnTo>
                      <a:lnTo>
                        <a:pt x="402" y="82"/>
                      </a:lnTo>
                      <a:lnTo>
                        <a:pt x="410" y="78"/>
                      </a:lnTo>
                      <a:lnTo>
                        <a:pt x="568" y="4"/>
                      </a:lnTo>
                      <a:lnTo>
                        <a:pt x="579" y="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" name="Freeform 11"/>
                <p:cNvSpPr>
                  <a:spLocks noEditPoints="1"/>
                </p:cNvSpPr>
                <p:nvPr/>
              </p:nvSpPr>
              <p:spPr bwMode="auto">
                <a:xfrm>
                  <a:off x="3978" y="3367"/>
                  <a:ext cx="145" cy="128"/>
                </a:xfrm>
                <a:custGeom>
                  <a:avLst/>
                  <a:gdLst>
                    <a:gd name="T0" fmla="*/ 605 w 726"/>
                    <a:gd name="T1" fmla="*/ 589 h 639"/>
                    <a:gd name="T2" fmla="*/ 606 w 726"/>
                    <a:gd name="T3" fmla="*/ 615 h 639"/>
                    <a:gd name="T4" fmla="*/ 418 w 726"/>
                    <a:gd name="T5" fmla="*/ 0 h 639"/>
                    <a:gd name="T6" fmla="*/ 439 w 726"/>
                    <a:gd name="T7" fmla="*/ 8 h 639"/>
                    <a:gd name="T8" fmla="*/ 450 w 726"/>
                    <a:gd name="T9" fmla="*/ 20 h 639"/>
                    <a:gd name="T10" fmla="*/ 666 w 726"/>
                    <a:gd name="T11" fmla="*/ 265 h 639"/>
                    <a:gd name="T12" fmla="*/ 697 w 726"/>
                    <a:gd name="T13" fmla="*/ 257 h 639"/>
                    <a:gd name="T14" fmla="*/ 718 w 726"/>
                    <a:gd name="T15" fmla="*/ 269 h 639"/>
                    <a:gd name="T16" fmla="*/ 726 w 726"/>
                    <a:gd name="T17" fmla="*/ 294 h 639"/>
                    <a:gd name="T18" fmla="*/ 723 w 726"/>
                    <a:gd name="T19" fmla="*/ 312 h 639"/>
                    <a:gd name="T20" fmla="*/ 720 w 726"/>
                    <a:gd name="T21" fmla="*/ 325 h 639"/>
                    <a:gd name="T22" fmla="*/ 711 w 726"/>
                    <a:gd name="T23" fmla="*/ 359 h 639"/>
                    <a:gd name="T24" fmla="*/ 699 w 726"/>
                    <a:gd name="T25" fmla="*/ 408 h 639"/>
                    <a:gd name="T26" fmla="*/ 684 w 726"/>
                    <a:gd name="T27" fmla="*/ 462 h 639"/>
                    <a:gd name="T28" fmla="*/ 671 w 726"/>
                    <a:gd name="T29" fmla="*/ 518 h 639"/>
                    <a:gd name="T30" fmla="*/ 659 w 726"/>
                    <a:gd name="T31" fmla="*/ 565 h 639"/>
                    <a:gd name="T32" fmla="*/ 651 w 726"/>
                    <a:gd name="T33" fmla="*/ 598 h 639"/>
                    <a:gd name="T34" fmla="*/ 642 w 726"/>
                    <a:gd name="T35" fmla="*/ 621 h 639"/>
                    <a:gd name="T36" fmla="*/ 620 w 726"/>
                    <a:gd name="T37" fmla="*/ 637 h 639"/>
                    <a:gd name="T38" fmla="*/ 600 w 726"/>
                    <a:gd name="T39" fmla="*/ 639 h 639"/>
                    <a:gd name="T40" fmla="*/ 591 w 726"/>
                    <a:gd name="T41" fmla="*/ 638 h 639"/>
                    <a:gd name="T42" fmla="*/ 299 w 726"/>
                    <a:gd name="T43" fmla="*/ 562 h 639"/>
                    <a:gd name="T44" fmla="*/ 282 w 726"/>
                    <a:gd name="T45" fmla="*/ 556 h 639"/>
                    <a:gd name="T46" fmla="*/ 265 w 726"/>
                    <a:gd name="T47" fmla="*/ 541 h 639"/>
                    <a:gd name="T48" fmla="*/ 260 w 726"/>
                    <a:gd name="T49" fmla="*/ 522 h 639"/>
                    <a:gd name="T50" fmla="*/ 270 w 726"/>
                    <a:gd name="T51" fmla="*/ 502 h 639"/>
                    <a:gd name="T52" fmla="*/ 346 w 726"/>
                    <a:gd name="T53" fmla="*/ 456 h 639"/>
                    <a:gd name="T54" fmla="*/ 230 w 726"/>
                    <a:gd name="T55" fmla="*/ 425 h 639"/>
                    <a:gd name="T56" fmla="*/ 213 w 726"/>
                    <a:gd name="T57" fmla="*/ 442 h 639"/>
                    <a:gd name="T58" fmla="*/ 196 w 726"/>
                    <a:gd name="T59" fmla="*/ 445 h 639"/>
                    <a:gd name="T60" fmla="*/ 173 w 726"/>
                    <a:gd name="T61" fmla="*/ 438 h 639"/>
                    <a:gd name="T62" fmla="*/ 21 w 726"/>
                    <a:gd name="T63" fmla="*/ 330 h 639"/>
                    <a:gd name="T64" fmla="*/ 3 w 726"/>
                    <a:gd name="T65" fmla="*/ 307 h 639"/>
                    <a:gd name="T66" fmla="*/ 0 w 726"/>
                    <a:gd name="T67" fmla="*/ 283 h 639"/>
                    <a:gd name="T68" fmla="*/ 11 w 726"/>
                    <a:gd name="T69" fmla="*/ 263 h 639"/>
                    <a:gd name="T70" fmla="*/ 150 w 726"/>
                    <a:gd name="T71" fmla="*/ 85 h 639"/>
                    <a:gd name="T72" fmla="*/ 161 w 726"/>
                    <a:gd name="T73" fmla="*/ 71 h 639"/>
                    <a:gd name="T74" fmla="*/ 178 w 726"/>
                    <a:gd name="T75" fmla="*/ 60 h 639"/>
                    <a:gd name="T76" fmla="*/ 201 w 726"/>
                    <a:gd name="T77" fmla="*/ 52 h 639"/>
                    <a:gd name="T78" fmla="*/ 242 w 726"/>
                    <a:gd name="T79" fmla="*/ 43 h 639"/>
                    <a:gd name="T80" fmla="*/ 306 w 726"/>
                    <a:gd name="T81" fmla="*/ 28 h 639"/>
                    <a:gd name="T82" fmla="*/ 345 w 726"/>
                    <a:gd name="T83" fmla="*/ 20 h 639"/>
                    <a:gd name="T84" fmla="*/ 379 w 726"/>
                    <a:gd name="T85" fmla="*/ 11 h 639"/>
                    <a:gd name="T86" fmla="*/ 398 w 726"/>
                    <a:gd name="T87" fmla="*/ 6 h 639"/>
                    <a:gd name="T88" fmla="*/ 418 w 726"/>
                    <a:gd name="T89" fmla="*/ 0 h 6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6" h="639">
                      <a:moveTo>
                        <a:pt x="606" y="589"/>
                      </a:moveTo>
                      <a:lnTo>
                        <a:pt x="605" y="589"/>
                      </a:lnTo>
                      <a:lnTo>
                        <a:pt x="603" y="589"/>
                      </a:lnTo>
                      <a:lnTo>
                        <a:pt x="606" y="615"/>
                      </a:lnTo>
                      <a:lnTo>
                        <a:pt x="606" y="589"/>
                      </a:lnTo>
                      <a:close/>
                      <a:moveTo>
                        <a:pt x="418" y="0"/>
                      </a:moveTo>
                      <a:lnTo>
                        <a:pt x="429" y="3"/>
                      </a:lnTo>
                      <a:lnTo>
                        <a:pt x="439" y="8"/>
                      </a:lnTo>
                      <a:lnTo>
                        <a:pt x="446" y="14"/>
                      </a:lnTo>
                      <a:lnTo>
                        <a:pt x="450" y="20"/>
                      </a:lnTo>
                      <a:lnTo>
                        <a:pt x="610" y="297"/>
                      </a:lnTo>
                      <a:lnTo>
                        <a:pt x="666" y="265"/>
                      </a:lnTo>
                      <a:lnTo>
                        <a:pt x="682" y="259"/>
                      </a:lnTo>
                      <a:lnTo>
                        <a:pt x="697" y="257"/>
                      </a:lnTo>
                      <a:lnTo>
                        <a:pt x="709" y="261"/>
                      </a:lnTo>
                      <a:lnTo>
                        <a:pt x="718" y="269"/>
                      </a:lnTo>
                      <a:lnTo>
                        <a:pt x="724" y="282"/>
                      </a:lnTo>
                      <a:lnTo>
                        <a:pt x="726" y="294"/>
                      </a:lnTo>
                      <a:lnTo>
                        <a:pt x="726" y="305"/>
                      </a:lnTo>
                      <a:lnTo>
                        <a:pt x="723" y="312"/>
                      </a:lnTo>
                      <a:lnTo>
                        <a:pt x="722" y="316"/>
                      </a:lnTo>
                      <a:lnTo>
                        <a:pt x="720" y="325"/>
                      </a:lnTo>
                      <a:lnTo>
                        <a:pt x="716" y="340"/>
                      </a:lnTo>
                      <a:lnTo>
                        <a:pt x="711" y="359"/>
                      </a:lnTo>
                      <a:lnTo>
                        <a:pt x="705" y="382"/>
                      </a:lnTo>
                      <a:lnTo>
                        <a:pt x="699" y="408"/>
                      </a:lnTo>
                      <a:lnTo>
                        <a:pt x="692" y="434"/>
                      </a:lnTo>
                      <a:lnTo>
                        <a:pt x="684" y="462"/>
                      </a:lnTo>
                      <a:lnTo>
                        <a:pt x="678" y="490"/>
                      </a:lnTo>
                      <a:lnTo>
                        <a:pt x="671" y="518"/>
                      </a:lnTo>
                      <a:lnTo>
                        <a:pt x="665" y="542"/>
                      </a:lnTo>
                      <a:lnTo>
                        <a:pt x="659" y="565"/>
                      </a:lnTo>
                      <a:lnTo>
                        <a:pt x="654" y="583"/>
                      </a:lnTo>
                      <a:lnTo>
                        <a:pt x="651" y="598"/>
                      </a:lnTo>
                      <a:lnTo>
                        <a:pt x="648" y="606"/>
                      </a:lnTo>
                      <a:lnTo>
                        <a:pt x="642" y="621"/>
                      </a:lnTo>
                      <a:lnTo>
                        <a:pt x="632" y="631"/>
                      </a:lnTo>
                      <a:lnTo>
                        <a:pt x="620" y="637"/>
                      </a:lnTo>
                      <a:lnTo>
                        <a:pt x="606" y="639"/>
                      </a:lnTo>
                      <a:lnTo>
                        <a:pt x="600" y="639"/>
                      </a:lnTo>
                      <a:lnTo>
                        <a:pt x="595" y="638"/>
                      </a:lnTo>
                      <a:lnTo>
                        <a:pt x="591" y="638"/>
                      </a:lnTo>
                      <a:lnTo>
                        <a:pt x="589" y="637"/>
                      </a:lnTo>
                      <a:lnTo>
                        <a:pt x="299" y="562"/>
                      </a:lnTo>
                      <a:lnTo>
                        <a:pt x="290" y="559"/>
                      </a:lnTo>
                      <a:lnTo>
                        <a:pt x="282" y="556"/>
                      </a:lnTo>
                      <a:lnTo>
                        <a:pt x="272" y="549"/>
                      </a:lnTo>
                      <a:lnTo>
                        <a:pt x="265" y="541"/>
                      </a:lnTo>
                      <a:lnTo>
                        <a:pt x="260" y="529"/>
                      </a:lnTo>
                      <a:lnTo>
                        <a:pt x="260" y="522"/>
                      </a:lnTo>
                      <a:lnTo>
                        <a:pt x="263" y="513"/>
                      </a:lnTo>
                      <a:lnTo>
                        <a:pt x="270" y="502"/>
                      </a:lnTo>
                      <a:lnTo>
                        <a:pt x="282" y="492"/>
                      </a:lnTo>
                      <a:lnTo>
                        <a:pt x="346" y="456"/>
                      </a:lnTo>
                      <a:lnTo>
                        <a:pt x="283" y="347"/>
                      </a:lnTo>
                      <a:lnTo>
                        <a:pt x="230" y="425"/>
                      </a:lnTo>
                      <a:lnTo>
                        <a:pt x="221" y="436"/>
                      </a:lnTo>
                      <a:lnTo>
                        <a:pt x="213" y="442"/>
                      </a:lnTo>
                      <a:lnTo>
                        <a:pt x="203" y="444"/>
                      </a:lnTo>
                      <a:lnTo>
                        <a:pt x="196" y="445"/>
                      </a:lnTo>
                      <a:lnTo>
                        <a:pt x="184" y="443"/>
                      </a:lnTo>
                      <a:lnTo>
                        <a:pt x="173" y="438"/>
                      </a:lnTo>
                      <a:lnTo>
                        <a:pt x="163" y="432"/>
                      </a:lnTo>
                      <a:lnTo>
                        <a:pt x="21" y="330"/>
                      </a:lnTo>
                      <a:lnTo>
                        <a:pt x="9" y="319"/>
                      </a:lnTo>
                      <a:lnTo>
                        <a:pt x="3" y="307"/>
                      </a:lnTo>
                      <a:lnTo>
                        <a:pt x="0" y="297"/>
                      </a:lnTo>
                      <a:lnTo>
                        <a:pt x="0" y="283"/>
                      </a:lnTo>
                      <a:lnTo>
                        <a:pt x="5" y="272"/>
                      </a:lnTo>
                      <a:lnTo>
                        <a:pt x="11" y="263"/>
                      </a:lnTo>
                      <a:lnTo>
                        <a:pt x="15" y="259"/>
                      </a:lnTo>
                      <a:lnTo>
                        <a:pt x="150" y="85"/>
                      </a:lnTo>
                      <a:lnTo>
                        <a:pt x="154" y="78"/>
                      </a:lnTo>
                      <a:lnTo>
                        <a:pt x="161" y="71"/>
                      </a:lnTo>
                      <a:lnTo>
                        <a:pt x="171" y="63"/>
                      </a:lnTo>
                      <a:lnTo>
                        <a:pt x="178" y="60"/>
                      </a:lnTo>
                      <a:lnTo>
                        <a:pt x="188" y="57"/>
                      </a:lnTo>
                      <a:lnTo>
                        <a:pt x="201" y="52"/>
                      </a:lnTo>
                      <a:lnTo>
                        <a:pt x="219" y="49"/>
                      </a:lnTo>
                      <a:lnTo>
                        <a:pt x="242" y="43"/>
                      </a:lnTo>
                      <a:lnTo>
                        <a:pt x="271" y="37"/>
                      </a:lnTo>
                      <a:lnTo>
                        <a:pt x="306" y="28"/>
                      </a:lnTo>
                      <a:lnTo>
                        <a:pt x="325" y="23"/>
                      </a:lnTo>
                      <a:lnTo>
                        <a:pt x="345" y="20"/>
                      </a:lnTo>
                      <a:lnTo>
                        <a:pt x="363" y="15"/>
                      </a:lnTo>
                      <a:lnTo>
                        <a:pt x="379" y="11"/>
                      </a:lnTo>
                      <a:lnTo>
                        <a:pt x="391" y="9"/>
                      </a:lnTo>
                      <a:lnTo>
                        <a:pt x="398" y="6"/>
                      </a:lnTo>
                      <a:lnTo>
                        <a:pt x="408" y="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9" name="Freeform 12"/>
                <p:cNvSpPr>
                  <a:spLocks noEditPoints="1"/>
                </p:cNvSpPr>
                <p:nvPr/>
              </p:nvSpPr>
              <p:spPr bwMode="auto">
                <a:xfrm>
                  <a:off x="3898" y="3454"/>
                  <a:ext cx="108" cy="146"/>
                </a:xfrm>
                <a:custGeom>
                  <a:avLst/>
                  <a:gdLst>
                    <a:gd name="T0" fmla="*/ 454 w 540"/>
                    <a:gd name="T1" fmla="*/ 677 h 726"/>
                    <a:gd name="T2" fmla="*/ 455 w 540"/>
                    <a:gd name="T3" fmla="*/ 700 h 726"/>
                    <a:gd name="T4" fmla="*/ 387 w 540"/>
                    <a:gd name="T5" fmla="*/ 0 h 726"/>
                    <a:gd name="T6" fmla="*/ 414 w 540"/>
                    <a:gd name="T7" fmla="*/ 10 h 726"/>
                    <a:gd name="T8" fmla="*/ 430 w 540"/>
                    <a:gd name="T9" fmla="*/ 33 h 726"/>
                    <a:gd name="T10" fmla="*/ 537 w 540"/>
                    <a:gd name="T11" fmla="*/ 324 h 726"/>
                    <a:gd name="T12" fmla="*/ 538 w 540"/>
                    <a:gd name="T13" fmla="*/ 349 h 726"/>
                    <a:gd name="T14" fmla="*/ 528 w 540"/>
                    <a:gd name="T15" fmla="*/ 367 h 726"/>
                    <a:gd name="T16" fmla="*/ 508 w 540"/>
                    <a:gd name="T17" fmla="*/ 373 h 726"/>
                    <a:gd name="T18" fmla="*/ 488 w 540"/>
                    <a:gd name="T19" fmla="*/ 368 h 726"/>
                    <a:gd name="T20" fmla="*/ 367 w 540"/>
                    <a:gd name="T21" fmla="*/ 454 h 726"/>
                    <a:gd name="T22" fmla="*/ 472 w 540"/>
                    <a:gd name="T23" fmla="*/ 454 h 726"/>
                    <a:gd name="T24" fmla="*/ 490 w 540"/>
                    <a:gd name="T25" fmla="*/ 464 h 726"/>
                    <a:gd name="T26" fmla="*/ 501 w 540"/>
                    <a:gd name="T27" fmla="*/ 486 h 726"/>
                    <a:gd name="T28" fmla="*/ 501 w 540"/>
                    <a:gd name="T29" fmla="*/ 504 h 726"/>
                    <a:gd name="T30" fmla="*/ 498 w 540"/>
                    <a:gd name="T31" fmla="*/ 694 h 726"/>
                    <a:gd name="T32" fmla="*/ 488 w 540"/>
                    <a:gd name="T33" fmla="*/ 712 h 726"/>
                    <a:gd name="T34" fmla="*/ 467 w 540"/>
                    <a:gd name="T35" fmla="*/ 724 h 726"/>
                    <a:gd name="T36" fmla="*/ 445 w 540"/>
                    <a:gd name="T37" fmla="*/ 724 h 726"/>
                    <a:gd name="T38" fmla="*/ 226 w 540"/>
                    <a:gd name="T39" fmla="*/ 711 h 726"/>
                    <a:gd name="T40" fmla="*/ 211 w 540"/>
                    <a:gd name="T41" fmla="*/ 710 h 726"/>
                    <a:gd name="T42" fmla="*/ 193 w 540"/>
                    <a:gd name="T43" fmla="*/ 701 h 726"/>
                    <a:gd name="T44" fmla="*/ 172 w 540"/>
                    <a:gd name="T45" fmla="*/ 686 h 726"/>
                    <a:gd name="T46" fmla="*/ 141 w 540"/>
                    <a:gd name="T47" fmla="*/ 656 h 726"/>
                    <a:gd name="T48" fmla="*/ 93 w 540"/>
                    <a:gd name="T49" fmla="*/ 614 h 726"/>
                    <a:gd name="T50" fmla="*/ 64 w 540"/>
                    <a:gd name="T51" fmla="*/ 587 h 726"/>
                    <a:gd name="T52" fmla="*/ 39 w 540"/>
                    <a:gd name="T53" fmla="*/ 564 h 726"/>
                    <a:gd name="T54" fmla="*/ 23 w 540"/>
                    <a:gd name="T55" fmla="*/ 551 h 726"/>
                    <a:gd name="T56" fmla="*/ 6 w 540"/>
                    <a:gd name="T57" fmla="*/ 536 h 726"/>
                    <a:gd name="T58" fmla="*/ 0 w 540"/>
                    <a:gd name="T59" fmla="*/ 516 h 726"/>
                    <a:gd name="T60" fmla="*/ 5 w 540"/>
                    <a:gd name="T61" fmla="*/ 500 h 726"/>
                    <a:gd name="T62" fmla="*/ 81 w 540"/>
                    <a:gd name="T63" fmla="*/ 183 h 726"/>
                    <a:gd name="T64" fmla="*/ 58 w 540"/>
                    <a:gd name="T65" fmla="*/ 164 h 726"/>
                    <a:gd name="T66" fmla="*/ 54 w 540"/>
                    <a:gd name="T67" fmla="*/ 145 h 726"/>
                    <a:gd name="T68" fmla="*/ 63 w 540"/>
                    <a:gd name="T69" fmla="*/ 123 h 726"/>
                    <a:gd name="T70" fmla="*/ 80 w 540"/>
                    <a:gd name="T71" fmla="*/ 111 h 726"/>
                    <a:gd name="T72" fmla="*/ 90 w 540"/>
                    <a:gd name="T73" fmla="*/ 107 h 726"/>
                    <a:gd name="T74" fmla="*/ 114 w 540"/>
                    <a:gd name="T75" fmla="*/ 99 h 726"/>
                    <a:gd name="T76" fmla="*/ 154 w 540"/>
                    <a:gd name="T77" fmla="*/ 83 h 726"/>
                    <a:gd name="T78" fmla="*/ 205 w 540"/>
                    <a:gd name="T79" fmla="*/ 64 h 726"/>
                    <a:gd name="T80" fmla="*/ 259 w 540"/>
                    <a:gd name="T81" fmla="*/ 44 h 726"/>
                    <a:gd name="T82" fmla="*/ 310 w 540"/>
                    <a:gd name="T83" fmla="*/ 25 h 726"/>
                    <a:gd name="T84" fmla="*/ 349 w 540"/>
                    <a:gd name="T85" fmla="*/ 10 h 726"/>
                    <a:gd name="T86" fmla="*/ 370 w 540"/>
                    <a:gd name="T87" fmla="*/ 2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40" h="726">
                      <a:moveTo>
                        <a:pt x="455" y="676"/>
                      </a:moveTo>
                      <a:lnTo>
                        <a:pt x="454" y="677"/>
                      </a:lnTo>
                      <a:lnTo>
                        <a:pt x="451" y="678"/>
                      </a:lnTo>
                      <a:lnTo>
                        <a:pt x="455" y="700"/>
                      </a:lnTo>
                      <a:lnTo>
                        <a:pt x="455" y="676"/>
                      </a:lnTo>
                      <a:close/>
                      <a:moveTo>
                        <a:pt x="387" y="0"/>
                      </a:moveTo>
                      <a:lnTo>
                        <a:pt x="402" y="3"/>
                      </a:lnTo>
                      <a:lnTo>
                        <a:pt x="414" y="10"/>
                      </a:lnTo>
                      <a:lnTo>
                        <a:pt x="424" y="21"/>
                      </a:lnTo>
                      <a:lnTo>
                        <a:pt x="430" y="33"/>
                      </a:lnTo>
                      <a:lnTo>
                        <a:pt x="535" y="315"/>
                      </a:lnTo>
                      <a:lnTo>
                        <a:pt x="537" y="324"/>
                      </a:lnTo>
                      <a:lnTo>
                        <a:pt x="540" y="335"/>
                      </a:lnTo>
                      <a:lnTo>
                        <a:pt x="538" y="349"/>
                      </a:lnTo>
                      <a:lnTo>
                        <a:pt x="534" y="360"/>
                      </a:lnTo>
                      <a:lnTo>
                        <a:pt x="528" y="367"/>
                      </a:lnTo>
                      <a:lnTo>
                        <a:pt x="518" y="372"/>
                      </a:lnTo>
                      <a:lnTo>
                        <a:pt x="508" y="373"/>
                      </a:lnTo>
                      <a:lnTo>
                        <a:pt x="498" y="372"/>
                      </a:lnTo>
                      <a:lnTo>
                        <a:pt x="488" y="368"/>
                      </a:lnTo>
                      <a:lnTo>
                        <a:pt x="421" y="336"/>
                      </a:lnTo>
                      <a:lnTo>
                        <a:pt x="367" y="454"/>
                      </a:lnTo>
                      <a:lnTo>
                        <a:pt x="457" y="453"/>
                      </a:lnTo>
                      <a:lnTo>
                        <a:pt x="472" y="454"/>
                      </a:lnTo>
                      <a:lnTo>
                        <a:pt x="483" y="459"/>
                      </a:lnTo>
                      <a:lnTo>
                        <a:pt x="490" y="464"/>
                      </a:lnTo>
                      <a:lnTo>
                        <a:pt x="497" y="475"/>
                      </a:lnTo>
                      <a:lnTo>
                        <a:pt x="501" y="486"/>
                      </a:lnTo>
                      <a:lnTo>
                        <a:pt x="501" y="495"/>
                      </a:lnTo>
                      <a:lnTo>
                        <a:pt x="501" y="504"/>
                      </a:lnTo>
                      <a:lnTo>
                        <a:pt x="500" y="680"/>
                      </a:lnTo>
                      <a:lnTo>
                        <a:pt x="498" y="694"/>
                      </a:lnTo>
                      <a:lnTo>
                        <a:pt x="494" y="705"/>
                      </a:lnTo>
                      <a:lnTo>
                        <a:pt x="488" y="712"/>
                      </a:lnTo>
                      <a:lnTo>
                        <a:pt x="478" y="720"/>
                      </a:lnTo>
                      <a:lnTo>
                        <a:pt x="467" y="724"/>
                      </a:lnTo>
                      <a:lnTo>
                        <a:pt x="455" y="726"/>
                      </a:lnTo>
                      <a:lnTo>
                        <a:pt x="445" y="724"/>
                      </a:lnTo>
                      <a:lnTo>
                        <a:pt x="231" y="710"/>
                      </a:lnTo>
                      <a:lnTo>
                        <a:pt x="226" y="711"/>
                      </a:lnTo>
                      <a:lnTo>
                        <a:pt x="223" y="711"/>
                      </a:lnTo>
                      <a:lnTo>
                        <a:pt x="211" y="710"/>
                      </a:lnTo>
                      <a:lnTo>
                        <a:pt x="200" y="705"/>
                      </a:lnTo>
                      <a:lnTo>
                        <a:pt x="193" y="701"/>
                      </a:lnTo>
                      <a:lnTo>
                        <a:pt x="184" y="695"/>
                      </a:lnTo>
                      <a:lnTo>
                        <a:pt x="172" y="686"/>
                      </a:lnTo>
                      <a:lnTo>
                        <a:pt x="158" y="672"/>
                      </a:lnTo>
                      <a:lnTo>
                        <a:pt x="141" y="656"/>
                      </a:lnTo>
                      <a:lnTo>
                        <a:pt x="119" y="637"/>
                      </a:lnTo>
                      <a:lnTo>
                        <a:pt x="93" y="614"/>
                      </a:lnTo>
                      <a:lnTo>
                        <a:pt x="79" y="601"/>
                      </a:lnTo>
                      <a:lnTo>
                        <a:pt x="64" y="587"/>
                      </a:lnTo>
                      <a:lnTo>
                        <a:pt x="51" y="575"/>
                      </a:lnTo>
                      <a:lnTo>
                        <a:pt x="39" y="564"/>
                      </a:lnTo>
                      <a:lnTo>
                        <a:pt x="29" y="556"/>
                      </a:lnTo>
                      <a:lnTo>
                        <a:pt x="23" y="551"/>
                      </a:lnTo>
                      <a:lnTo>
                        <a:pt x="14" y="545"/>
                      </a:lnTo>
                      <a:lnTo>
                        <a:pt x="6" y="536"/>
                      </a:lnTo>
                      <a:lnTo>
                        <a:pt x="3" y="529"/>
                      </a:lnTo>
                      <a:lnTo>
                        <a:pt x="0" y="516"/>
                      </a:lnTo>
                      <a:lnTo>
                        <a:pt x="3" y="506"/>
                      </a:lnTo>
                      <a:lnTo>
                        <a:pt x="5" y="500"/>
                      </a:lnTo>
                      <a:lnTo>
                        <a:pt x="141" y="210"/>
                      </a:lnTo>
                      <a:lnTo>
                        <a:pt x="81" y="183"/>
                      </a:lnTo>
                      <a:lnTo>
                        <a:pt x="67" y="174"/>
                      </a:lnTo>
                      <a:lnTo>
                        <a:pt x="58" y="164"/>
                      </a:lnTo>
                      <a:lnTo>
                        <a:pt x="55" y="155"/>
                      </a:lnTo>
                      <a:lnTo>
                        <a:pt x="54" y="145"/>
                      </a:lnTo>
                      <a:lnTo>
                        <a:pt x="57" y="133"/>
                      </a:lnTo>
                      <a:lnTo>
                        <a:pt x="63" y="123"/>
                      </a:lnTo>
                      <a:lnTo>
                        <a:pt x="73" y="116"/>
                      </a:lnTo>
                      <a:lnTo>
                        <a:pt x="80" y="111"/>
                      </a:lnTo>
                      <a:lnTo>
                        <a:pt x="87" y="109"/>
                      </a:lnTo>
                      <a:lnTo>
                        <a:pt x="90" y="107"/>
                      </a:lnTo>
                      <a:lnTo>
                        <a:pt x="99" y="104"/>
                      </a:lnTo>
                      <a:lnTo>
                        <a:pt x="114" y="99"/>
                      </a:lnTo>
                      <a:lnTo>
                        <a:pt x="132" y="92"/>
                      </a:lnTo>
                      <a:lnTo>
                        <a:pt x="154" y="83"/>
                      </a:lnTo>
                      <a:lnTo>
                        <a:pt x="179" y="75"/>
                      </a:lnTo>
                      <a:lnTo>
                        <a:pt x="205" y="64"/>
                      </a:lnTo>
                      <a:lnTo>
                        <a:pt x="232" y="54"/>
                      </a:lnTo>
                      <a:lnTo>
                        <a:pt x="259" y="44"/>
                      </a:lnTo>
                      <a:lnTo>
                        <a:pt x="284" y="35"/>
                      </a:lnTo>
                      <a:lnTo>
                        <a:pt x="310" y="25"/>
                      </a:lnTo>
                      <a:lnTo>
                        <a:pt x="330" y="16"/>
                      </a:lnTo>
                      <a:lnTo>
                        <a:pt x="349" y="10"/>
                      </a:lnTo>
                      <a:lnTo>
                        <a:pt x="363" y="6"/>
                      </a:lnTo>
                      <a:lnTo>
                        <a:pt x="370" y="2"/>
                      </a:lnTo>
                      <a:lnTo>
                        <a:pt x="387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75" name="그룹 74"/>
          <p:cNvGrpSpPr/>
          <p:nvPr/>
        </p:nvGrpSpPr>
        <p:grpSpPr>
          <a:xfrm>
            <a:off x="766763" y="457006"/>
            <a:ext cx="828675" cy="825135"/>
            <a:chOff x="4470343" y="3032825"/>
            <a:chExt cx="960782" cy="956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직사각형 72"/>
            <p:cNvSpPr/>
            <p:nvPr/>
          </p:nvSpPr>
          <p:spPr>
            <a:xfrm>
              <a:off x="4470343" y="3032825"/>
              <a:ext cx="960782" cy="956678"/>
            </a:xfrm>
            <a:prstGeom prst="rect">
              <a:avLst/>
            </a:prstGeom>
            <a:solidFill>
              <a:srgbClr val="FF8878"/>
            </a:solidFill>
            <a:ln>
              <a:solidFill>
                <a:srgbClr val="FF8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Freeform 11"/>
            <p:cNvSpPr>
              <a:spLocks noEditPoints="1"/>
            </p:cNvSpPr>
            <p:nvPr/>
          </p:nvSpPr>
          <p:spPr bwMode="auto">
            <a:xfrm>
              <a:off x="4607267" y="3163883"/>
              <a:ext cx="686934" cy="694800"/>
            </a:xfrm>
            <a:custGeom>
              <a:avLst/>
              <a:gdLst>
                <a:gd name="T0" fmla="*/ 2319 w 3259"/>
                <a:gd name="T1" fmla="*/ 2118 h 3338"/>
                <a:gd name="T2" fmla="*/ 1028 w 3259"/>
                <a:gd name="T3" fmla="*/ 809 h 3338"/>
                <a:gd name="T4" fmla="*/ 1285 w 3259"/>
                <a:gd name="T5" fmla="*/ 1018 h 3338"/>
                <a:gd name="T6" fmla="*/ 1336 w 3259"/>
                <a:gd name="T7" fmla="*/ 1045 h 3338"/>
                <a:gd name="T8" fmla="*/ 1535 w 3259"/>
                <a:gd name="T9" fmla="*/ 1237 h 3338"/>
                <a:gd name="T10" fmla="*/ 1580 w 3259"/>
                <a:gd name="T11" fmla="*/ 1267 h 3338"/>
                <a:gd name="T12" fmla="*/ 1642 w 3259"/>
                <a:gd name="T13" fmla="*/ 1450 h 3338"/>
                <a:gd name="T14" fmla="*/ 2013 w 3259"/>
                <a:gd name="T15" fmla="*/ 1446 h 3338"/>
                <a:gd name="T16" fmla="*/ 2036 w 3259"/>
                <a:gd name="T17" fmla="*/ 1497 h 3338"/>
                <a:gd name="T18" fmla="*/ 1619 w 3259"/>
                <a:gd name="T19" fmla="*/ 1527 h 3338"/>
                <a:gd name="T20" fmla="*/ 1535 w 3259"/>
                <a:gd name="T21" fmla="*/ 1376 h 3338"/>
                <a:gd name="T22" fmla="*/ 1428 w 3259"/>
                <a:gd name="T23" fmla="*/ 1521 h 3338"/>
                <a:gd name="T24" fmla="*/ 1293 w 3259"/>
                <a:gd name="T25" fmla="*/ 1178 h 3338"/>
                <a:gd name="T26" fmla="*/ 1138 w 3259"/>
                <a:gd name="T27" fmla="*/ 1525 h 3338"/>
                <a:gd name="T28" fmla="*/ 1094 w 3259"/>
                <a:gd name="T29" fmla="*/ 1496 h 3338"/>
                <a:gd name="T30" fmla="*/ 834 w 3259"/>
                <a:gd name="T31" fmla="*/ 1516 h 3338"/>
                <a:gd name="T32" fmla="*/ 784 w 3259"/>
                <a:gd name="T33" fmla="*/ 1499 h 3338"/>
                <a:gd name="T34" fmla="*/ 600 w 3259"/>
                <a:gd name="T35" fmla="*/ 1524 h 3338"/>
                <a:gd name="T36" fmla="*/ 407 w 3259"/>
                <a:gd name="T37" fmla="*/ 1509 h 3338"/>
                <a:gd name="T38" fmla="*/ 414 w 3259"/>
                <a:gd name="T39" fmla="*/ 1453 h 3338"/>
                <a:gd name="T40" fmla="*/ 566 w 3259"/>
                <a:gd name="T41" fmla="*/ 1428 h 3338"/>
                <a:gd name="T42" fmla="*/ 676 w 3259"/>
                <a:gd name="T43" fmla="*/ 1179 h 3338"/>
                <a:gd name="T44" fmla="*/ 726 w 3259"/>
                <a:gd name="T45" fmla="*/ 1195 h 3338"/>
                <a:gd name="T46" fmla="*/ 972 w 3259"/>
                <a:gd name="T47" fmla="*/ 782 h 3338"/>
                <a:gd name="T48" fmla="*/ 1075 w 3259"/>
                <a:gd name="T49" fmla="*/ 322 h 3338"/>
                <a:gd name="T50" fmla="*/ 741 w 3259"/>
                <a:gd name="T51" fmla="*/ 448 h 3338"/>
                <a:gd name="T52" fmla="*/ 484 w 3259"/>
                <a:gd name="T53" fmla="*/ 688 h 3338"/>
                <a:gd name="T54" fmla="*/ 333 w 3259"/>
                <a:gd name="T55" fmla="*/ 1011 h 3338"/>
                <a:gd name="T56" fmla="*/ 319 w 3259"/>
                <a:gd name="T57" fmla="*/ 1383 h 3338"/>
                <a:gd name="T58" fmla="*/ 444 w 3259"/>
                <a:gd name="T59" fmla="*/ 1720 h 3338"/>
                <a:gd name="T60" fmla="*/ 682 w 3259"/>
                <a:gd name="T61" fmla="*/ 1979 h 3338"/>
                <a:gd name="T62" fmla="*/ 1004 w 3259"/>
                <a:gd name="T63" fmla="*/ 2131 h 3338"/>
                <a:gd name="T64" fmla="*/ 1372 w 3259"/>
                <a:gd name="T65" fmla="*/ 2146 h 3338"/>
                <a:gd name="T66" fmla="*/ 1706 w 3259"/>
                <a:gd name="T67" fmla="*/ 2019 h 3338"/>
                <a:gd name="T68" fmla="*/ 1963 w 3259"/>
                <a:gd name="T69" fmla="*/ 1779 h 3338"/>
                <a:gd name="T70" fmla="*/ 2113 w 3259"/>
                <a:gd name="T71" fmla="*/ 1455 h 3338"/>
                <a:gd name="T72" fmla="*/ 2128 w 3259"/>
                <a:gd name="T73" fmla="*/ 1084 h 3338"/>
                <a:gd name="T74" fmla="*/ 2002 w 3259"/>
                <a:gd name="T75" fmla="*/ 747 h 3338"/>
                <a:gd name="T76" fmla="*/ 1765 w 3259"/>
                <a:gd name="T77" fmla="*/ 489 h 3338"/>
                <a:gd name="T78" fmla="*/ 1444 w 3259"/>
                <a:gd name="T79" fmla="*/ 337 h 3338"/>
                <a:gd name="T80" fmla="*/ 1224 w 3259"/>
                <a:gd name="T81" fmla="*/ 0 h 3338"/>
                <a:gd name="T82" fmla="*/ 1660 w 3259"/>
                <a:gd name="T83" fmla="*/ 81 h 3338"/>
                <a:gd name="T84" fmla="*/ 2026 w 3259"/>
                <a:gd name="T85" fmla="*/ 303 h 3338"/>
                <a:gd name="T86" fmla="*/ 2295 w 3259"/>
                <a:gd name="T87" fmla="*/ 636 h 3338"/>
                <a:gd name="T88" fmla="*/ 2434 w 3259"/>
                <a:gd name="T89" fmla="*/ 1051 h 3338"/>
                <a:gd name="T90" fmla="*/ 2418 w 3259"/>
                <a:gd name="T91" fmla="*/ 1503 h 3338"/>
                <a:gd name="T92" fmla="*/ 2250 w 3259"/>
                <a:gd name="T93" fmla="*/ 1905 h 3338"/>
                <a:gd name="T94" fmla="*/ 1959 w 3259"/>
                <a:gd name="T95" fmla="*/ 2218 h 3338"/>
                <a:gd name="T96" fmla="*/ 1577 w 3259"/>
                <a:gd name="T97" fmla="*/ 2415 h 3338"/>
                <a:gd name="T98" fmla="*/ 1133 w 3259"/>
                <a:gd name="T99" fmla="*/ 2463 h 3338"/>
                <a:gd name="T100" fmla="*/ 708 w 3259"/>
                <a:gd name="T101" fmla="*/ 2353 h 3338"/>
                <a:gd name="T102" fmla="*/ 358 w 3259"/>
                <a:gd name="T103" fmla="*/ 2105 h 3338"/>
                <a:gd name="T104" fmla="*/ 113 w 3259"/>
                <a:gd name="T105" fmla="*/ 1753 h 3338"/>
                <a:gd name="T106" fmla="*/ 3 w 3259"/>
                <a:gd name="T107" fmla="*/ 1325 h 3338"/>
                <a:gd name="T108" fmla="*/ 51 w 3259"/>
                <a:gd name="T109" fmla="*/ 877 h 3338"/>
                <a:gd name="T110" fmla="*/ 246 w 3259"/>
                <a:gd name="T111" fmla="*/ 492 h 3338"/>
                <a:gd name="T112" fmla="*/ 557 w 3259"/>
                <a:gd name="T113" fmla="*/ 199 h 3338"/>
                <a:gd name="T114" fmla="*/ 956 w 3259"/>
                <a:gd name="T115" fmla="*/ 30 h 3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59" h="3338">
                  <a:moveTo>
                    <a:pt x="2319" y="2118"/>
                  </a:moveTo>
                  <a:lnTo>
                    <a:pt x="3259" y="3065"/>
                  </a:lnTo>
                  <a:lnTo>
                    <a:pt x="2988" y="3338"/>
                  </a:lnTo>
                  <a:lnTo>
                    <a:pt x="2047" y="2391"/>
                  </a:lnTo>
                  <a:lnTo>
                    <a:pt x="2319" y="2118"/>
                  </a:lnTo>
                  <a:close/>
                  <a:moveTo>
                    <a:pt x="995" y="779"/>
                  </a:moveTo>
                  <a:lnTo>
                    <a:pt x="1006" y="782"/>
                  </a:lnTo>
                  <a:lnTo>
                    <a:pt x="1015" y="787"/>
                  </a:lnTo>
                  <a:lnTo>
                    <a:pt x="1023" y="796"/>
                  </a:lnTo>
                  <a:lnTo>
                    <a:pt x="1028" y="809"/>
                  </a:lnTo>
                  <a:lnTo>
                    <a:pt x="1144" y="1344"/>
                  </a:lnTo>
                  <a:lnTo>
                    <a:pt x="1257" y="1045"/>
                  </a:lnTo>
                  <a:lnTo>
                    <a:pt x="1265" y="1032"/>
                  </a:lnTo>
                  <a:lnTo>
                    <a:pt x="1274" y="1024"/>
                  </a:lnTo>
                  <a:lnTo>
                    <a:pt x="1285" y="1018"/>
                  </a:lnTo>
                  <a:lnTo>
                    <a:pt x="1297" y="1016"/>
                  </a:lnTo>
                  <a:lnTo>
                    <a:pt x="1309" y="1018"/>
                  </a:lnTo>
                  <a:lnTo>
                    <a:pt x="1320" y="1023"/>
                  </a:lnTo>
                  <a:lnTo>
                    <a:pt x="1329" y="1032"/>
                  </a:lnTo>
                  <a:lnTo>
                    <a:pt x="1336" y="1045"/>
                  </a:lnTo>
                  <a:lnTo>
                    <a:pt x="1442" y="1378"/>
                  </a:lnTo>
                  <a:lnTo>
                    <a:pt x="1507" y="1257"/>
                  </a:lnTo>
                  <a:lnTo>
                    <a:pt x="1514" y="1247"/>
                  </a:lnTo>
                  <a:lnTo>
                    <a:pt x="1524" y="1241"/>
                  </a:lnTo>
                  <a:lnTo>
                    <a:pt x="1535" y="1237"/>
                  </a:lnTo>
                  <a:lnTo>
                    <a:pt x="1546" y="1237"/>
                  </a:lnTo>
                  <a:lnTo>
                    <a:pt x="1557" y="1242"/>
                  </a:lnTo>
                  <a:lnTo>
                    <a:pt x="1566" y="1248"/>
                  </a:lnTo>
                  <a:lnTo>
                    <a:pt x="1575" y="1256"/>
                  </a:lnTo>
                  <a:lnTo>
                    <a:pt x="1580" y="1267"/>
                  </a:lnTo>
                  <a:lnTo>
                    <a:pt x="1634" y="1409"/>
                  </a:lnTo>
                  <a:lnTo>
                    <a:pt x="1638" y="1423"/>
                  </a:lnTo>
                  <a:lnTo>
                    <a:pt x="1641" y="1434"/>
                  </a:lnTo>
                  <a:lnTo>
                    <a:pt x="1642" y="1443"/>
                  </a:lnTo>
                  <a:lnTo>
                    <a:pt x="1642" y="1450"/>
                  </a:lnTo>
                  <a:lnTo>
                    <a:pt x="1648" y="1446"/>
                  </a:lnTo>
                  <a:lnTo>
                    <a:pt x="1658" y="1445"/>
                  </a:lnTo>
                  <a:lnTo>
                    <a:pt x="1670" y="1444"/>
                  </a:lnTo>
                  <a:lnTo>
                    <a:pt x="1998" y="1444"/>
                  </a:lnTo>
                  <a:lnTo>
                    <a:pt x="2013" y="1446"/>
                  </a:lnTo>
                  <a:lnTo>
                    <a:pt x="2023" y="1453"/>
                  </a:lnTo>
                  <a:lnTo>
                    <a:pt x="2032" y="1462"/>
                  </a:lnTo>
                  <a:lnTo>
                    <a:pt x="2036" y="1473"/>
                  </a:lnTo>
                  <a:lnTo>
                    <a:pt x="2038" y="1486"/>
                  </a:lnTo>
                  <a:lnTo>
                    <a:pt x="2036" y="1497"/>
                  </a:lnTo>
                  <a:lnTo>
                    <a:pt x="2032" y="1509"/>
                  </a:lnTo>
                  <a:lnTo>
                    <a:pt x="2023" y="1517"/>
                  </a:lnTo>
                  <a:lnTo>
                    <a:pt x="2013" y="1524"/>
                  </a:lnTo>
                  <a:lnTo>
                    <a:pt x="1998" y="1527"/>
                  </a:lnTo>
                  <a:lnTo>
                    <a:pt x="1619" y="1527"/>
                  </a:lnTo>
                  <a:lnTo>
                    <a:pt x="1605" y="1524"/>
                  </a:lnTo>
                  <a:lnTo>
                    <a:pt x="1595" y="1517"/>
                  </a:lnTo>
                  <a:lnTo>
                    <a:pt x="1585" y="1508"/>
                  </a:lnTo>
                  <a:lnTo>
                    <a:pt x="1579" y="1496"/>
                  </a:lnTo>
                  <a:lnTo>
                    <a:pt x="1535" y="1376"/>
                  </a:lnTo>
                  <a:lnTo>
                    <a:pt x="1467" y="1502"/>
                  </a:lnTo>
                  <a:lnTo>
                    <a:pt x="1460" y="1512"/>
                  </a:lnTo>
                  <a:lnTo>
                    <a:pt x="1450" y="1518"/>
                  </a:lnTo>
                  <a:lnTo>
                    <a:pt x="1440" y="1521"/>
                  </a:lnTo>
                  <a:lnTo>
                    <a:pt x="1428" y="1521"/>
                  </a:lnTo>
                  <a:lnTo>
                    <a:pt x="1417" y="1518"/>
                  </a:lnTo>
                  <a:lnTo>
                    <a:pt x="1407" y="1512"/>
                  </a:lnTo>
                  <a:lnTo>
                    <a:pt x="1399" y="1503"/>
                  </a:lnTo>
                  <a:lnTo>
                    <a:pt x="1394" y="1492"/>
                  </a:lnTo>
                  <a:lnTo>
                    <a:pt x="1293" y="1178"/>
                  </a:lnTo>
                  <a:lnTo>
                    <a:pt x="1173" y="1496"/>
                  </a:lnTo>
                  <a:lnTo>
                    <a:pt x="1166" y="1507"/>
                  </a:lnTo>
                  <a:lnTo>
                    <a:pt x="1159" y="1515"/>
                  </a:lnTo>
                  <a:lnTo>
                    <a:pt x="1148" y="1521"/>
                  </a:lnTo>
                  <a:lnTo>
                    <a:pt x="1138" y="1525"/>
                  </a:lnTo>
                  <a:lnTo>
                    <a:pt x="1126" y="1526"/>
                  </a:lnTo>
                  <a:lnTo>
                    <a:pt x="1116" y="1522"/>
                  </a:lnTo>
                  <a:lnTo>
                    <a:pt x="1106" y="1517"/>
                  </a:lnTo>
                  <a:lnTo>
                    <a:pt x="1099" y="1509"/>
                  </a:lnTo>
                  <a:lnTo>
                    <a:pt x="1094" y="1496"/>
                  </a:lnTo>
                  <a:lnTo>
                    <a:pt x="986" y="993"/>
                  </a:lnTo>
                  <a:lnTo>
                    <a:pt x="857" y="1490"/>
                  </a:lnTo>
                  <a:lnTo>
                    <a:pt x="853" y="1501"/>
                  </a:lnTo>
                  <a:lnTo>
                    <a:pt x="845" y="1510"/>
                  </a:lnTo>
                  <a:lnTo>
                    <a:pt x="834" y="1516"/>
                  </a:lnTo>
                  <a:lnTo>
                    <a:pt x="824" y="1519"/>
                  </a:lnTo>
                  <a:lnTo>
                    <a:pt x="812" y="1519"/>
                  </a:lnTo>
                  <a:lnTo>
                    <a:pt x="801" y="1516"/>
                  </a:lnTo>
                  <a:lnTo>
                    <a:pt x="791" y="1510"/>
                  </a:lnTo>
                  <a:lnTo>
                    <a:pt x="784" y="1499"/>
                  </a:lnTo>
                  <a:lnTo>
                    <a:pt x="696" y="1317"/>
                  </a:lnTo>
                  <a:lnTo>
                    <a:pt x="627" y="1496"/>
                  </a:lnTo>
                  <a:lnTo>
                    <a:pt x="620" y="1508"/>
                  </a:lnTo>
                  <a:lnTo>
                    <a:pt x="611" y="1517"/>
                  </a:lnTo>
                  <a:lnTo>
                    <a:pt x="600" y="1524"/>
                  </a:lnTo>
                  <a:lnTo>
                    <a:pt x="587" y="1527"/>
                  </a:lnTo>
                  <a:lnTo>
                    <a:pt x="439" y="1527"/>
                  </a:lnTo>
                  <a:lnTo>
                    <a:pt x="425" y="1524"/>
                  </a:lnTo>
                  <a:lnTo>
                    <a:pt x="414" y="1517"/>
                  </a:lnTo>
                  <a:lnTo>
                    <a:pt x="407" y="1509"/>
                  </a:lnTo>
                  <a:lnTo>
                    <a:pt x="401" y="1497"/>
                  </a:lnTo>
                  <a:lnTo>
                    <a:pt x="400" y="1486"/>
                  </a:lnTo>
                  <a:lnTo>
                    <a:pt x="401" y="1473"/>
                  </a:lnTo>
                  <a:lnTo>
                    <a:pt x="407" y="1462"/>
                  </a:lnTo>
                  <a:lnTo>
                    <a:pt x="414" y="1453"/>
                  </a:lnTo>
                  <a:lnTo>
                    <a:pt x="425" y="1446"/>
                  </a:lnTo>
                  <a:lnTo>
                    <a:pt x="439" y="1444"/>
                  </a:lnTo>
                  <a:lnTo>
                    <a:pt x="558" y="1444"/>
                  </a:lnTo>
                  <a:lnTo>
                    <a:pt x="562" y="1438"/>
                  </a:lnTo>
                  <a:lnTo>
                    <a:pt x="566" y="1428"/>
                  </a:lnTo>
                  <a:lnTo>
                    <a:pt x="570" y="1416"/>
                  </a:lnTo>
                  <a:lnTo>
                    <a:pt x="652" y="1205"/>
                  </a:lnTo>
                  <a:lnTo>
                    <a:pt x="658" y="1194"/>
                  </a:lnTo>
                  <a:lnTo>
                    <a:pt x="666" y="1186"/>
                  </a:lnTo>
                  <a:lnTo>
                    <a:pt x="676" y="1179"/>
                  </a:lnTo>
                  <a:lnTo>
                    <a:pt x="687" y="1176"/>
                  </a:lnTo>
                  <a:lnTo>
                    <a:pt x="698" y="1175"/>
                  </a:lnTo>
                  <a:lnTo>
                    <a:pt x="709" y="1177"/>
                  </a:lnTo>
                  <a:lnTo>
                    <a:pt x="719" y="1185"/>
                  </a:lnTo>
                  <a:lnTo>
                    <a:pt x="726" y="1195"/>
                  </a:lnTo>
                  <a:lnTo>
                    <a:pt x="807" y="1362"/>
                  </a:lnTo>
                  <a:lnTo>
                    <a:pt x="949" y="809"/>
                  </a:lnTo>
                  <a:lnTo>
                    <a:pt x="955" y="797"/>
                  </a:lnTo>
                  <a:lnTo>
                    <a:pt x="963" y="789"/>
                  </a:lnTo>
                  <a:lnTo>
                    <a:pt x="972" y="782"/>
                  </a:lnTo>
                  <a:lnTo>
                    <a:pt x="984" y="779"/>
                  </a:lnTo>
                  <a:lnTo>
                    <a:pt x="995" y="779"/>
                  </a:lnTo>
                  <a:close/>
                  <a:moveTo>
                    <a:pt x="1224" y="310"/>
                  </a:moveTo>
                  <a:lnTo>
                    <a:pt x="1148" y="312"/>
                  </a:lnTo>
                  <a:lnTo>
                    <a:pt x="1075" y="322"/>
                  </a:lnTo>
                  <a:lnTo>
                    <a:pt x="1004" y="337"/>
                  </a:lnTo>
                  <a:lnTo>
                    <a:pt x="934" y="357"/>
                  </a:lnTo>
                  <a:lnTo>
                    <a:pt x="868" y="382"/>
                  </a:lnTo>
                  <a:lnTo>
                    <a:pt x="803" y="413"/>
                  </a:lnTo>
                  <a:lnTo>
                    <a:pt x="741" y="448"/>
                  </a:lnTo>
                  <a:lnTo>
                    <a:pt x="682" y="489"/>
                  </a:lnTo>
                  <a:lnTo>
                    <a:pt x="628" y="532"/>
                  </a:lnTo>
                  <a:lnTo>
                    <a:pt x="575" y="580"/>
                  </a:lnTo>
                  <a:lnTo>
                    <a:pt x="528" y="632"/>
                  </a:lnTo>
                  <a:lnTo>
                    <a:pt x="484" y="688"/>
                  </a:lnTo>
                  <a:lnTo>
                    <a:pt x="444" y="747"/>
                  </a:lnTo>
                  <a:lnTo>
                    <a:pt x="410" y="810"/>
                  </a:lnTo>
                  <a:lnTo>
                    <a:pt x="379" y="874"/>
                  </a:lnTo>
                  <a:lnTo>
                    <a:pt x="354" y="942"/>
                  </a:lnTo>
                  <a:lnTo>
                    <a:pt x="333" y="1011"/>
                  </a:lnTo>
                  <a:lnTo>
                    <a:pt x="319" y="1084"/>
                  </a:lnTo>
                  <a:lnTo>
                    <a:pt x="310" y="1158"/>
                  </a:lnTo>
                  <a:lnTo>
                    <a:pt x="307" y="1233"/>
                  </a:lnTo>
                  <a:lnTo>
                    <a:pt x="310" y="1309"/>
                  </a:lnTo>
                  <a:lnTo>
                    <a:pt x="319" y="1383"/>
                  </a:lnTo>
                  <a:lnTo>
                    <a:pt x="333" y="1455"/>
                  </a:lnTo>
                  <a:lnTo>
                    <a:pt x="354" y="1526"/>
                  </a:lnTo>
                  <a:lnTo>
                    <a:pt x="379" y="1592"/>
                  </a:lnTo>
                  <a:lnTo>
                    <a:pt x="410" y="1658"/>
                  </a:lnTo>
                  <a:lnTo>
                    <a:pt x="444" y="1720"/>
                  </a:lnTo>
                  <a:lnTo>
                    <a:pt x="484" y="1779"/>
                  </a:lnTo>
                  <a:lnTo>
                    <a:pt x="528" y="1834"/>
                  </a:lnTo>
                  <a:lnTo>
                    <a:pt x="575" y="1887"/>
                  </a:lnTo>
                  <a:lnTo>
                    <a:pt x="628" y="1934"/>
                  </a:lnTo>
                  <a:lnTo>
                    <a:pt x="682" y="1979"/>
                  </a:lnTo>
                  <a:lnTo>
                    <a:pt x="741" y="2019"/>
                  </a:lnTo>
                  <a:lnTo>
                    <a:pt x="803" y="2054"/>
                  </a:lnTo>
                  <a:lnTo>
                    <a:pt x="868" y="2084"/>
                  </a:lnTo>
                  <a:lnTo>
                    <a:pt x="934" y="2110"/>
                  </a:lnTo>
                  <a:lnTo>
                    <a:pt x="1004" y="2131"/>
                  </a:lnTo>
                  <a:lnTo>
                    <a:pt x="1075" y="2146"/>
                  </a:lnTo>
                  <a:lnTo>
                    <a:pt x="1148" y="2154"/>
                  </a:lnTo>
                  <a:lnTo>
                    <a:pt x="1224" y="2157"/>
                  </a:lnTo>
                  <a:lnTo>
                    <a:pt x="1298" y="2154"/>
                  </a:lnTo>
                  <a:lnTo>
                    <a:pt x="1372" y="2146"/>
                  </a:lnTo>
                  <a:lnTo>
                    <a:pt x="1444" y="2131"/>
                  </a:lnTo>
                  <a:lnTo>
                    <a:pt x="1513" y="2110"/>
                  </a:lnTo>
                  <a:lnTo>
                    <a:pt x="1580" y="2084"/>
                  </a:lnTo>
                  <a:lnTo>
                    <a:pt x="1644" y="2054"/>
                  </a:lnTo>
                  <a:lnTo>
                    <a:pt x="1706" y="2019"/>
                  </a:lnTo>
                  <a:lnTo>
                    <a:pt x="1765" y="1979"/>
                  </a:lnTo>
                  <a:lnTo>
                    <a:pt x="1820" y="1934"/>
                  </a:lnTo>
                  <a:lnTo>
                    <a:pt x="1871" y="1887"/>
                  </a:lnTo>
                  <a:lnTo>
                    <a:pt x="1920" y="1834"/>
                  </a:lnTo>
                  <a:lnTo>
                    <a:pt x="1963" y="1779"/>
                  </a:lnTo>
                  <a:lnTo>
                    <a:pt x="2002" y="1720"/>
                  </a:lnTo>
                  <a:lnTo>
                    <a:pt x="2038" y="1658"/>
                  </a:lnTo>
                  <a:lnTo>
                    <a:pt x="2068" y="1592"/>
                  </a:lnTo>
                  <a:lnTo>
                    <a:pt x="2094" y="1526"/>
                  </a:lnTo>
                  <a:lnTo>
                    <a:pt x="2113" y="1455"/>
                  </a:lnTo>
                  <a:lnTo>
                    <a:pt x="2128" y="1383"/>
                  </a:lnTo>
                  <a:lnTo>
                    <a:pt x="2138" y="1309"/>
                  </a:lnTo>
                  <a:lnTo>
                    <a:pt x="2140" y="1233"/>
                  </a:lnTo>
                  <a:lnTo>
                    <a:pt x="2138" y="1158"/>
                  </a:lnTo>
                  <a:lnTo>
                    <a:pt x="2128" y="1084"/>
                  </a:lnTo>
                  <a:lnTo>
                    <a:pt x="2113" y="1011"/>
                  </a:lnTo>
                  <a:lnTo>
                    <a:pt x="2094" y="942"/>
                  </a:lnTo>
                  <a:lnTo>
                    <a:pt x="2068" y="874"/>
                  </a:lnTo>
                  <a:lnTo>
                    <a:pt x="2038" y="810"/>
                  </a:lnTo>
                  <a:lnTo>
                    <a:pt x="2002" y="747"/>
                  </a:lnTo>
                  <a:lnTo>
                    <a:pt x="1963" y="688"/>
                  </a:lnTo>
                  <a:lnTo>
                    <a:pt x="1920" y="632"/>
                  </a:lnTo>
                  <a:lnTo>
                    <a:pt x="1871" y="580"/>
                  </a:lnTo>
                  <a:lnTo>
                    <a:pt x="1820" y="532"/>
                  </a:lnTo>
                  <a:lnTo>
                    <a:pt x="1765" y="489"/>
                  </a:lnTo>
                  <a:lnTo>
                    <a:pt x="1706" y="448"/>
                  </a:lnTo>
                  <a:lnTo>
                    <a:pt x="1644" y="413"/>
                  </a:lnTo>
                  <a:lnTo>
                    <a:pt x="1580" y="382"/>
                  </a:lnTo>
                  <a:lnTo>
                    <a:pt x="1513" y="357"/>
                  </a:lnTo>
                  <a:lnTo>
                    <a:pt x="1444" y="337"/>
                  </a:lnTo>
                  <a:lnTo>
                    <a:pt x="1372" y="322"/>
                  </a:lnTo>
                  <a:lnTo>
                    <a:pt x="1298" y="312"/>
                  </a:lnTo>
                  <a:lnTo>
                    <a:pt x="1224" y="310"/>
                  </a:lnTo>
                  <a:close/>
                  <a:moveTo>
                    <a:pt x="1224" y="0"/>
                  </a:moveTo>
                  <a:lnTo>
                    <a:pt x="1224" y="0"/>
                  </a:lnTo>
                  <a:lnTo>
                    <a:pt x="1315" y="4"/>
                  </a:lnTo>
                  <a:lnTo>
                    <a:pt x="1404" y="13"/>
                  </a:lnTo>
                  <a:lnTo>
                    <a:pt x="1491" y="30"/>
                  </a:lnTo>
                  <a:lnTo>
                    <a:pt x="1577" y="52"/>
                  </a:lnTo>
                  <a:lnTo>
                    <a:pt x="1660" y="81"/>
                  </a:lnTo>
                  <a:lnTo>
                    <a:pt x="1739" y="115"/>
                  </a:lnTo>
                  <a:lnTo>
                    <a:pt x="1816" y="154"/>
                  </a:lnTo>
                  <a:lnTo>
                    <a:pt x="1889" y="199"/>
                  </a:lnTo>
                  <a:lnTo>
                    <a:pt x="1959" y="249"/>
                  </a:lnTo>
                  <a:lnTo>
                    <a:pt x="2026" y="303"/>
                  </a:lnTo>
                  <a:lnTo>
                    <a:pt x="2088" y="362"/>
                  </a:lnTo>
                  <a:lnTo>
                    <a:pt x="2147" y="424"/>
                  </a:lnTo>
                  <a:lnTo>
                    <a:pt x="2200" y="492"/>
                  </a:lnTo>
                  <a:lnTo>
                    <a:pt x="2250" y="563"/>
                  </a:lnTo>
                  <a:lnTo>
                    <a:pt x="2295" y="636"/>
                  </a:lnTo>
                  <a:lnTo>
                    <a:pt x="2333" y="714"/>
                  </a:lnTo>
                  <a:lnTo>
                    <a:pt x="2367" y="795"/>
                  </a:lnTo>
                  <a:lnTo>
                    <a:pt x="2395" y="877"/>
                  </a:lnTo>
                  <a:lnTo>
                    <a:pt x="2418" y="964"/>
                  </a:lnTo>
                  <a:lnTo>
                    <a:pt x="2434" y="1051"/>
                  </a:lnTo>
                  <a:lnTo>
                    <a:pt x="2444" y="1141"/>
                  </a:lnTo>
                  <a:lnTo>
                    <a:pt x="2448" y="1233"/>
                  </a:lnTo>
                  <a:lnTo>
                    <a:pt x="2444" y="1325"/>
                  </a:lnTo>
                  <a:lnTo>
                    <a:pt x="2434" y="1416"/>
                  </a:lnTo>
                  <a:lnTo>
                    <a:pt x="2418" y="1503"/>
                  </a:lnTo>
                  <a:lnTo>
                    <a:pt x="2395" y="1589"/>
                  </a:lnTo>
                  <a:lnTo>
                    <a:pt x="2367" y="1672"/>
                  </a:lnTo>
                  <a:lnTo>
                    <a:pt x="2333" y="1753"/>
                  </a:lnTo>
                  <a:lnTo>
                    <a:pt x="2295" y="1831"/>
                  </a:lnTo>
                  <a:lnTo>
                    <a:pt x="2250" y="1905"/>
                  </a:lnTo>
                  <a:lnTo>
                    <a:pt x="2200" y="1976"/>
                  </a:lnTo>
                  <a:lnTo>
                    <a:pt x="2147" y="2042"/>
                  </a:lnTo>
                  <a:lnTo>
                    <a:pt x="2088" y="2105"/>
                  </a:lnTo>
                  <a:lnTo>
                    <a:pt x="2026" y="2165"/>
                  </a:lnTo>
                  <a:lnTo>
                    <a:pt x="1959" y="2218"/>
                  </a:lnTo>
                  <a:lnTo>
                    <a:pt x="1889" y="2268"/>
                  </a:lnTo>
                  <a:lnTo>
                    <a:pt x="1816" y="2312"/>
                  </a:lnTo>
                  <a:lnTo>
                    <a:pt x="1739" y="2353"/>
                  </a:lnTo>
                  <a:lnTo>
                    <a:pt x="1660" y="2386"/>
                  </a:lnTo>
                  <a:lnTo>
                    <a:pt x="1577" y="2415"/>
                  </a:lnTo>
                  <a:lnTo>
                    <a:pt x="1491" y="2437"/>
                  </a:lnTo>
                  <a:lnTo>
                    <a:pt x="1404" y="2454"/>
                  </a:lnTo>
                  <a:lnTo>
                    <a:pt x="1315" y="2463"/>
                  </a:lnTo>
                  <a:lnTo>
                    <a:pt x="1224" y="2467"/>
                  </a:lnTo>
                  <a:lnTo>
                    <a:pt x="1133" y="2463"/>
                  </a:lnTo>
                  <a:lnTo>
                    <a:pt x="1043" y="2454"/>
                  </a:lnTo>
                  <a:lnTo>
                    <a:pt x="956" y="2437"/>
                  </a:lnTo>
                  <a:lnTo>
                    <a:pt x="871" y="2415"/>
                  </a:lnTo>
                  <a:lnTo>
                    <a:pt x="788" y="2386"/>
                  </a:lnTo>
                  <a:lnTo>
                    <a:pt x="708" y="2353"/>
                  </a:lnTo>
                  <a:lnTo>
                    <a:pt x="632" y="2312"/>
                  </a:lnTo>
                  <a:lnTo>
                    <a:pt x="557" y="2268"/>
                  </a:lnTo>
                  <a:lnTo>
                    <a:pt x="487" y="2218"/>
                  </a:lnTo>
                  <a:lnTo>
                    <a:pt x="421" y="2165"/>
                  </a:lnTo>
                  <a:lnTo>
                    <a:pt x="358" y="2105"/>
                  </a:lnTo>
                  <a:lnTo>
                    <a:pt x="301" y="2042"/>
                  </a:lnTo>
                  <a:lnTo>
                    <a:pt x="246" y="1976"/>
                  </a:lnTo>
                  <a:lnTo>
                    <a:pt x="197" y="1905"/>
                  </a:lnTo>
                  <a:lnTo>
                    <a:pt x="153" y="1831"/>
                  </a:lnTo>
                  <a:lnTo>
                    <a:pt x="113" y="1753"/>
                  </a:lnTo>
                  <a:lnTo>
                    <a:pt x="80" y="1672"/>
                  </a:lnTo>
                  <a:lnTo>
                    <a:pt x="51" y="1589"/>
                  </a:lnTo>
                  <a:lnTo>
                    <a:pt x="29" y="1503"/>
                  </a:lnTo>
                  <a:lnTo>
                    <a:pt x="13" y="1416"/>
                  </a:lnTo>
                  <a:lnTo>
                    <a:pt x="3" y="1325"/>
                  </a:lnTo>
                  <a:lnTo>
                    <a:pt x="0" y="1233"/>
                  </a:lnTo>
                  <a:lnTo>
                    <a:pt x="3" y="1141"/>
                  </a:lnTo>
                  <a:lnTo>
                    <a:pt x="13" y="1051"/>
                  </a:lnTo>
                  <a:lnTo>
                    <a:pt x="29" y="964"/>
                  </a:lnTo>
                  <a:lnTo>
                    <a:pt x="51" y="877"/>
                  </a:lnTo>
                  <a:lnTo>
                    <a:pt x="80" y="795"/>
                  </a:lnTo>
                  <a:lnTo>
                    <a:pt x="113" y="714"/>
                  </a:lnTo>
                  <a:lnTo>
                    <a:pt x="153" y="636"/>
                  </a:lnTo>
                  <a:lnTo>
                    <a:pt x="197" y="563"/>
                  </a:lnTo>
                  <a:lnTo>
                    <a:pt x="246" y="492"/>
                  </a:lnTo>
                  <a:lnTo>
                    <a:pt x="301" y="424"/>
                  </a:lnTo>
                  <a:lnTo>
                    <a:pt x="358" y="362"/>
                  </a:lnTo>
                  <a:lnTo>
                    <a:pt x="421" y="303"/>
                  </a:lnTo>
                  <a:lnTo>
                    <a:pt x="487" y="249"/>
                  </a:lnTo>
                  <a:lnTo>
                    <a:pt x="557" y="199"/>
                  </a:lnTo>
                  <a:lnTo>
                    <a:pt x="632" y="154"/>
                  </a:lnTo>
                  <a:lnTo>
                    <a:pt x="708" y="115"/>
                  </a:lnTo>
                  <a:lnTo>
                    <a:pt x="788" y="81"/>
                  </a:lnTo>
                  <a:lnTo>
                    <a:pt x="871" y="52"/>
                  </a:lnTo>
                  <a:lnTo>
                    <a:pt x="956" y="30"/>
                  </a:lnTo>
                  <a:lnTo>
                    <a:pt x="1043" y="13"/>
                  </a:lnTo>
                  <a:lnTo>
                    <a:pt x="1133" y="4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713535" y="396736"/>
            <a:ext cx="7070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Your title</a:t>
            </a:r>
          </a:p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Your title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7" name="한쪽 모서리가 잘린 사각형 76"/>
          <p:cNvSpPr/>
          <p:nvPr/>
        </p:nvSpPr>
        <p:spPr>
          <a:xfrm flipV="1">
            <a:off x="764284" y="2524436"/>
            <a:ext cx="2515210" cy="3060701"/>
          </a:xfrm>
          <a:prstGeom prst="snip1Rect">
            <a:avLst>
              <a:gd name="adj" fmla="val 1298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764284" y="1927007"/>
            <a:ext cx="2515210" cy="4900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한쪽 모서리가 잘린 사각형 81"/>
          <p:cNvSpPr/>
          <p:nvPr/>
        </p:nvSpPr>
        <p:spPr>
          <a:xfrm flipV="1">
            <a:off x="3480358" y="2524436"/>
            <a:ext cx="2515210" cy="3060700"/>
          </a:xfrm>
          <a:prstGeom prst="snip1Rect">
            <a:avLst>
              <a:gd name="adj" fmla="val 1298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480358" y="1927007"/>
            <a:ext cx="2515210" cy="4900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한쪽 모서리가 잘린 사각형 83"/>
          <p:cNvSpPr/>
          <p:nvPr/>
        </p:nvSpPr>
        <p:spPr>
          <a:xfrm flipV="1">
            <a:off x="6196432" y="2524436"/>
            <a:ext cx="2515210" cy="3060699"/>
          </a:xfrm>
          <a:prstGeom prst="snip1Rect">
            <a:avLst>
              <a:gd name="adj" fmla="val 1298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6196432" y="1927007"/>
            <a:ext cx="2515210" cy="4900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한쪽 모서리가 잘린 사각형 85"/>
          <p:cNvSpPr/>
          <p:nvPr/>
        </p:nvSpPr>
        <p:spPr>
          <a:xfrm flipV="1">
            <a:off x="8912506" y="2524436"/>
            <a:ext cx="2515210" cy="3075827"/>
          </a:xfrm>
          <a:prstGeom prst="snip1Rect">
            <a:avLst>
              <a:gd name="adj" fmla="val 1298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8912506" y="1927007"/>
            <a:ext cx="2515210" cy="4900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715555" y="1971988"/>
            <a:ext cx="612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Text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431629" y="1971988"/>
            <a:ext cx="612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Text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147704" y="1971988"/>
            <a:ext cx="612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Text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863777" y="1971988"/>
            <a:ext cx="612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Text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7" name="한쪽 모서리가 잘린 사각형 96"/>
          <p:cNvSpPr/>
          <p:nvPr/>
        </p:nvSpPr>
        <p:spPr>
          <a:xfrm flipV="1">
            <a:off x="764284" y="2526275"/>
            <a:ext cx="2515209" cy="2861122"/>
          </a:xfrm>
          <a:prstGeom prst="snip1Rect">
            <a:avLst>
              <a:gd name="adj" fmla="val 12986"/>
            </a:avLst>
          </a:prstGeom>
          <a:solidFill>
            <a:srgbClr val="FFE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Freeform 6"/>
          <p:cNvSpPr>
            <a:spLocks/>
          </p:cNvSpPr>
          <p:nvPr/>
        </p:nvSpPr>
        <p:spPr bwMode="auto">
          <a:xfrm>
            <a:off x="1707572" y="4595158"/>
            <a:ext cx="617360" cy="616984"/>
          </a:xfrm>
          <a:custGeom>
            <a:avLst/>
            <a:gdLst>
              <a:gd name="T0" fmla="*/ 3536 w 6560"/>
              <a:gd name="T1" fmla="*/ 16 h 6556"/>
              <a:gd name="T2" fmla="*/ 3857 w 6560"/>
              <a:gd name="T3" fmla="*/ 84 h 6556"/>
              <a:gd name="T4" fmla="*/ 4099 w 6560"/>
              <a:gd name="T5" fmla="*/ 193 h 6556"/>
              <a:gd name="T6" fmla="*/ 4306 w 6560"/>
              <a:gd name="T7" fmla="*/ 361 h 6556"/>
              <a:gd name="T8" fmla="*/ 4472 w 6560"/>
              <a:gd name="T9" fmla="*/ 600 h 6556"/>
              <a:gd name="T10" fmla="*/ 4565 w 6560"/>
              <a:gd name="T11" fmla="*/ 875 h 6556"/>
              <a:gd name="T12" fmla="*/ 4599 w 6560"/>
              <a:gd name="T13" fmla="*/ 1166 h 6556"/>
              <a:gd name="T14" fmla="*/ 4603 w 6560"/>
              <a:gd name="T15" fmla="*/ 1912 h 6556"/>
              <a:gd name="T16" fmla="*/ 4643 w 6560"/>
              <a:gd name="T17" fmla="*/ 1975 h 6556"/>
              <a:gd name="T18" fmla="*/ 4709 w 6560"/>
              <a:gd name="T19" fmla="*/ 2161 h 6556"/>
              <a:gd name="T20" fmla="*/ 4699 w 6560"/>
              <a:gd name="T21" fmla="*/ 2358 h 6556"/>
              <a:gd name="T22" fmla="*/ 4617 w 6560"/>
              <a:gd name="T23" fmla="*/ 2535 h 6556"/>
              <a:gd name="T24" fmla="*/ 4534 w 6560"/>
              <a:gd name="T25" fmla="*/ 2621 h 6556"/>
              <a:gd name="T26" fmla="*/ 4492 w 6560"/>
              <a:gd name="T27" fmla="*/ 2685 h 6556"/>
              <a:gd name="T28" fmla="*/ 4334 w 6560"/>
              <a:gd name="T29" fmla="*/ 3076 h 6556"/>
              <a:gd name="T30" fmla="*/ 4099 w 6560"/>
              <a:gd name="T31" fmla="*/ 3425 h 6556"/>
              <a:gd name="T32" fmla="*/ 4121 w 6560"/>
              <a:gd name="T33" fmla="*/ 3875 h 6556"/>
              <a:gd name="T34" fmla="*/ 4226 w 6560"/>
              <a:gd name="T35" fmla="*/ 4128 h 6556"/>
              <a:gd name="T36" fmla="*/ 4406 w 6560"/>
              <a:gd name="T37" fmla="*/ 4328 h 6556"/>
              <a:gd name="T38" fmla="*/ 4643 w 6560"/>
              <a:gd name="T39" fmla="*/ 4459 h 6556"/>
              <a:gd name="T40" fmla="*/ 4921 w 6560"/>
              <a:gd name="T41" fmla="*/ 4507 h 6556"/>
              <a:gd name="T42" fmla="*/ 5349 w 6560"/>
              <a:gd name="T43" fmla="*/ 4513 h 6556"/>
              <a:gd name="T44" fmla="*/ 5443 w 6560"/>
              <a:gd name="T45" fmla="*/ 4551 h 6556"/>
              <a:gd name="T46" fmla="*/ 5599 w 6560"/>
              <a:gd name="T47" fmla="*/ 4630 h 6556"/>
              <a:gd name="T48" fmla="*/ 5798 w 6560"/>
              <a:gd name="T49" fmla="*/ 4764 h 6556"/>
              <a:gd name="T50" fmla="*/ 6023 w 6560"/>
              <a:gd name="T51" fmla="*/ 4963 h 6556"/>
              <a:gd name="T52" fmla="*/ 6261 w 6560"/>
              <a:gd name="T53" fmla="*/ 5236 h 6556"/>
              <a:gd name="T54" fmla="*/ 6488 w 6560"/>
              <a:gd name="T55" fmla="*/ 5595 h 6556"/>
              <a:gd name="T56" fmla="*/ 6554 w 6560"/>
              <a:gd name="T57" fmla="*/ 6213 h 6556"/>
              <a:gd name="T58" fmla="*/ 6480 w 6560"/>
              <a:gd name="T59" fmla="*/ 6389 h 6556"/>
              <a:gd name="T60" fmla="*/ 6339 w 6560"/>
              <a:gd name="T61" fmla="*/ 6510 h 6556"/>
              <a:gd name="T62" fmla="*/ 6149 w 6560"/>
              <a:gd name="T63" fmla="*/ 6556 h 6556"/>
              <a:gd name="T64" fmla="*/ 281 w 6560"/>
              <a:gd name="T65" fmla="*/ 6536 h 6556"/>
              <a:gd name="T66" fmla="*/ 120 w 6560"/>
              <a:gd name="T67" fmla="*/ 6436 h 6556"/>
              <a:gd name="T68" fmla="*/ 20 w 6560"/>
              <a:gd name="T69" fmla="*/ 6275 h 6556"/>
              <a:gd name="T70" fmla="*/ 0 w 6560"/>
              <a:gd name="T71" fmla="*/ 5737 h 6556"/>
              <a:gd name="T72" fmla="*/ 221 w 6560"/>
              <a:gd name="T73" fmla="*/ 5346 h 6556"/>
              <a:gd name="T74" fmla="*/ 457 w 6560"/>
              <a:gd name="T75" fmla="*/ 5045 h 6556"/>
              <a:gd name="T76" fmla="*/ 688 w 6560"/>
              <a:gd name="T77" fmla="*/ 4822 h 6556"/>
              <a:gd name="T78" fmla="*/ 900 w 6560"/>
              <a:gd name="T79" fmla="*/ 4668 h 6556"/>
              <a:gd name="T80" fmla="*/ 1071 w 6560"/>
              <a:gd name="T81" fmla="*/ 4573 h 6556"/>
              <a:gd name="T82" fmla="*/ 1187 w 6560"/>
              <a:gd name="T83" fmla="*/ 4521 h 6556"/>
              <a:gd name="T84" fmla="*/ 1231 w 6560"/>
              <a:gd name="T85" fmla="*/ 4507 h 6556"/>
              <a:gd name="T86" fmla="*/ 1827 w 6560"/>
              <a:gd name="T87" fmla="*/ 4485 h 6556"/>
              <a:gd name="T88" fmla="*/ 2080 w 6560"/>
              <a:gd name="T89" fmla="*/ 4379 h 6556"/>
              <a:gd name="T90" fmla="*/ 2280 w 6560"/>
              <a:gd name="T91" fmla="*/ 4200 h 6556"/>
              <a:gd name="T92" fmla="*/ 2411 w 6560"/>
              <a:gd name="T93" fmla="*/ 3965 h 6556"/>
              <a:gd name="T94" fmla="*/ 2459 w 6560"/>
              <a:gd name="T95" fmla="*/ 3688 h 6556"/>
              <a:gd name="T96" fmla="*/ 2310 w 6560"/>
              <a:gd name="T97" fmla="*/ 3211 h 6556"/>
              <a:gd name="T98" fmla="*/ 2134 w 6560"/>
              <a:gd name="T99" fmla="*/ 2874 h 6556"/>
              <a:gd name="T100" fmla="*/ 2072 w 6560"/>
              <a:gd name="T101" fmla="*/ 2695 h 6556"/>
              <a:gd name="T102" fmla="*/ 2020 w 6560"/>
              <a:gd name="T103" fmla="*/ 2617 h 6556"/>
              <a:gd name="T104" fmla="*/ 1895 w 6560"/>
              <a:gd name="T105" fmla="*/ 2458 h 6556"/>
              <a:gd name="T106" fmla="*/ 1845 w 6560"/>
              <a:gd name="T107" fmla="*/ 2260 h 6556"/>
              <a:gd name="T108" fmla="*/ 1875 w 6560"/>
              <a:gd name="T109" fmla="*/ 2059 h 6556"/>
              <a:gd name="T110" fmla="*/ 1933 w 6560"/>
              <a:gd name="T111" fmla="*/ 1949 h 6556"/>
              <a:gd name="T112" fmla="*/ 1959 w 6560"/>
              <a:gd name="T113" fmla="*/ 1874 h 6556"/>
              <a:gd name="T114" fmla="*/ 1969 w 6560"/>
              <a:gd name="T115" fmla="*/ 1040 h 6556"/>
              <a:gd name="T116" fmla="*/ 2028 w 6560"/>
              <a:gd name="T117" fmla="*/ 753 h 6556"/>
              <a:gd name="T118" fmla="*/ 2156 w 6560"/>
              <a:gd name="T119" fmla="*/ 490 h 6556"/>
              <a:gd name="T120" fmla="*/ 2356 w 6560"/>
              <a:gd name="T121" fmla="*/ 275 h 6556"/>
              <a:gd name="T122" fmla="*/ 2607 w 6560"/>
              <a:gd name="T123" fmla="*/ 124 h 6556"/>
              <a:gd name="T124" fmla="*/ 2940 w 6560"/>
              <a:gd name="T125" fmla="*/ 30 h 6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560" h="6556">
                <a:moveTo>
                  <a:pt x="3237" y="0"/>
                </a:moveTo>
                <a:lnTo>
                  <a:pt x="3387" y="4"/>
                </a:lnTo>
                <a:lnTo>
                  <a:pt x="3536" y="16"/>
                </a:lnTo>
                <a:lnTo>
                  <a:pt x="3686" y="40"/>
                </a:lnTo>
                <a:lnTo>
                  <a:pt x="3772" y="58"/>
                </a:lnTo>
                <a:lnTo>
                  <a:pt x="3857" y="84"/>
                </a:lnTo>
                <a:lnTo>
                  <a:pt x="3941" y="114"/>
                </a:lnTo>
                <a:lnTo>
                  <a:pt x="4021" y="151"/>
                </a:lnTo>
                <a:lnTo>
                  <a:pt x="4099" y="193"/>
                </a:lnTo>
                <a:lnTo>
                  <a:pt x="4173" y="243"/>
                </a:lnTo>
                <a:lnTo>
                  <a:pt x="4242" y="299"/>
                </a:lnTo>
                <a:lnTo>
                  <a:pt x="4306" y="361"/>
                </a:lnTo>
                <a:lnTo>
                  <a:pt x="4370" y="435"/>
                </a:lnTo>
                <a:lnTo>
                  <a:pt x="4426" y="514"/>
                </a:lnTo>
                <a:lnTo>
                  <a:pt x="4472" y="600"/>
                </a:lnTo>
                <a:lnTo>
                  <a:pt x="4512" y="690"/>
                </a:lnTo>
                <a:lnTo>
                  <a:pt x="4542" y="781"/>
                </a:lnTo>
                <a:lnTo>
                  <a:pt x="4565" y="875"/>
                </a:lnTo>
                <a:lnTo>
                  <a:pt x="4583" y="973"/>
                </a:lnTo>
                <a:lnTo>
                  <a:pt x="4595" y="1068"/>
                </a:lnTo>
                <a:lnTo>
                  <a:pt x="4599" y="1166"/>
                </a:lnTo>
                <a:lnTo>
                  <a:pt x="4601" y="1527"/>
                </a:lnTo>
                <a:lnTo>
                  <a:pt x="4599" y="1888"/>
                </a:lnTo>
                <a:lnTo>
                  <a:pt x="4603" y="1912"/>
                </a:lnTo>
                <a:lnTo>
                  <a:pt x="4615" y="1934"/>
                </a:lnTo>
                <a:lnTo>
                  <a:pt x="4629" y="1955"/>
                </a:lnTo>
                <a:lnTo>
                  <a:pt x="4643" y="1975"/>
                </a:lnTo>
                <a:lnTo>
                  <a:pt x="4675" y="2035"/>
                </a:lnTo>
                <a:lnTo>
                  <a:pt x="4697" y="2097"/>
                </a:lnTo>
                <a:lnTo>
                  <a:pt x="4709" y="2161"/>
                </a:lnTo>
                <a:lnTo>
                  <a:pt x="4715" y="2227"/>
                </a:lnTo>
                <a:lnTo>
                  <a:pt x="4711" y="2292"/>
                </a:lnTo>
                <a:lnTo>
                  <a:pt x="4699" y="2358"/>
                </a:lnTo>
                <a:lnTo>
                  <a:pt x="4679" y="2420"/>
                </a:lnTo>
                <a:lnTo>
                  <a:pt x="4651" y="2480"/>
                </a:lnTo>
                <a:lnTo>
                  <a:pt x="4617" y="2535"/>
                </a:lnTo>
                <a:lnTo>
                  <a:pt x="4573" y="2585"/>
                </a:lnTo>
                <a:lnTo>
                  <a:pt x="4554" y="2603"/>
                </a:lnTo>
                <a:lnTo>
                  <a:pt x="4534" y="2621"/>
                </a:lnTo>
                <a:lnTo>
                  <a:pt x="4516" y="2639"/>
                </a:lnTo>
                <a:lnTo>
                  <a:pt x="4502" y="2661"/>
                </a:lnTo>
                <a:lnTo>
                  <a:pt x="4492" y="2685"/>
                </a:lnTo>
                <a:lnTo>
                  <a:pt x="4448" y="2819"/>
                </a:lnTo>
                <a:lnTo>
                  <a:pt x="4394" y="2948"/>
                </a:lnTo>
                <a:lnTo>
                  <a:pt x="4334" y="3076"/>
                </a:lnTo>
                <a:lnTo>
                  <a:pt x="4264" y="3197"/>
                </a:lnTo>
                <a:lnTo>
                  <a:pt x="4187" y="3313"/>
                </a:lnTo>
                <a:lnTo>
                  <a:pt x="4099" y="3425"/>
                </a:lnTo>
                <a:lnTo>
                  <a:pt x="4099" y="3688"/>
                </a:lnTo>
                <a:lnTo>
                  <a:pt x="4105" y="3783"/>
                </a:lnTo>
                <a:lnTo>
                  <a:pt x="4121" y="3875"/>
                </a:lnTo>
                <a:lnTo>
                  <a:pt x="4147" y="3965"/>
                </a:lnTo>
                <a:lnTo>
                  <a:pt x="4183" y="4048"/>
                </a:lnTo>
                <a:lnTo>
                  <a:pt x="4226" y="4128"/>
                </a:lnTo>
                <a:lnTo>
                  <a:pt x="4280" y="4200"/>
                </a:lnTo>
                <a:lnTo>
                  <a:pt x="4340" y="4268"/>
                </a:lnTo>
                <a:lnTo>
                  <a:pt x="4406" y="4328"/>
                </a:lnTo>
                <a:lnTo>
                  <a:pt x="4480" y="4379"/>
                </a:lnTo>
                <a:lnTo>
                  <a:pt x="4560" y="4423"/>
                </a:lnTo>
                <a:lnTo>
                  <a:pt x="4643" y="4459"/>
                </a:lnTo>
                <a:lnTo>
                  <a:pt x="4731" y="4485"/>
                </a:lnTo>
                <a:lnTo>
                  <a:pt x="4825" y="4501"/>
                </a:lnTo>
                <a:lnTo>
                  <a:pt x="4921" y="4507"/>
                </a:lnTo>
                <a:lnTo>
                  <a:pt x="5329" y="4507"/>
                </a:lnTo>
                <a:lnTo>
                  <a:pt x="5335" y="4509"/>
                </a:lnTo>
                <a:lnTo>
                  <a:pt x="5349" y="4513"/>
                </a:lnTo>
                <a:lnTo>
                  <a:pt x="5371" y="4521"/>
                </a:lnTo>
                <a:lnTo>
                  <a:pt x="5403" y="4535"/>
                </a:lnTo>
                <a:lnTo>
                  <a:pt x="5443" y="4551"/>
                </a:lnTo>
                <a:lnTo>
                  <a:pt x="5489" y="4573"/>
                </a:lnTo>
                <a:lnTo>
                  <a:pt x="5541" y="4599"/>
                </a:lnTo>
                <a:lnTo>
                  <a:pt x="5599" y="4630"/>
                </a:lnTo>
                <a:lnTo>
                  <a:pt x="5660" y="4668"/>
                </a:lnTo>
                <a:lnTo>
                  <a:pt x="5726" y="4712"/>
                </a:lnTo>
                <a:lnTo>
                  <a:pt x="5798" y="4764"/>
                </a:lnTo>
                <a:lnTo>
                  <a:pt x="5872" y="4822"/>
                </a:lnTo>
                <a:lnTo>
                  <a:pt x="5948" y="4890"/>
                </a:lnTo>
                <a:lnTo>
                  <a:pt x="6023" y="4963"/>
                </a:lnTo>
                <a:lnTo>
                  <a:pt x="6103" y="5045"/>
                </a:lnTo>
                <a:lnTo>
                  <a:pt x="6181" y="5137"/>
                </a:lnTo>
                <a:lnTo>
                  <a:pt x="6261" y="5236"/>
                </a:lnTo>
                <a:lnTo>
                  <a:pt x="6339" y="5346"/>
                </a:lnTo>
                <a:lnTo>
                  <a:pt x="6414" y="5466"/>
                </a:lnTo>
                <a:lnTo>
                  <a:pt x="6488" y="5595"/>
                </a:lnTo>
                <a:lnTo>
                  <a:pt x="6560" y="5737"/>
                </a:lnTo>
                <a:lnTo>
                  <a:pt x="6560" y="6145"/>
                </a:lnTo>
                <a:lnTo>
                  <a:pt x="6554" y="6213"/>
                </a:lnTo>
                <a:lnTo>
                  <a:pt x="6538" y="6275"/>
                </a:lnTo>
                <a:lnTo>
                  <a:pt x="6514" y="6335"/>
                </a:lnTo>
                <a:lnTo>
                  <a:pt x="6480" y="6389"/>
                </a:lnTo>
                <a:lnTo>
                  <a:pt x="6440" y="6436"/>
                </a:lnTo>
                <a:lnTo>
                  <a:pt x="6392" y="6476"/>
                </a:lnTo>
                <a:lnTo>
                  <a:pt x="6339" y="6510"/>
                </a:lnTo>
                <a:lnTo>
                  <a:pt x="6279" y="6536"/>
                </a:lnTo>
                <a:lnTo>
                  <a:pt x="6217" y="6550"/>
                </a:lnTo>
                <a:lnTo>
                  <a:pt x="6149" y="6556"/>
                </a:lnTo>
                <a:lnTo>
                  <a:pt x="411" y="6556"/>
                </a:lnTo>
                <a:lnTo>
                  <a:pt x="343" y="6550"/>
                </a:lnTo>
                <a:lnTo>
                  <a:pt x="281" y="6536"/>
                </a:lnTo>
                <a:lnTo>
                  <a:pt x="221" y="6510"/>
                </a:lnTo>
                <a:lnTo>
                  <a:pt x="168" y="6476"/>
                </a:lnTo>
                <a:lnTo>
                  <a:pt x="120" y="6436"/>
                </a:lnTo>
                <a:lnTo>
                  <a:pt x="80" y="6389"/>
                </a:lnTo>
                <a:lnTo>
                  <a:pt x="46" y="6335"/>
                </a:lnTo>
                <a:lnTo>
                  <a:pt x="20" y="6275"/>
                </a:lnTo>
                <a:lnTo>
                  <a:pt x="6" y="6213"/>
                </a:lnTo>
                <a:lnTo>
                  <a:pt x="0" y="6145"/>
                </a:lnTo>
                <a:lnTo>
                  <a:pt x="0" y="5737"/>
                </a:lnTo>
                <a:lnTo>
                  <a:pt x="72" y="5595"/>
                </a:lnTo>
                <a:lnTo>
                  <a:pt x="146" y="5466"/>
                </a:lnTo>
                <a:lnTo>
                  <a:pt x="221" y="5346"/>
                </a:lnTo>
                <a:lnTo>
                  <a:pt x="299" y="5236"/>
                </a:lnTo>
                <a:lnTo>
                  <a:pt x="377" y="5137"/>
                </a:lnTo>
                <a:lnTo>
                  <a:pt x="457" y="5045"/>
                </a:lnTo>
                <a:lnTo>
                  <a:pt x="535" y="4963"/>
                </a:lnTo>
                <a:lnTo>
                  <a:pt x="612" y="4890"/>
                </a:lnTo>
                <a:lnTo>
                  <a:pt x="688" y="4822"/>
                </a:lnTo>
                <a:lnTo>
                  <a:pt x="762" y="4764"/>
                </a:lnTo>
                <a:lnTo>
                  <a:pt x="832" y="4712"/>
                </a:lnTo>
                <a:lnTo>
                  <a:pt x="900" y="4668"/>
                </a:lnTo>
                <a:lnTo>
                  <a:pt x="961" y="4630"/>
                </a:lnTo>
                <a:lnTo>
                  <a:pt x="1019" y="4599"/>
                </a:lnTo>
                <a:lnTo>
                  <a:pt x="1071" y="4573"/>
                </a:lnTo>
                <a:lnTo>
                  <a:pt x="1117" y="4551"/>
                </a:lnTo>
                <a:lnTo>
                  <a:pt x="1157" y="4535"/>
                </a:lnTo>
                <a:lnTo>
                  <a:pt x="1187" y="4521"/>
                </a:lnTo>
                <a:lnTo>
                  <a:pt x="1211" y="4513"/>
                </a:lnTo>
                <a:lnTo>
                  <a:pt x="1225" y="4509"/>
                </a:lnTo>
                <a:lnTo>
                  <a:pt x="1231" y="4507"/>
                </a:lnTo>
                <a:lnTo>
                  <a:pt x="1640" y="4507"/>
                </a:lnTo>
                <a:lnTo>
                  <a:pt x="1735" y="4501"/>
                </a:lnTo>
                <a:lnTo>
                  <a:pt x="1827" y="4485"/>
                </a:lnTo>
                <a:lnTo>
                  <a:pt x="1917" y="4459"/>
                </a:lnTo>
                <a:lnTo>
                  <a:pt x="2001" y="4423"/>
                </a:lnTo>
                <a:lnTo>
                  <a:pt x="2080" y="4379"/>
                </a:lnTo>
                <a:lnTo>
                  <a:pt x="2152" y="4328"/>
                </a:lnTo>
                <a:lnTo>
                  <a:pt x="2220" y="4268"/>
                </a:lnTo>
                <a:lnTo>
                  <a:pt x="2280" y="4200"/>
                </a:lnTo>
                <a:lnTo>
                  <a:pt x="2332" y="4128"/>
                </a:lnTo>
                <a:lnTo>
                  <a:pt x="2377" y="4048"/>
                </a:lnTo>
                <a:lnTo>
                  <a:pt x="2411" y="3965"/>
                </a:lnTo>
                <a:lnTo>
                  <a:pt x="2437" y="3875"/>
                </a:lnTo>
                <a:lnTo>
                  <a:pt x="2455" y="3783"/>
                </a:lnTo>
                <a:lnTo>
                  <a:pt x="2459" y="3688"/>
                </a:lnTo>
                <a:lnTo>
                  <a:pt x="2459" y="3417"/>
                </a:lnTo>
                <a:lnTo>
                  <a:pt x="2381" y="3317"/>
                </a:lnTo>
                <a:lnTo>
                  <a:pt x="2310" y="3211"/>
                </a:lnTo>
                <a:lnTo>
                  <a:pt x="2244" y="3104"/>
                </a:lnTo>
                <a:lnTo>
                  <a:pt x="2184" y="2990"/>
                </a:lnTo>
                <a:lnTo>
                  <a:pt x="2134" y="2874"/>
                </a:lnTo>
                <a:lnTo>
                  <a:pt x="2090" y="2755"/>
                </a:lnTo>
                <a:lnTo>
                  <a:pt x="2080" y="2725"/>
                </a:lnTo>
                <a:lnTo>
                  <a:pt x="2072" y="2695"/>
                </a:lnTo>
                <a:lnTo>
                  <a:pt x="2060" y="2665"/>
                </a:lnTo>
                <a:lnTo>
                  <a:pt x="2042" y="2639"/>
                </a:lnTo>
                <a:lnTo>
                  <a:pt x="2020" y="2617"/>
                </a:lnTo>
                <a:lnTo>
                  <a:pt x="1971" y="2569"/>
                </a:lnTo>
                <a:lnTo>
                  <a:pt x="1929" y="2516"/>
                </a:lnTo>
                <a:lnTo>
                  <a:pt x="1895" y="2458"/>
                </a:lnTo>
                <a:lnTo>
                  <a:pt x="1871" y="2394"/>
                </a:lnTo>
                <a:lnTo>
                  <a:pt x="1853" y="2328"/>
                </a:lnTo>
                <a:lnTo>
                  <a:pt x="1845" y="2260"/>
                </a:lnTo>
                <a:lnTo>
                  <a:pt x="1847" y="2193"/>
                </a:lnTo>
                <a:lnTo>
                  <a:pt x="1857" y="2125"/>
                </a:lnTo>
                <a:lnTo>
                  <a:pt x="1875" y="2059"/>
                </a:lnTo>
                <a:lnTo>
                  <a:pt x="1905" y="1997"/>
                </a:lnTo>
                <a:lnTo>
                  <a:pt x="1917" y="1973"/>
                </a:lnTo>
                <a:lnTo>
                  <a:pt x="1933" y="1949"/>
                </a:lnTo>
                <a:lnTo>
                  <a:pt x="1947" y="1926"/>
                </a:lnTo>
                <a:lnTo>
                  <a:pt x="1957" y="1902"/>
                </a:lnTo>
                <a:lnTo>
                  <a:pt x="1959" y="1874"/>
                </a:lnTo>
                <a:lnTo>
                  <a:pt x="1959" y="1507"/>
                </a:lnTo>
                <a:lnTo>
                  <a:pt x="1961" y="1138"/>
                </a:lnTo>
                <a:lnTo>
                  <a:pt x="1969" y="1040"/>
                </a:lnTo>
                <a:lnTo>
                  <a:pt x="1981" y="945"/>
                </a:lnTo>
                <a:lnTo>
                  <a:pt x="2001" y="847"/>
                </a:lnTo>
                <a:lnTo>
                  <a:pt x="2028" y="753"/>
                </a:lnTo>
                <a:lnTo>
                  <a:pt x="2062" y="662"/>
                </a:lnTo>
                <a:lnTo>
                  <a:pt x="2106" y="574"/>
                </a:lnTo>
                <a:lnTo>
                  <a:pt x="2156" y="490"/>
                </a:lnTo>
                <a:lnTo>
                  <a:pt x="2216" y="411"/>
                </a:lnTo>
                <a:lnTo>
                  <a:pt x="2282" y="339"/>
                </a:lnTo>
                <a:lnTo>
                  <a:pt x="2356" y="275"/>
                </a:lnTo>
                <a:lnTo>
                  <a:pt x="2435" y="217"/>
                </a:lnTo>
                <a:lnTo>
                  <a:pt x="2519" y="165"/>
                </a:lnTo>
                <a:lnTo>
                  <a:pt x="2607" y="124"/>
                </a:lnTo>
                <a:lnTo>
                  <a:pt x="2699" y="88"/>
                </a:lnTo>
                <a:lnTo>
                  <a:pt x="2792" y="60"/>
                </a:lnTo>
                <a:lnTo>
                  <a:pt x="2940" y="30"/>
                </a:lnTo>
                <a:lnTo>
                  <a:pt x="3088" y="10"/>
                </a:lnTo>
                <a:lnTo>
                  <a:pt x="3237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09" name="직선 화살표 연결선 108"/>
          <p:cNvCxnSpPr/>
          <p:nvPr/>
        </p:nvCxnSpPr>
        <p:spPr>
          <a:xfrm flipV="1">
            <a:off x="2016252" y="3620022"/>
            <a:ext cx="0" cy="80568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  <a:headEnd type="arrow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한쪽 모서리가 잘린 사각형 112"/>
          <p:cNvSpPr/>
          <p:nvPr/>
        </p:nvSpPr>
        <p:spPr>
          <a:xfrm flipV="1">
            <a:off x="3480358" y="2533838"/>
            <a:ext cx="2515209" cy="2861122"/>
          </a:xfrm>
          <a:prstGeom prst="snip1Rect">
            <a:avLst>
              <a:gd name="adj" fmla="val 12986"/>
            </a:avLst>
          </a:prstGeom>
          <a:solidFill>
            <a:srgbClr val="FFB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한쪽 모서리가 잘린 사각형 113"/>
          <p:cNvSpPr/>
          <p:nvPr/>
        </p:nvSpPr>
        <p:spPr>
          <a:xfrm flipV="1">
            <a:off x="6196432" y="2533838"/>
            <a:ext cx="2515209" cy="2861122"/>
          </a:xfrm>
          <a:prstGeom prst="snip1Rect">
            <a:avLst>
              <a:gd name="adj" fmla="val 12986"/>
            </a:avLst>
          </a:prstGeom>
          <a:solidFill>
            <a:srgbClr val="FF8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한쪽 모서리가 잘린 사각형 114"/>
          <p:cNvSpPr/>
          <p:nvPr/>
        </p:nvSpPr>
        <p:spPr>
          <a:xfrm flipV="1">
            <a:off x="8912506" y="2533838"/>
            <a:ext cx="2515209" cy="2861122"/>
          </a:xfrm>
          <a:prstGeom prst="snip1Rect">
            <a:avLst>
              <a:gd name="adj" fmla="val 12986"/>
            </a:avLst>
          </a:prstGeom>
          <a:solidFill>
            <a:srgbClr val="FF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Freeform 6"/>
          <p:cNvSpPr>
            <a:spLocks/>
          </p:cNvSpPr>
          <p:nvPr/>
        </p:nvSpPr>
        <p:spPr bwMode="auto">
          <a:xfrm>
            <a:off x="9916172" y="3721614"/>
            <a:ext cx="500343" cy="500038"/>
          </a:xfrm>
          <a:custGeom>
            <a:avLst/>
            <a:gdLst>
              <a:gd name="T0" fmla="*/ 3536 w 6560"/>
              <a:gd name="T1" fmla="*/ 16 h 6556"/>
              <a:gd name="T2" fmla="*/ 3857 w 6560"/>
              <a:gd name="T3" fmla="*/ 84 h 6556"/>
              <a:gd name="T4" fmla="*/ 4099 w 6560"/>
              <a:gd name="T5" fmla="*/ 193 h 6556"/>
              <a:gd name="T6" fmla="*/ 4306 w 6560"/>
              <a:gd name="T7" fmla="*/ 361 h 6556"/>
              <a:gd name="T8" fmla="*/ 4472 w 6560"/>
              <a:gd name="T9" fmla="*/ 600 h 6556"/>
              <a:gd name="T10" fmla="*/ 4565 w 6560"/>
              <a:gd name="T11" fmla="*/ 875 h 6556"/>
              <a:gd name="T12" fmla="*/ 4599 w 6560"/>
              <a:gd name="T13" fmla="*/ 1166 h 6556"/>
              <a:gd name="T14" fmla="*/ 4603 w 6560"/>
              <a:gd name="T15" fmla="*/ 1912 h 6556"/>
              <a:gd name="T16" fmla="*/ 4643 w 6560"/>
              <a:gd name="T17" fmla="*/ 1975 h 6556"/>
              <a:gd name="T18" fmla="*/ 4709 w 6560"/>
              <a:gd name="T19" fmla="*/ 2161 h 6556"/>
              <a:gd name="T20" fmla="*/ 4699 w 6560"/>
              <a:gd name="T21" fmla="*/ 2358 h 6556"/>
              <a:gd name="T22" fmla="*/ 4617 w 6560"/>
              <a:gd name="T23" fmla="*/ 2535 h 6556"/>
              <a:gd name="T24" fmla="*/ 4534 w 6560"/>
              <a:gd name="T25" fmla="*/ 2621 h 6556"/>
              <a:gd name="T26" fmla="*/ 4492 w 6560"/>
              <a:gd name="T27" fmla="*/ 2685 h 6556"/>
              <a:gd name="T28" fmla="*/ 4334 w 6560"/>
              <a:gd name="T29" fmla="*/ 3076 h 6556"/>
              <a:gd name="T30" fmla="*/ 4099 w 6560"/>
              <a:gd name="T31" fmla="*/ 3425 h 6556"/>
              <a:gd name="T32" fmla="*/ 4121 w 6560"/>
              <a:gd name="T33" fmla="*/ 3875 h 6556"/>
              <a:gd name="T34" fmla="*/ 4226 w 6560"/>
              <a:gd name="T35" fmla="*/ 4128 h 6556"/>
              <a:gd name="T36" fmla="*/ 4406 w 6560"/>
              <a:gd name="T37" fmla="*/ 4328 h 6556"/>
              <a:gd name="T38" fmla="*/ 4643 w 6560"/>
              <a:gd name="T39" fmla="*/ 4459 h 6556"/>
              <a:gd name="T40" fmla="*/ 4921 w 6560"/>
              <a:gd name="T41" fmla="*/ 4507 h 6556"/>
              <a:gd name="T42" fmla="*/ 5349 w 6560"/>
              <a:gd name="T43" fmla="*/ 4513 h 6556"/>
              <a:gd name="T44" fmla="*/ 5443 w 6560"/>
              <a:gd name="T45" fmla="*/ 4551 h 6556"/>
              <a:gd name="T46" fmla="*/ 5599 w 6560"/>
              <a:gd name="T47" fmla="*/ 4630 h 6556"/>
              <a:gd name="T48" fmla="*/ 5798 w 6560"/>
              <a:gd name="T49" fmla="*/ 4764 h 6556"/>
              <a:gd name="T50" fmla="*/ 6023 w 6560"/>
              <a:gd name="T51" fmla="*/ 4963 h 6556"/>
              <a:gd name="T52" fmla="*/ 6261 w 6560"/>
              <a:gd name="T53" fmla="*/ 5236 h 6556"/>
              <a:gd name="T54" fmla="*/ 6488 w 6560"/>
              <a:gd name="T55" fmla="*/ 5595 h 6556"/>
              <a:gd name="T56" fmla="*/ 6554 w 6560"/>
              <a:gd name="T57" fmla="*/ 6213 h 6556"/>
              <a:gd name="T58" fmla="*/ 6480 w 6560"/>
              <a:gd name="T59" fmla="*/ 6389 h 6556"/>
              <a:gd name="T60" fmla="*/ 6339 w 6560"/>
              <a:gd name="T61" fmla="*/ 6510 h 6556"/>
              <a:gd name="T62" fmla="*/ 6149 w 6560"/>
              <a:gd name="T63" fmla="*/ 6556 h 6556"/>
              <a:gd name="T64" fmla="*/ 281 w 6560"/>
              <a:gd name="T65" fmla="*/ 6536 h 6556"/>
              <a:gd name="T66" fmla="*/ 120 w 6560"/>
              <a:gd name="T67" fmla="*/ 6436 h 6556"/>
              <a:gd name="T68" fmla="*/ 20 w 6560"/>
              <a:gd name="T69" fmla="*/ 6275 h 6556"/>
              <a:gd name="T70" fmla="*/ 0 w 6560"/>
              <a:gd name="T71" fmla="*/ 5737 h 6556"/>
              <a:gd name="T72" fmla="*/ 221 w 6560"/>
              <a:gd name="T73" fmla="*/ 5346 h 6556"/>
              <a:gd name="T74" fmla="*/ 457 w 6560"/>
              <a:gd name="T75" fmla="*/ 5045 h 6556"/>
              <a:gd name="T76" fmla="*/ 688 w 6560"/>
              <a:gd name="T77" fmla="*/ 4822 h 6556"/>
              <a:gd name="T78" fmla="*/ 900 w 6560"/>
              <a:gd name="T79" fmla="*/ 4668 h 6556"/>
              <a:gd name="T80" fmla="*/ 1071 w 6560"/>
              <a:gd name="T81" fmla="*/ 4573 h 6556"/>
              <a:gd name="T82" fmla="*/ 1187 w 6560"/>
              <a:gd name="T83" fmla="*/ 4521 h 6556"/>
              <a:gd name="T84" fmla="*/ 1231 w 6560"/>
              <a:gd name="T85" fmla="*/ 4507 h 6556"/>
              <a:gd name="T86" fmla="*/ 1827 w 6560"/>
              <a:gd name="T87" fmla="*/ 4485 h 6556"/>
              <a:gd name="T88" fmla="*/ 2080 w 6560"/>
              <a:gd name="T89" fmla="*/ 4379 h 6556"/>
              <a:gd name="T90" fmla="*/ 2280 w 6560"/>
              <a:gd name="T91" fmla="*/ 4200 h 6556"/>
              <a:gd name="T92" fmla="*/ 2411 w 6560"/>
              <a:gd name="T93" fmla="*/ 3965 h 6556"/>
              <a:gd name="T94" fmla="*/ 2459 w 6560"/>
              <a:gd name="T95" fmla="*/ 3688 h 6556"/>
              <a:gd name="T96" fmla="*/ 2310 w 6560"/>
              <a:gd name="T97" fmla="*/ 3211 h 6556"/>
              <a:gd name="T98" fmla="*/ 2134 w 6560"/>
              <a:gd name="T99" fmla="*/ 2874 h 6556"/>
              <a:gd name="T100" fmla="*/ 2072 w 6560"/>
              <a:gd name="T101" fmla="*/ 2695 h 6556"/>
              <a:gd name="T102" fmla="*/ 2020 w 6560"/>
              <a:gd name="T103" fmla="*/ 2617 h 6556"/>
              <a:gd name="T104" fmla="*/ 1895 w 6560"/>
              <a:gd name="T105" fmla="*/ 2458 h 6556"/>
              <a:gd name="T106" fmla="*/ 1845 w 6560"/>
              <a:gd name="T107" fmla="*/ 2260 h 6556"/>
              <a:gd name="T108" fmla="*/ 1875 w 6560"/>
              <a:gd name="T109" fmla="*/ 2059 h 6556"/>
              <a:gd name="T110" fmla="*/ 1933 w 6560"/>
              <a:gd name="T111" fmla="*/ 1949 h 6556"/>
              <a:gd name="T112" fmla="*/ 1959 w 6560"/>
              <a:gd name="T113" fmla="*/ 1874 h 6556"/>
              <a:gd name="T114" fmla="*/ 1969 w 6560"/>
              <a:gd name="T115" fmla="*/ 1040 h 6556"/>
              <a:gd name="T116" fmla="*/ 2028 w 6560"/>
              <a:gd name="T117" fmla="*/ 753 h 6556"/>
              <a:gd name="T118" fmla="*/ 2156 w 6560"/>
              <a:gd name="T119" fmla="*/ 490 h 6556"/>
              <a:gd name="T120" fmla="*/ 2356 w 6560"/>
              <a:gd name="T121" fmla="*/ 275 h 6556"/>
              <a:gd name="T122" fmla="*/ 2607 w 6560"/>
              <a:gd name="T123" fmla="*/ 124 h 6556"/>
              <a:gd name="T124" fmla="*/ 2940 w 6560"/>
              <a:gd name="T125" fmla="*/ 30 h 6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560" h="6556">
                <a:moveTo>
                  <a:pt x="3237" y="0"/>
                </a:moveTo>
                <a:lnTo>
                  <a:pt x="3387" y="4"/>
                </a:lnTo>
                <a:lnTo>
                  <a:pt x="3536" y="16"/>
                </a:lnTo>
                <a:lnTo>
                  <a:pt x="3686" y="40"/>
                </a:lnTo>
                <a:lnTo>
                  <a:pt x="3772" y="58"/>
                </a:lnTo>
                <a:lnTo>
                  <a:pt x="3857" y="84"/>
                </a:lnTo>
                <a:lnTo>
                  <a:pt x="3941" y="114"/>
                </a:lnTo>
                <a:lnTo>
                  <a:pt x="4021" y="151"/>
                </a:lnTo>
                <a:lnTo>
                  <a:pt x="4099" y="193"/>
                </a:lnTo>
                <a:lnTo>
                  <a:pt x="4173" y="243"/>
                </a:lnTo>
                <a:lnTo>
                  <a:pt x="4242" y="299"/>
                </a:lnTo>
                <a:lnTo>
                  <a:pt x="4306" y="361"/>
                </a:lnTo>
                <a:lnTo>
                  <a:pt x="4370" y="435"/>
                </a:lnTo>
                <a:lnTo>
                  <a:pt x="4426" y="514"/>
                </a:lnTo>
                <a:lnTo>
                  <a:pt x="4472" y="600"/>
                </a:lnTo>
                <a:lnTo>
                  <a:pt x="4512" y="690"/>
                </a:lnTo>
                <a:lnTo>
                  <a:pt x="4542" y="781"/>
                </a:lnTo>
                <a:lnTo>
                  <a:pt x="4565" y="875"/>
                </a:lnTo>
                <a:lnTo>
                  <a:pt x="4583" y="973"/>
                </a:lnTo>
                <a:lnTo>
                  <a:pt x="4595" y="1068"/>
                </a:lnTo>
                <a:lnTo>
                  <a:pt x="4599" y="1166"/>
                </a:lnTo>
                <a:lnTo>
                  <a:pt x="4601" y="1527"/>
                </a:lnTo>
                <a:lnTo>
                  <a:pt x="4599" y="1888"/>
                </a:lnTo>
                <a:lnTo>
                  <a:pt x="4603" y="1912"/>
                </a:lnTo>
                <a:lnTo>
                  <a:pt x="4615" y="1934"/>
                </a:lnTo>
                <a:lnTo>
                  <a:pt x="4629" y="1955"/>
                </a:lnTo>
                <a:lnTo>
                  <a:pt x="4643" y="1975"/>
                </a:lnTo>
                <a:lnTo>
                  <a:pt x="4675" y="2035"/>
                </a:lnTo>
                <a:lnTo>
                  <a:pt x="4697" y="2097"/>
                </a:lnTo>
                <a:lnTo>
                  <a:pt x="4709" y="2161"/>
                </a:lnTo>
                <a:lnTo>
                  <a:pt x="4715" y="2227"/>
                </a:lnTo>
                <a:lnTo>
                  <a:pt x="4711" y="2292"/>
                </a:lnTo>
                <a:lnTo>
                  <a:pt x="4699" y="2358"/>
                </a:lnTo>
                <a:lnTo>
                  <a:pt x="4679" y="2420"/>
                </a:lnTo>
                <a:lnTo>
                  <a:pt x="4651" y="2480"/>
                </a:lnTo>
                <a:lnTo>
                  <a:pt x="4617" y="2535"/>
                </a:lnTo>
                <a:lnTo>
                  <a:pt x="4573" y="2585"/>
                </a:lnTo>
                <a:lnTo>
                  <a:pt x="4554" y="2603"/>
                </a:lnTo>
                <a:lnTo>
                  <a:pt x="4534" y="2621"/>
                </a:lnTo>
                <a:lnTo>
                  <a:pt x="4516" y="2639"/>
                </a:lnTo>
                <a:lnTo>
                  <a:pt x="4502" y="2661"/>
                </a:lnTo>
                <a:lnTo>
                  <a:pt x="4492" y="2685"/>
                </a:lnTo>
                <a:lnTo>
                  <a:pt x="4448" y="2819"/>
                </a:lnTo>
                <a:lnTo>
                  <a:pt x="4394" y="2948"/>
                </a:lnTo>
                <a:lnTo>
                  <a:pt x="4334" y="3076"/>
                </a:lnTo>
                <a:lnTo>
                  <a:pt x="4264" y="3197"/>
                </a:lnTo>
                <a:lnTo>
                  <a:pt x="4187" y="3313"/>
                </a:lnTo>
                <a:lnTo>
                  <a:pt x="4099" y="3425"/>
                </a:lnTo>
                <a:lnTo>
                  <a:pt x="4099" y="3688"/>
                </a:lnTo>
                <a:lnTo>
                  <a:pt x="4105" y="3783"/>
                </a:lnTo>
                <a:lnTo>
                  <a:pt x="4121" y="3875"/>
                </a:lnTo>
                <a:lnTo>
                  <a:pt x="4147" y="3965"/>
                </a:lnTo>
                <a:lnTo>
                  <a:pt x="4183" y="4048"/>
                </a:lnTo>
                <a:lnTo>
                  <a:pt x="4226" y="4128"/>
                </a:lnTo>
                <a:lnTo>
                  <a:pt x="4280" y="4200"/>
                </a:lnTo>
                <a:lnTo>
                  <a:pt x="4340" y="4268"/>
                </a:lnTo>
                <a:lnTo>
                  <a:pt x="4406" y="4328"/>
                </a:lnTo>
                <a:lnTo>
                  <a:pt x="4480" y="4379"/>
                </a:lnTo>
                <a:lnTo>
                  <a:pt x="4560" y="4423"/>
                </a:lnTo>
                <a:lnTo>
                  <a:pt x="4643" y="4459"/>
                </a:lnTo>
                <a:lnTo>
                  <a:pt x="4731" y="4485"/>
                </a:lnTo>
                <a:lnTo>
                  <a:pt x="4825" y="4501"/>
                </a:lnTo>
                <a:lnTo>
                  <a:pt x="4921" y="4507"/>
                </a:lnTo>
                <a:lnTo>
                  <a:pt x="5329" y="4507"/>
                </a:lnTo>
                <a:lnTo>
                  <a:pt x="5335" y="4509"/>
                </a:lnTo>
                <a:lnTo>
                  <a:pt x="5349" y="4513"/>
                </a:lnTo>
                <a:lnTo>
                  <a:pt x="5371" y="4521"/>
                </a:lnTo>
                <a:lnTo>
                  <a:pt x="5403" y="4535"/>
                </a:lnTo>
                <a:lnTo>
                  <a:pt x="5443" y="4551"/>
                </a:lnTo>
                <a:lnTo>
                  <a:pt x="5489" y="4573"/>
                </a:lnTo>
                <a:lnTo>
                  <a:pt x="5541" y="4599"/>
                </a:lnTo>
                <a:lnTo>
                  <a:pt x="5599" y="4630"/>
                </a:lnTo>
                <a:lnTo>
                  <a:pt x="5660" y="4668"/>
                </a:lnTo>
                <a:lnTo>
                  <a:pt x="5726" y="4712"/>
                </a:lnTo>
                <a:lnTo>
                  <a:pt x="5798" y="4764"/>
                </a:lnTo>
                <a:lnTo>
                  <a:pt x="5872" y="4822"/>
                </a:lnTo>
                <a:lnTo>
                  <a:pt x="5948" y="4890"/>
                </a:lnTo>
                <a:lnTo>
                  <a:pt x="6023" y="4963"/>
                </a:lnTo>
                <a:lnTo>
                  <a:pt x="6103" y="5045"/>
                </a:lnTo>
                <a:lnTo>
                  <a:pt x="6181" y="5137"/>
                </a:lnTo>
                <a:lnTo>
                  <a:pt x="6261" y="5236"/>
                </a:lnTo>
                <a:lnTo>
                  <a:pt x="6339" y="5346"/>
                </a:lnTo>
                <a:lnTo>
                  <a:pt x="6414" y="5466"/>
                </a:lnTo>
                <a:lnTo>
                  <a:pt x="6488" y="5595"/>
                </a:lnTo>
                <a:lnTo>
                  <a:pt x="6560" y="5737"/>
                </a:lnTo>
                <a:lnTo>
                  <a:pt x="6560" y="6145"/>
                </a:lnTo>
                <a:lnTo>
                  <a:pt x="6554" y="6213"/>
                </a:lnTo>
                <a:lnTo>
                  <a:pt x="6538" y="6275"/>
                </a:lnTo>
                <a:lnTo>
                  <a:pt x="6514" y="6335"/>
                </a:lnTo>
                <a:lnTo>
                  <a:pt x="6480" y="6389"/>
                </a:lnTo>
                <a:lnTo>
                  <a:pt x="6440" y="6436"/>
                </a:lnTo>
                <a:lnTo>
                  <a:pt x="6392" y="6476"/>
                </a:lnTo>
                <a:lnTo>
                  <a:pt x="6339" y="6510"/>
                </a:lnTo>
                <a:lnTo>
                  <a:pt x="6279" y="6536"/>
                </a:lnTo>
                <a:lnTo>
                  <a:pt x="6217" y="6550"/>
                </a:lnTo>
                <a:lnTo>
                  <a:pt x="6149" y="6556"/>
                </a:lnTo>
                <a:lnTo>
                  <a:pt x="411" y="6556"/>
                </a:lnTo>
                <a:lnTo>
                  <a:pt x="343" y="6550"/>
                </a:lnTo>
                <a:lnTo>
                  <a:pt x="281" y="6536"/>
                </a:lnTo>
                <a:lnTo>
                  <a:pt x="221" y="6510"/>
                </a:lnTo>
                <a:lnTo>
                  <a:pt x="168" y="6476"/>
                </a:lnTo>
                <a:lnTo>
                  <a:pt x="120" y="6436"/>
                </a:lnTo>
                <a:lnTo>
                  <a:pt x="80" y="6389"/>
                </a:lnTo>
                <a:lnTo>
                  <a:pt x="46" y="6335"/>
                </a:lnTo>
                <a:lnTo>
                  <a:pt x="20" y="6275"/>
                </a:lnTo>
                <a:lnTo>
                  <a:pt x="6" y="6213"/>
                </a:lnTo>
                <a:lnTo>
                  <a:pt x="0" y="6145"/>
                </a:lnTo>
                <a:lnTo>
                  <a:pt x="0" y="5737"/>
                </a:lnTo>
                <a:lnTo>
                  <a:pt x="72" y="5595"/>
                </a:lnTo>
                <a:lnTo>
                  <a:pt x="146" y="5466"/>
                </a:lnTo>
                <a:lnTo>
                  <a:pt x="221" y="5346"/>
                </a:lnTo>
                <a:lnTo>
                  <a:pt x="299" y="5236"/>
                </a:lnTo>
                <a:lnTo>
                  <a:pt x="377" y="5137"/>
                </a:lnTo>
                <a:lnTo>
                  <a:pt x="457" y="5045"/>
                </a:lnTo>
                <a:lnTo>
                  <a:pt x="535" y="4963"/>
                </a:lnTo>
                <a:lnTo>
                  <a:pt x="612" y="4890"/>
                </a:lnTo>
                <a:lnTo>
                  <a:pt x="688" y="4822"/>
                </a:lnTo>
                <a:lnTo>
                  <a:pt x="762" y="4764"/>
                </a:lnTo>
                <a:lnTo>
                  <a:pt x="832" y="4712"/>
                </a:lnTo>
                <a:lnTo>
                  <a:pt x="900" y="4668"/>
                </a:lnTo>
                <a:lnTo>
                  <a:pt x="961" y="4630"/>
                </a:lnTo>
                <a:lnTo>
                  <a:pt x="1019" y="4599"/>
                </a:lnTo>
                <a:lnTo>
                  <a:pt x="1071" y="4573"/>
                </a:lnTo>
                <a:lnTo>
                  <a:pt x="1117" y="4551"/>
                </a:lnTo>
                <a:lnTo>
                  <a:pt x="1157" y="4535"/>
                </a:lnTo>
                <a:lnTo>
                  <a:pt x="1187" y="4521"/>
                </a:lnTo>
                <a:lnTo>
                  <a:pt x="1211" y="4513"/>
                </a:lnTo>
                <a:lnTo>
                  <a:pt x="1225" y="4509"/>
                </a:lnTo>
                <a:lnTo>
                  <a:pt x="1231" y="4507"/>
                </a:lnTo>
                <a:lnTo>
                  <a:pt x="1640" y="4507"/>
                </a:lnTo>
                <a:lnTo>
                  <a:pt x="1735" y="4501"/>
                </a:lnTo>
                <a:lnTo>
                  <a:pt x="1827" y="4485"/>
                </a:lnTo>
                <a:lnTo>
                  <a:pt x="1917" y="4459"/>
                </a:lnTo>
                <a:lnTo>
                  <a:pt x="2001" y="4423"/>
                </a:lnTo>
                <a:lnTo>
                  <a:pt x="2080" y="4379"/>
                </a:lnTo>
                <a:lnTo>
                  <a:pt x="2152" y="4328"/>
                </a:lnTo>
                <a:lnTo>
                  <a:pt x="2220" y="4268"/>
                </a:lnTo>
                <a:lnTo>
                  <a:pt x="2280" y="4200"/>
                </a:lnTo>
                <a:lnTo>
                  <a:pt x="2332" y="4128"/>
                </a:lnTo>
                <a:lnTo>
                  <a:pt x="2377" y="4048"/>
                </a:lnTo>
                <a:lnTo>
                  <a:pt x="2411" y="3965"/>
                </a:lnTo>
                <a:lnTo>
                  <a:pt x="2437" y="3875"/>
                </a:lnTo>
                <a:lnTo>
                  <a:pt x="2455" y="3783"/>
                </a:lnTo>
                <a:lnTo>
                  <a:pt x="2459" y="3688"/>
                </a:lnTo>
                <a:lnTo>
                  <a:pt x="2459" y="3417"/>
                </a:lnTo>
                <a:lnTo>
                  <a:pt x="2381" y="3317"/>
                </a:lnTo>
                <a:lnTo>
                  <a:pt x="2310" y="3211"/>
                </a:lnTo>
                <a:lnTo>
                  <a:pt x="2244" y="3104"/>
                </a:lnTo>
                <a:lnTo>
                  <a:pt x="2184" y="2990"/>
                </a:lnTo>
                <a:lnTo>
                  <a:pt x="2134" y="2874"/>
                </a:lnTo>
                <a:lnTo>
                  <a:pt x="2090" y="2755"/>
                </a:lnTo>
                <a:lnTo>
                  <a:pt x="2080" y="2725"/>
                </a:lnTo>
                <a:lnTo>
                  <a:pt x="2072" y="2695"/>
                </a:lnTo>
                <a:lnTo>
                  <a:pt x="2060" y="2665"/>
                </a:lnTo>
                <a:lnTo>
                  <a:pt x="2042" y="2639"/>
                </a:lnTo>
                <a:lnTo>
                  <a:pt x="2020" y="2617"/>
                </a:lnTo>
                <a:lnTo>
                  <a:pt x="1971" y="2569"/>
                </a:lnTo>
                <a:lnTo>
                  <a:pt x="1929" y="2516"/>
                </a:lnTo>
                <a:lnTo>
                  <a:pt x="1895" y="2458"/>
                </a:lnTo>
                <a:lnTo>
                  <a:pt x="1871" y="2394"/>
                </a:lnTo>
                <a:lnTo>
                  <a:pt x="1853" y="2328"/>
                </a:lnTo>
                <a:lnTo>
                  <a:pt x="1845" y="2260"/>
                </a:lnTo>
                <a:lnTo>
                  <a:pt x="1847" y="2193"/>
                </a:lnTo>
                <a:lnTo>
                  <a:pt x="1857" y="2125"/>
                </a:lnTo>
                <a:lnTo>
                  <a:pt x="1875" y="2059"/>
                </a:lnTo>
                <a:lnTo>
                  <a:pt x="1905" y="1997"/>
                </a:lnTo>
                <a:lnTo>
                  <a:pt x="1917" y="1973"/>
                </a:lnTo>
                <a:lnTo>
                  <a:pt x="1933" y="1949"/>
                </a:lnTo>
                <a:lnTo>
                  <a:pt x="1947" y="1926"/>
                </a:lnTo>
                <a:lnTo>
                  <a:pt x="1957" y="1902"/>
                </a:lnTo>
                <a:lnTo>
                  <a:pt x="1959" y="1874"/>
                </a:lnTo>
                <a:lnTo>
                  <a:pt x="1959" y="1507"/>
                </a:lnTo>
                <a:lnTo>
                  <a:pt x="1961" y="1138"/>
                </a:lnTo>
                <a:lnTo>
                  <a:pt x="1969" y="1040"/>
                </a:lnTo>
                <a:lnTo>
                  <a:pt x="1981" y="945"/>
                </a:lnTo>
                <a:lnTo>
                  <a:pt x="2001" y="847"/>
                </a:lnTo>
                <a:lnTo>
                  <a:pt x="2028" y="753"/>
                </a:lnTo>
                <a:lnTo>
                  <a:pt x="2062" y="662"/>
                </a:lnTo>
                <a:lnTo>
                  <a:pt x="2106" y="574"/>
                </a:lnTo>
                <a:lnTo>
                  <a:pt x="2156" y="490"/>
                </a:lnTo>
                <a:lnTo>
                  <a:pt x="2216" y="411"/>
                </a:lnTo>
                <a:lnTo>
                  <a:pt x="2282" y="339"/>
                </a:lnTo>
                <a:lnTo>
                  <a:pt x="2356" y="275"/>
                </a:lnTo>
                <a:lnTo>
                  <a:pt x="2435" y="217"/>
                </a:lnTo>
                <a:lnTo>
                  <a:pt x="2519" y="165"/>
                </a:lnTo>
                <a:lnTo>
                  <a:pt x="2607" y="124"/>
                </a:lnTo>
                <a:lnTo>
                  <a:pt x="2699" y="88"/>
                </a:lnTo>
                <a:lnTo>
                  <a:pt x="2792" y="60"/>
                </a:lnTo>
                <a:lnTo>
                  <a:pt x="2940" y="30"/>
                </a:lnTo>
                <a:lnTo>
                  <a:pt x="3088" y="10"/>
                </a:lnTo>
                <a:lnTo>
                  <a:pt x="3237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6" name="Freeform 6"/>
          <p:cNvSpPr>
            <a:spLocks/>
          </p:cNvSpPr>
          <p:nvPr/>
        </p:nvSpPr>
        <p:spPr bwMode="auto">
          <a:xfrm>
            <a:off x="4425828" y="4595158"/>
            <a:ext cx="617360" cy="616984"/>
          </a:xfrm>
          <a:custGeom>
            <a:avLst/>
            <a:gdLst>
              <a:gd name="T0" fmla="*/ 3536 w 6560"/>
              <a:gd name="T1" fmla="*/ 16 h 6556"/>
              <a:gd name="T2" fmla="*/ 3857 w 6560"/>
              <a:gd name="T3" fmla="*/ 84 h 6556"/>
              <a:gd name="T4" fmla="*/ 4099 w 6560"/>
              <a:gd name="T5" fmla="*/ 193 h 6556"/>
              <a:gd name="T6" fmla="*/ 4306 w 6560"/>
              <a:gd name="T7" fmla="*/ 361 h 6556"/>
              <a:gd name="T8" fmla="*/ 4472 w 6560"/>
              <a:gd name="T9" fmla="*/ 600 h 6556"/>
              <a:gd name="T10" fmla="*/ 4565 w 6560"/>
              <a:gd name="T11" fmla="*/ 875 h 6556"/>
              <a:gd name="T12" fmla="*/ 4599 w 6560"/>
              <a:gd name="T13" fmla="*/ 1166 h 6556"/>
              <a:gd name="T14" fmla="*/ 4603 w 6560"/>
              <a:gd name="T15" fmla="*/ 1912 h 6556"/>
              <a:gd name="T16" fmla="*/ 4643 w 6560"/>
              <a:gd name="T17" fmla="*/ 1975 h 6556"/>
              <a:gd name="T18" fmla="*/ 4709 w 6560"/>
              <a:gd name="T19" fmla="*/ 2161 h 6556"/>
              <a:gd name="T20" fmla="*/ 4699 w 6560"/>
              <a:gd name="T21" fmla="*/ 2358 h 6556"/>
              <a:gd name="T22" fmla="*/ 4617 w 6560"/>
              <a:gd name="T23" fmla="*/ 2535 h 6556"/>
              <a:gd name="T24" fmla="*/ 4534 w 6560"/>
              <a:gd name="T25" fmla="*/ 2621 h 6556"/>
              <a:gd name="T26" fmla="*/ 4492 w 6560"/>
              <a:gd name="T27" fmla="*/ 2685 h 6556"/>
              <a:gd name="T28" fmla="*/ 4334 w 6560"/>
              <a:gd name="T29" fmla="*/ 3076 h 6556"/>
              <a:gd name="T30" fmla="*/ 4099 w 6560"/>
              <a:gd name="T31" fmla="*/ 3425 h 6556"/>
              <a:gd name="T32" fmla="*/ 4121 w 6560"/>
              <a:gd name="T33" fmla="*/ 3875 h 6556"/>
              <a:gd name="T34" fmla="*/ 4226 w 6560"/>
              <a:gd name="T35" fmla="*/ 4128 h 6556"/>
              <a:gd name="T36" fmla="*/ 4406 w 6560"/>
              <a:gd name="T37" fmla="*/ 4328 h 6556"/>
              <a:gd name="T38" fmla="*/ 4643 w 6560"/>
              <a:gd name="T39" fmla="*/ 4459 h 6556"/>
              <a:gd name="T40" fmla="*/ 4921 w 6560"/>
              <a:gd name="T41" fmla="*/ 4507 h 6556"/>
              <a:gd name="T42" fmla="*/ 5349 w 6560"/>
              <a:gd name="T43" fmla="*/ 4513 h 6556"/>
              <a:gd name="T44" fmla="*/ 5443 w 6560"/>
              <a:gd name="T45" fmla="*/ 4551 h 6556"/>
              <a:gd name="T46" fmla="*/ 5599 w 6560"/>
              <a:gd name="T47" fmla="*/ 4630 h 6556"/>
              <a:gd name="T48" fmla="*/ 5798 w 6560"/>
              <a:gd name="T49" fmla="*/ 4764 h 6556"/>
              <a:gd name="T50" fmla="*/ 6023 w 6560"/>
              <a:gd name="T51" fmla="*/ 4963 h 6556"/>
              <a:gd name="T52" fmla="*/ 6261 w 6560"/>
              <a:gd name="T53" fmla="*/ 5236 h 6556"/>
              <a:gd name="T54" fmla="*/ 6488 w 6560"/>
              <a:gd name="T55" fmla="*/ 5595 h 6556"/>
              <a:gd name="T56" fmla="*/ 6554 w 6560"/>
              <a:gd name="T57" fmla="*/ 6213 h 6556"/>
              <a:gd name="T58" fmla="*/ 6480 w 6560"/>
              <a:gd name="T59" fmla="*/ 6389 h 6556"/>
              <a:gd name="T60" fmla="*/ 6339 w 6560"/>
              <a:gd name="T61" fmla="*/ 6510 h 6556"/>
              <a:gd name="T62" fmla="*/ 6149 w 6560"/>
              <a:gd name="T63" fmla="*/ 6556 h 6556"/>
              <a:gd name="T64" fmla="*/ 281 w 6560"/>
              <a:gd name="T65" fmla="*/ 6536 h 6556"/>
              <a:gd name="T66" fmla="*/ 120 w 6560"/>
              <a:gd name="T67" fmla="*/ 6436 h 6556"/>
              <a:gd name="T68" fmla="*/ 20 w 6560"/>
              <a:gd name="T69" fmla="*/ 6275 h 6556"/>
              <a:gd name="T70" fmla="*/ 0 w 6560"/>
              <a:gd name="T71" fmla="*/ 5737 h 6556"/>
              <a:gd name="T72" fmla="*/ 221 w 6560"/>
              <a:gd name="T73" fmla="*/ 5346 h 6556"/>
              <a:gd name="T74" fmla="*/ 457 w 6560"/>
              <a:gd name="T75" fmla="*/ 5045 h 6556"/>
              <a:gd name="T76" fmla="*/ 688 w 6560"/>
              <a:gd name="T77" fmla="*/ 4822 h 6556"/>
              <a:gd name="T78" fmla="*/ 900 w 6560"/>
              <a:gd name="T79" fmla="*/ 4668 h 6556"/>
              <a:gd name="T80" fmla="*/ 1071 w 6560"/>
              <a:gd name="T81" fmla="*/ 4573 h 6556"/>
              <a:gd name="T82" fmla="*/ 1187 w 6560"/>
              <a:gd name="T83" fmla="*/ 4521 h 6556"/>
              <a:gd name="T84" fmla="*/ 1231 w 6560"/>
              <a:gd name="T85" fmla="*/ 4507 h 6556"/>
              <a:gd name="T86" fmla="*/ 1827 w 6560"/>
              <a:gd name="T87" fmla="*/ 4485 h 6556"/>
              <a:gd name="T88" fmla="*/ 2080 w 6560"/>
              <a:gd name="T89" fmla="*/ 4379 h 6556"/>
              <a:gd name="T90" fmla="*/ 2280 w 6560"/>
              <a:gd name="T91" fmla="*/ 4200 h 6556"/>
              <a:gd name="T92" fmla="*/ 2411 w 6560"/>
              <a:gd name="T93" fmla="*/ 3965 h 6556"/>
              <a:gd name="T94" fmla="*/ 2459 w 6560"/>
              <a:gd name="T95" fmla="*/ 3688 h 6556"/>
              <a:gd name="T96" fmla="*/ 2310 w 6560"/>
              <a:gd name="T97" fmla="*/ 3211 h 6556"/>
              <a:gd name="T98" fmla="*/ 2134 w 6560"/>
              <a:gd name="T99" fmla="*/ 2874 h 6556"/>
              <a:gd name="T100" fmla="*/ 2072 w 6560"/>
              <a:gd name="T101" fmla="*/ 2695 h 6556"/>
              <a:gd name="T102" fmla="*/ 2020 w 6560"/>
              <a:gd name="T103" fmla="*/ 2617 h 6556"/>
              <a:gd name="T104" fmla="*/ 1895 w 6560"/>
              <a:gd name="T105" fmla="*/ 2458 h 6556"/>
              <a:gd name="T106" fmla="*/ 1845 w 6560"/>
              <a:gd name="T107" fmla="*/ 2260 h 6556"/>
              <a:gd name="T108" fmla="*/ 1875 w 6560"/>
              <a:gd name="T109" fmla="*/ 2059 h 6556"/>
              <a:gd name="T110" fmla="*/ 1933 w 6560"/>
              <a:gd name="T111" fmla="*/ 1949 h 6556"/>
              <a:gd name="T112" fmla="*/ 1959 w 6560"/>
              <a:gd name="T113" fmla="*/ 1874 h 6556"/>
              <a:gd name="T114" fmla="*/ 1969 w 6560"/>
              <a:gd name="T115" fmla="*/ 1040 h 6556"/>
              <a:gd name="T116" fmla="*/ 2028 w 6560"/>
              <a:gd name="T117" fmla="*/ 753 h 6556"/>
              <a:gd name="T118" fmla="*/ 2156 w 6560"/>
              <a:gd name="T119" fmla="*/ 490 h 6556"/>
              <a:gd name="T120" fmla="*/ 2356 w 6560"/>
              <a:gd name="T121" fmla="*/ 275 h 6556"/>
              <a:gd name="T122" fmla="*/ 2607 w 6560"/>
              <a:gd name="T123" fmla="*/ 124 h 6556"/>
              <a:gd name="T124" fmla="*/ 2940 w 6560"/>
              <a:gd name="T125" fmla="*/ 30 h 6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560" h="6556">
                <a:moveTo>
                  <a:pt x="3237" y="0"/>
                </a:moveTo>
                <a:lnTo>
                  <a:pt x="3387" y="4"/>
                </a:lnTo>
                <a:lnTo>
                  <a:pt x="3536" y="16"/>
                </a:lnTo>
                <a:lnTo>
                  <a:pt x="3686" y="40"/>
                </a:lnTo>
                <a:lnTo>
                  <a:pt x="3772" y="58"/>
                </a:lnTo>
                <a:lnTo>
                  <a:pt x="3857" y="84"/>
                </a:lnTo>
                <a:lnTo>
                  <a:pt x="3941" y="114"/>
                </a:lnTo>
                <a:lnTo>
                  <a:pt x="4021" y="151"/>
                </a:lnTo>
                <a:lnTo>
                  <a:pt x="4099" y="193"/>
                </a:lnTo>
                <a:lnTo>
                  <a:pt x="4173" y="243"/>
                </a:lnTo>
                <a:lnTo>
                  <a:pt x="4242" y="299"/>
                </a:lnTo>
                <a:lnTo>
                  <a:pt x="4306" y="361"/>
                </a:lnTo>
                <a:lnTo>
                  <a:pt x="4370" y="435"/>
                </a:lnTo>
                <a:lnTo>
                  <a:pt x="4426" y="514"/>
                </a:lnTo>
                <a:lnTo>
                  <a:pt x="4472" y="600"/>
                </a:lnTo>
                <a:lnTo>
                  <a:pt x="4512" y="690"/>
                </a:lnTo>
                <a:lnTo>
                  <a:pt x="4542" y="781"/>
                </a:lnTo>
                <a:lnTo>
                  <a:pt x="4565" y="875"/>
                </a:lnTo>
                <a:lnTo>
                  <a:pt x="4583" y="973"/>
                </a:lnTo>
                <a:lnTo>
                  <a:pt x="4595" y="1068"/>
                </a:lnTo>
                <a:lnTo>
                  <a:pt x="4599" y="1166"/>
                </a:lnTo>
                <a:lnTo>
                  <a:pt x="4601" y="1527"/>
                </a:lnTo>
                <a:lnTo>
                  <a:pt x="4599" y="1888"/>
                </a:lnTo>
                <a:lnTo>
                  <a:pt x="4603" y="1912"/>
                </a:lnTo>
                <a:lnTo>
                  <a:pt x="4615" y="1934"/>
                </a:lnTo>
                <a:lnTo>
                  <a:pt x="4629" y="1955"/>
                </a:lnTo>
                <a:lnTo>
                  <a:pt x="4643" y="1975"/>
                </a:lnTo>
                <a:lnTo>
                  <a:pt x="4675" y="2035"/>
                </a:lnTo>
                <a:lnTo>
                  <a:pt x="4697" y="2097"/>
                </a:lnTo>
                <a:lnTo>
                  <a:pt x="4709" y="2161"/>
                </a:lnTo>
                <a:lnTo>
                  <a:pt x="4715" y="2227"/>
                </a:lnTo>
                <a:lnTo>
                  <a:pt x="4711" y="2292"/>
                </a:lnTo>
                <a:lnTo>
                  <a:pt x="4699" y="2358"/>
                </a:lnTo>
                <a:lnTo>
                  <a:pt x="4679" y="2420"/>
                </a:lnTo>
                <a:lnTo>
                  <a:pt x="4651" y="2480"/>
                </a:lnTo>
                <a:lnTo>
                  <a:pt x="4617" y="2535"/>
                </a:lnTo>
                <a:lnTo>
                  <a:pt x="4573" y="2585"/>
                </a:lnTo>
                <a:lnTo>
                  <a:pt x="4554" y="2603"/>
                </a:lnTo>
                <a:lnTo>
                  <a:pt x="4534" y="2621"/>
                </a:lnTo>
                <a:lnTo>
                  <a:pt x="4516" y="2639"/>
                </a:lnTo>
                <a:lnTo>
                  <a:pt x="4502" y="2661"/>
                </a:lnTo>
                <a:lnTo>
                  <a:pt x="4492" y="2685"/>
                </a:lnTo>
                <a:lnTo>
                  <a:pt x="4448" y="2819"/>
                </a:lnTo>
                <a:lnTo>
                  <a:pt x="4394" y="2948"/>
                </a:lnTo>
                <a:lnTo>
                  <a:pt x="4334" y="3076"/>
                </a:lnTo>
                <a:lnTo>
                  <a:pt x="4264" y="3197"/>
                </a:lnTo>
                <a:lnTo>
                  <a:pt x="4187" y="3313"/>
                </a:lnTo>
                <a:lnTo>
                  <a:pt x="4099" y="3425"/>
                </a:lnTo>
                <a:lnTo>
                  <a:pt x="4099" y="3688"/>
                </a:lnTo>
                <a:lnTo>
                  <a:pt x="4105" y="3783"/>
                </a:lnTo>
                <a:lnTo>
                  <a:pt x="4121" y="3875"/>
                </a:lnTo>
                <a:lnTo>
                  <a:pt x="4147" y="3965"/>
                </a:lnTo>
                <a:lnTo>
                  <a:pt x="4183" y="4048"/>
                </a:lnTo>
                <a:lnTo>
                  <a:pt x="4226" y="4128"/>
                </a:lnTo>
                <a:lnTo>
                  <a:pt x="4280" y="4200"/>
                </a:lnTo>
                <a:lnTo>
                  <a:pt x="4340" y="4268"/>
                </a:lnTo>
                <a:lnTo>
                  <a:pt x="4406" y="4328"/>
                </a:lnTo>
                <a:lnTo>
                  <a:pt x="4480" y="4379"/>
                </a:lnTo>
                <a:lnTo>
                  <a:pt x="4560" y="4423"/>
                </a:lnTo>
                <a:lnTo>
                  <a:pt x="4643" y="4459"/>
                </a:lnTo>
                <a:lnTo>
                  <a:pt x="4731" y="4485"/>
                </a:lnTo>
                <a:lnTo>
                  <a:pt x="4825" y="4501"/>
                </a:lnTo>
                <a:lnTo>
                  <a:pt x="4921" y="4507"/>
                </a:lnTo>
                <a:lnTo>
                  <a:pt x="5329" y="4507"/>
                </a:lnTo>
                <a:lnTo>
                  <a:pt x="5335" y="4509"/>
                </a:lnTo>
                <a:lnTo>
                  <a:pt x="5349" y="4513"/>
                </a:lnTo>
                <a:lnTo>
                  <a:pt x="5371" y="4521"/>
                </a:lnTo>
                <a:lnTo>
                  <a:pt x="5403" y="4535"/>
                </a:lnTo>
                <a:lnTo>
                  <a:pt x="5443" y="4551"/>
                </a:lnTo>
                <a:lnTo>
                  <a:pt x="5489" y="4573"/>
                </a:lnTo>
                <a:lnTo>
                  <a:pt x="5541" y="4599"/>
                </a:lnTo>
                <a:lnTo>
                  <a:pt x="5599" y="4630"/>
                </a:lnTo>
                <a:lnTo>
                  <a:pt x="5660" y="4668"/>
                </a:lnTo>
                <a:lnTo>
                  <a:pt x="5726" y="4712"/>
                </a:lnTo>
                <a:lnTo>
                  <a:pt x="5798" y="4764"/>
                </a:lnTo>
                <a:lnTo>
                  <a:pt x="5872" y="4822"/>
                </a:lnTo>
                <a:lnTo>
                  <a:pt x="5948" y="4890"/>
                </a:lnTo>
                <a:lnTo>
                  <a:pt x="6023" y="4963"/>
                </a:lnTo>
                <a:lnTo>
                  <a:pt x="6103" y="5045"/>
                </a:lnTo>
                <a:lnTo>
                  <a:pt x="6181" y="5137"/>
                </a:lnTo>
                <a:lnTo>
                  <a:pt x="6261" y="5236"/>
                </a:lnTo>
                <a:lnTo>
                  <a:pt x="6339" y="5346"/>
                </a:lnTo>
                <a:lnTo>
                  <a:pt x="6414" y="5466"/>
                </a:lnTo>
                <a:lnTo>
                  <a:pt x="6488" y="5595"/>
                </a:lnTo>
                <a:lnTo>
                  <a:pt x="6560" y="5737"/>
                </a:lnTo>
                <a:lnTo>
                  <a:pt x="6560" y="6145"/>
                </a:lnTo>
                <a:lnTo>
                  <a:pt x="6554" y="6213"/>
                </a:lnTo>
                <a:lnTo>
                  <a:pt x="6538" y="6275"/>
                </a:lnTo>
                <a:lnTo>
                  <a:pt x="6514" y="6335"/>
                </a:lnTo>
                <a:lnTo>
                  <a:pt x="6480" y="6389"/>
                </a:lnTo>
                <a:lnTo>
                  <a:pt x="6440" y="6436"/>
                </a:lnTo>
                <a:lnTo>
                  <a:pt x="6392" y="6476"/>
                </a:lnTo>
                <a:lnTo>
                  <a:pt x="6339" y="6510"/>
                </a:lnTo>
                <a:lnTo>
                  <a:pt x="6279" y="6536"/>
                </a:lnTo>
                <a:lnTo>
                  <a:pt x="6217" y="6550"/>
                </a:lnTo>
                <a:lnTo>
                  <a:pt x="6149" y="6556"/>
                </a:lnTo>
                <a:lnTo>
                  <a:pt x="411" y="6556"/>
                </a:lnTo>
                <a:lnTo>
                  <a:pt x="343" y="6550"/>
                </a:lnTo>
                <a:lnTo>
                  <a:pt x="281" y="6536"/>
                </a:lnTo>
                <a:lnTo>
                  <a:pt x="221" y="6510"/>
                </a:lnTo>
                <a:lnTo>
                  <a:pt x="168" y="6476"/>
                </a:lnTo>
                <a:lnTo>
                  <a:pt x="120" y="6436"/>
                </a:lnTo>
                <a:lnTo>
                  <a:pt x="80" y="6389"/>
                </a:lnTo>
                <a:lnTo>
                  <a:pt x="46" y="6335"/>
                </a:lnTo>
                <a:lnTo>
                  <a:pt x="20" y="6275"/>
                </a:lnTo>
                <a:lnTo>
                  <a:pt x="6" y="6213"/>
                </a:lnTo>
                <a:lnTo>
                  <a:pt x="0" y="6145"/>
                </a:lnTo>
                <a:lnTo>
                  <a:pt x="0" y="5737"/>
                </a:lnTo>
                <a:lnTo>
                  <a:pt x="72" y="5595"/>
                </a:lnTo>
                <a:lnTo>
                  <a:pt x="146" y="5466"/>
                </a:lnTo>
                <a:lnTo>
                  <a:pt x="221" y="5346"/>
                </a:lnTo>
                <a:lnTo>
                  <a:pt x="299" y="5236"/>
                </a:lnTo>
                <a:lnTo>
                  <a:pt x="377" y="5137"/>
                </a:lnTo>
                <a:lnTo>
                  <a:pt x="457" y="5045"/>
                </a:lnTo>
                <a:lnTo>
                  <a:pt x="535" y="4963"/>
                </a:lnTo>
                <a:lnTo>
                  <a:pt x="612" y="4890"/>
                </a:lnTo>
                <a:lnTo>
                  <a:pt x="688" y="4822"/>
                </a:lnTo>
                <a:lnTo>
                  <a:pt x="762" y="4764"/>
                </a:lnTo>
                <a:lnTo>
                  <a:pt x="832" y="4712"/>
                </a:lnTo>
                <a:lnTo>
                  <a:pt x="900" y="4668"/>
                </a:lnTo>
                <a:lnTo>
                  <a:pt x="961" y="4630"/>
                </a:lnTo>
                <a:lnTo>
                  <a:pt x="1019" y="4599"/>
                </a:lnTo>
                <a:lnTo>
                  <a:pt x="1071" y="4573"/>
                </a:lnTo>
                <a:lnTo>
                  <a:pt x="1117" y="4551"/>
                </a:lnTo>
                <a:lnTo>
                  <a:pt x="1157" y="4535"/>
                </a:lnTo>
                <a:lnTo>
                  <a:pt x="1187" y="4521"/>
                </a:lnTo>
                <a:lnTo>
                  <a:pt x="1211" y="4513"/>
                </a:lnTo>
                <a:lnTo>
                  <a:pt x="1225" y="4509"/>
                </a:lnTo>
                <a:lnTo>
                  <a:pt x="1231" y="4507"/>
                </a:lnTo>
                <a:lnTo>
                  <a:pt x="1640" y="4507"/>
                </a:lnTo>
                <a:lnTo>
                  <a:pt x="1735" y="4501"/>
                </a:lnTo>
                <a:lnTo>
                  <a:pt x="1827" y="4485"/>
                </a:lnTo>
                <a:lnTo>
                  <a:pt x="1917" y="4459"/>
                </a:lnTo>
                <a:lnTo>
                  <a:pt x="2001" y="4423"/>
                </a:lnTo>
                <a:lnTo>
                  <a:pt x="2080" y="4379"/>
                </a:lnTo>
                <a:lnTo>
                  <a:pt x="2152" y="4328"/>
                </a:lnTo>
                <a:lnTo>
                  <a:pt x="2220" y="4268"/>
                </a:lnTo>
                <a:lnTo>
                  <a:pt x="2280" y="4200"/>
                </a:lnTo>
                <a:lnTo>
                  <a:pt x="2332" y="4128"/>
                </a:lnTo>
                <a:lnTo>
                  <a:pt x="2377" y="4048"/>
                </a:lnTo>
                <a:lnTo>
                  <a:pt x="2411" y="3965"/>
                </a:lnTo>
                <a:lnTo>
                  <a:pt x="2437" y="3875"/>
                </a:lnTo>
                <a:lnTo>
                  <a:pt x="2455" y="3783"/>
                </a:lnTo>
                <a:lnTo>
                  <a:pt x="2459" y="3688"/>
                </a:lnTo>
                <a:lnTo>
                  <a:pt x="2459" y="3417"/>
                </a:lnTo>
                <a:lnTo>
                  <a:pt x="2381" y="3317"/>
                </a:lnTo>
                <a:lnTo>
                  <a:pt x="2310" y="3211"/>
                </a:lnTo>
                <a:lnTo>
                  <a:pt x="2244" y="3104"/>
                </a:lnTo>
                <a:lnTo>
                  <a:pt x="2184" y="2990"/>
                </a:lnTo>
                <a:lnTo>
                  <a:pt x="2134" y="2874"/>
                </a:lnTo>
                <a:lnTo>
                  <a:pt x="2090" y="2755"/>
                </a:lnTo>
                <a:lnTo>
                  <a:pt x="2080" y="2725"/>
                </a:lnTo>
                <a:lnTo>
                  <a:pt x="2072" y="2695"/>
                </a:lnTo>
                <a:lnTo>
                  <a:pt x="2060" y="2665"/>
                </a:lnTo>
                <a:lnTo>
                  <a:pt x="2042" y="2639"/>
                </a:lnTo>
                <a:lnTo>
                  <a:pt x="2020" y="2617"/>
                </a:lnTo>
                <a:lnTo>
                  <a:pt x="1971" y="2569"/>
                </a:lnTo>
                <a:lnTo>
                  <a:pt x="1929" y="2516"/>
                </a:lnTo>
                <a:lnTo>
                  <a:pt x="1895" y="2458"/>
                </a:lnTo>
                <a:lnTo>
                  <a:pt x="1871" y="2394"/>
                </a:lnTo>
                <a:lnTo>
                  <a:pt x="1853" y="2328"/>
                </a:lnTo>
                <a:lnTo>
                  <a:pt x="1845" y="2260"/>
                </a:lnTo>
                <a:lnTo>
                  <a:pt x="1847" y="2193"/>
                </a:lnTo>
                <a:lnTo>
                  <a:pt x="1857" y="2125"/>
                </a:lnTo>
                <a:lnTo>
                  <a:pt x="1875" y="2059"/>
                </a:lnTo>
                <a:lnTo>
                  <a:pt x="1905" y="1997"/>
                </a:lnTo>
                <a:lnTo>
                  <a:pt x="1917" y="1973"/>
                </a:lnTo>
                <a:lnTo>
                  <a:pt x="1933" y="1949"/>
                </a:lnTo>
                <a:lnTo>
                  <a:pt x="1947" y="1926"/>
                </a:lnTo>
                <a:lnTo>
                  <a:pt x="1957" y="1902"/>
                </a:lnTo>
                <a:lnTo>
                  <a:pt x="1959" y="1874"/>
                </a:lnTo>
                <a:lnTo>
                  <a:pt x="1959" y="1507"/>
                </a:lnTo>
                <a:lnTo>
                  <a:pt x="1961" y="1138"/>
                </a:lnTo>
                <a:lnTo>
                  <a:pt x="1969" y="1040"/>
                </a:lnTo>
                <a:lnTo>
                  <a:pt x="1981" y="945"/>
                </a:lnTo>
                <a:lnTo>
                  <a:pt x="2001" y="847"/>
                </a:lnTo>
                <a:lnTo>
                  <a:pt x="2028" y="753"/>
                </a:lnTo>
                <a:lnTo>
                  <a:pt x="2062" y="662"/>
                </a:lnTo>
                <a:lnTo>
                  <a:pt x="2106" y="574"/>
                </a:lnTo>
                <a:lnTo>
                  <a:pt x="2156" y="490"/>
                </a:lnTo>
                <a:lnTo>
                  <a:pt x="2216" y="411"/>
                </a:lnTo>
                <a:lnTo>
                  <a:pt x="2282" y="339"/>
                </a:lnTo>
                <a:lnTo>
                  <a:pt x="2356" y="275"/>
                </a:lnTo>
                <a:lnTo>
                  <a:pt x="2435" y="217"/>
                </a:lnTo>
                <a:lnTo>
                  <a:pt x="2519" y="165"/>
                </a:lnTo>
                <a:lnTo>
                  <a:pt x="2607" y="124"/>
                </a:lnTo>
                <a:lnTo>
                  <a:pt x="2699" y="88"/>
                </a:lnTo>
                <a:lnTo>
                  <a:pt x="2792" y="60"/>
                </a:lnTo>
                <a:lnTo>
                  <a:pt x="2940" y="30"/>
                </a:lnTo>
                <a:lnTo>
                  <a:pt x="3088" y="10"/>
                </a:lnTo>
                <a:lnTo>
                  <a:pt x="3237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19" name="직선 화살표 연결선 118"/>
          <p:cNvCxnSpPr/>
          <p:nvPr/>
        </p:nvCxnSpPr>
        <p:spPr>
          <a:xfrm flipV="1">
            <a:off x="4737963" y="3596640"/>
            <a:ext cx="0" cy="84336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  <a:headEnd type="arrow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 flipH="1" flipV="1">
            <a:off x="4113594" y="3795154"/>
            <a:ext cx="429142" cy="66633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  <a:headEnd type="arrow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V="1">
            <a:off x="4933191" y="3794373"/>
            <a:ext cx="434516" cy="67468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  <a:headEnd type="arrow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4"/>
          <p:cNvGrpSpPr>
            <a:grpSpLocks noChangeAspect="1"/>
          </p:cNvGrpSpPr>
          <p:nvPr/>
        </p:nvGrpSpPr>
        <p:grpSpPr bwMode="auto">
          <a:xfrm>
            <a:off x="3642149" y="3143327"/>
            <a:ext cx="537114" cy="572736"/>
            <a:chOff x="2733" y="1116"/>
            <a:chExt cx="2213" cy="2083"/>
          </a:xfrm>
          <a:solidFill>
            <a:schemeClr val="bg1"/>
          </a:solidFill>
        </p:grpSpPr>
        <p:sp>
          <p:nvSpPr>
            <p:cNvPr id="142" name="Freeform 16"/>
            <p:cNvSpPr>
              <a:spLocks/>
            </p:cNvSpPr>
            <p:nvPr/>
          </p:nvSpPr>
          <p:spPr bwMode="auto">
            <a:xfrm>
              <a:off x="2993" y="1417"/>
              <a:ext cx="408" cy="331"/>
            </a:xfrm>
            <a:custGeom>
              <a:avLst/>
              <a:gdLst>
                <a:gd name="T0" fmla="*/ 713 w 817"/>
                <a:gd name="T1" fmla="*/ 0 h 661"/>
                <a:gd name="T2" fmla="*/ 736 w 817"/>
                <a:gd name="T3" fmla="*/ 4 h 661"/>
                <a:gd name="T4" fmla="*/ 758 w 817"/>
                <a:gd name="T5" fmla="*/ 12 h 661"/>
                <a:gd name="T6" fmla="*/ 779 w 817"/>
                <a:gd name="T7" fmla="*/ 25 h 661"/>
                <a:gd name="T8" fmla="*/ 796 w 817"/>
                <a:gd name="T9" fmla="*/ 44 h 661"/>
                <a:gd name="T10" fmla="*/ 808 w 817"/>
                <a:gd name="T11" fmla="*/ 66 h 661"/>
                <a:gd name="T12" fmla="*/ 815 w 817"/>
                <a:gd name="T13" fmla="*/ 88 h 661"/>
                <a:gd name="T14" fmla="*/ 817 w 817"/>
                <a:gd name="T15" fmla="*/ 113 h 661"/>
                <a:gd name="T16" fmla="*/ 813 w 817"/>
                <a:gd name="T17" fmla="*/ 135 h 661"/>
                <a:gd name="T18" fmla="*/ 805 w 817"/>
                <a:gd name="T19" fmla="*/ 158 h 661"/>
                <a:gd name="T20" fmla="*/ 791 w 817"/>
                <a:gd name="T21" fmla="*/ 178 h 661"/>
                <a:gd name="T22" fmla="*/ 773 w 817"/>
                <a:gd name="T23" fmla="*/ 196 h 661"/>
                <a:gd name="T24" fmla="*/ 173 w 817"/>
                <a:gd name="T25" fmla="*/ 640 h 661"/>
                <a:gd name="T26" fmla="*/ 153 w 817"/>
                <a:gd name="T27" fmla="*/ 652 h 661"/>
                <a:gd name="T28" fmla="*/ 132 w 817"/>
                <a:gd name="T29" fmla="*/ 659 h 661"/>
                <a:gd name="T30" fmla="*/ 109 w 817"/>
                <a:gd name="T31" fmla="*/ 661 h 661"/>
                <a:gd name="T32" fmla="*/ 83 w 817"/>
                <a:gd name="T33" fmla="*/ 659 h 661"/>
                <a:gd name="T34" fmla="*/ 61 w 817"/>
                <a:gd name="T35" fmla="*/ 649 h 661"/>
                <a:gd name="T36" fmla="*/ 39 w 817"/>
                <a:gd name="T37" fmla="*/ 636 h 661"/>
                <a:gd name="T38" fmla="*/ 22 w 817"/>
                <a:gd name="T39" fmla="*/ 617 h 661"/>
                <a:gd name="T40" fmla="*/ 8 w 817"/>
                <a:gd name="T41" fmla="*/ 596 h 661"/>
                <a:gd name="T42" fmla="*/ 2 w 817"/>
                <a:gd name="T43" fmla="*/ 572 h 661"/>
                <a:gd name="T44" fmla="*/ 0 w 817"/>
                <a:gd name="T45" fmla="*/ 549 h 661"/>
                <a:gd name="T46" fmla="*/ 3 w 817"/>
                <a:gd name="T47" fmla="*/ 525 h 661"/>
                <a:gd name="T48" fmla="*/ 12 w 817"/>
                <a:gd name="T49" fmla="*/ 502 h 661"/>
                <a:gd name="T50" fmla="*/ 26 w 817"/>
                <a:gd name="T51" fmla="*/ 482 h 661"/>
                <a:gd name="T52" fmla="*/ 45 w 817"/>
                <a:gd name="T53" fmla="*/ 466 h 661"/>
                <a:gd name="T54" fmla="*/ 643 w 817"/>
                <a:gd name="T55" fmla="*/ 21 h 661"/>
                <a:gd name="T56" fmla="*/ 666 w 817"/>
                <a:gd name="T57" fmla="*/ 8 h 661"/>
                <a:gd name="T58" fmla="*/ 689 w 817"/>
                <a:gd name="T59" fmla="*/ 1 h 661"/>
                <a:gd name="T60" fmla="*/ 713 w 817"/>
                <a:gd name="T61" fmla="*/ 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17" h="661">
                  <a:moveTo>
                    <a:pt x="713" y="0"/>
                  </a:moveTo>
                  <a:lnTo>
                    <a:pt x="736" y="4"/>
                  </a:lnTo>
                  <a:lnTo>
                    <a:pt x="758" y="12"/>
                  </a:lnTo>
                  <a:lnTo>
                    <a:pt x="779" y="25"/>
                  </a:lnTo>
                  <a:lnTo>
                    <a:pt x="796" y="44"/>
                  </a:lnTo>
                  <a:lnTo>
                    <a:pt x="808" y="66"/>
                  </a:lnTo>
                  <a:lnTo>
                    <a:pt x="815" y="88"/>
                  </a:lnTo>
                  <a:lnTo>
                    <a:pt x="817" y="113"/>
                  </a:lnTo>
                  <a:lnTo>
                    <a:pt x="813" y="135"/>
                  </a:lnTo>
                  <a:lnTo>
                    <a:pt x="805" y="158"/>
                  </a:lnTo>
                  <a:lnTo>
                    <a:pt x="791" y="178"/>
                  </a:lnTo>
                  <a:lnTo>
                    <a:pt x="773" y="196"/>
                  </a:lnTo>
                  <a:lnTo>
                    <a:pt x="173" y="640"/>
                  </a:lnTo>
                  <a:lnTo>
                    <a:pt x="153" y="652"/>
                  </a:lnTo>
                  <a:lnTo>
                    <a:pt x="132" y="659"/>
                  </a:lnTo>
                  <a:lnTo>
                    <a:pt x="109" y="661"/>
                  </a:lnTo>
                  <a:lnTo>
                    <a:pt x="83" y="659"/>
                  </a:lnTo>
                  <a:lnTo>
                    <a:pt x="61" y="649"/>
                  </a:lnTo>
                  <a:lnTo>
                    <a:pt x="39" y="636"/>
                  </a:lnTo>
                  <a:lnTo>
                    <a:pt x="22" y="617"/>
                  </a:lnTo>
                  <a:lnTo>
                    <a:pt x="8" y="596"/>
                  </a:lnTo>
                  <a:lnTo>
                    <a:pt x="2" y="572"/>
                  </a:lnTo>
                  <a:lnTo>
                    <a:pt x="0" y="549"/>
                  </a:lnTo>
                  <a:lnTo>
                    <a:pt x="3" y="525"/>
                  </a:lnTo>
                  <a:lnTo>
                    <a:pt x="12" y="502"/>
                  </a:lnTo>
                  <a:lnTo>
                    <a:pt x="26" y="482"/>
                  </a:lnTo>
                  <a:lnTo>
                    <a:pt x="45" y="466"/>
                  </a:lnTo>
                  <a:lnTo>
                    <a:pt x="643" y="21"/>
                  </a:lnTo>
                  <a:lnTo>
                    <a:pt x="666" y="8"/>
                  </a:lnTo>
                  <a:lnTo>
                    <a:pt x="689" y="1"/>
                  </a:lnTo>
                  <a:lnTo>
                    <a:pt x="71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17"/>
            <p:cNvSpPr>
              <a:spLocks/>
            </p:cNvSpPr>
            <p:nvPr/>
          </p:nvSpPr>
          <p:spPr bwMode="auto">
            <a:xfrm>
              <a:off x="3022" y="1469"/>
              <a:ext cx="751" cy="564"/>
            </a:xfrm>
            <a:custGeom>
              <a:avLst/>
              <a:gdLst>
                <a:gd name="T0" fmla="*/ 1400 w 1502"/>
                <a:gd name="T1" fmla="*/ 0 h 1127"/>
                <a:gd name="T2" fmla="*/ 1424 w 1502"/>
                <a:gd name="T3" fmla="*/ 4 h 1127"/>
                <a:gd name="T4" fmla="*/ 1445 w 1502"/>
                <a:gd name="T5" fmla="*/ 13 h 1127"/>
                <a:gd name="T6" fmla="*/ 1466 w 1502"/>
                <a:gd name="T7" fmla="*/ 26 h 1127"/>
                <a:gd name="T8" fmla="*/ 1482 w 1502"/>
                <a:gd name="T9" fmla="*/ 45 h 1127"/>
                <a:gd name="T10" fmla="*/ 1494 w 1502"/>
                <a:gd name="T11" fmla="*/ 67 h 1127"/>
                <a:gd name="T12" fmla="*/ 1500 w 1502"/>
                <a:gd name="T13" fmla="*/ 91 h 1127"/>
                <a:gd name="T14" fmla="*/ 1502 w 1502"/>
                <a:gd name="T15" fmla="*/ 115 h 1127"/>
                <a:gd name="T16" fmla="*/ 1498 w 1502"/>
                <a:gd name="T17" fmla="*/ 138 h 1127"/>
                <a:gd name="T18" fmla="*/ 1488 w 1502"/>
                <a:gd name="T19" fmla="*/ 161 h 1127"/>
                <a:gd name="T20" fmla="*/ 1475 w 1502"/>
                <a:gd name="T21" fmla="*/ 179 h 1127"/>
                <a:gd name="T22" fmla="*/ 1456 w 1502"/>
                <a:gd name="T23" fmla="*/ 197 h 1127"/>
                <a:gd name="T24" fmla="*/ 172 w 1502"/>
                <a:gd name="T25" fmla="*/ 1107 h 1127"/>
                <a:gd name="T26" fmla="*/ 152 w 1502"/>
                <a:gd name="T27" fmla="*/ 1117 h 1127"/>
                <a:gd name="T28" fmla="*/ 130 w 1502"/>
                <a:gd name="T29" fmla="*/ 1124 h 1127"/>
                <a:gd name="T30" fmla="*/ 109 w 1502"/>
                <a:gd name="T31" fmla="*/ 1127 h 1127"/>
                <a:gd name="T32" fmla="*/ 84 w 1502"/>
                <a:gd name="T33" fmla="*/ 1124 h 1127"/>
                <a:gd name="T34" fmla="*/ 59 w 1502"/>
                <a:gd name="T35" fmla="*/ 1115 h 1127"/>
                <a:gd name="T36" fmla="*/ 38 w 1502"/>
                <a:gd name="T37" fmla="*/ 1100 h 1127"/>
                <a:gd name="T38" fmla="*/ 20 w 1502"/>
                <a:gd name="T39" fmla="*/ 1081 h 1127"/>
                <a:gd name="T40" fmla="*/ 8 w 1502"/>
                <a:gd name="T41" fmla="*/ 1058 h 1127"/>
                <a:gd name="T42" fmla="*/ 2 w 1502"/>
                <a:gd name="T43" fmla="*/ 1035 h 1127"/>
                <a:gd name="T44" fmla="*/ 0 w 1502"/>
                <a:gd name="T45" fmla="*/ 1011 h 1127"/>
                <a:gd name="T46" fmla="*/ 4 w 1502"/>
                <a:gd name="T47" fmla="*/ 989 h 1127"/>
                <a:gd name="T48" fmla="*/ 14 w 1502"/>
                <a:gd name="T49" fmla="*/ 966 h 1127"/>
                <a:gd name="T50" fmla="*/ 27 w 1502"/>
                <a:gd name="T51" fmla="*/ 946 h 1127"/>
                <a:gd name="T52" fmla="*/ 46 w 1502"/>
                <a:gd name="T53" fmla="*/ 929 h 1127"/>
                <a:gd name="T54" fmla="*/ 1330 w 1502"/>
                <a:gd name="T55" fmla="*/ 20 h 1127"/>
                <a:gd name="T56" fmla="*/ 1353 w 1502"/>
                <a:gd name="T57" fmla="*/ 8 h 1127"/>
                <a:gd name="T58" fmla="*/ 1376 w 1502"/>
                <a:gd name="T59" fmla="*/ 1 h 1127"/>
                <a:gd name="T60" fmla="*/ 1400 w 1502"/>
                <a:gd name="T61" fmla="*/ 0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02" h="1127">
                  <a:moveTo>
                    <a:pt x="1400" y="0"/>
                  </a:moveTo>
                  <a:lnTo>
                    <a:pt x="1424" y="4"/>
                  </a:lnTo>
                  <a:lnTo>
                    <a:pt x="1445" y="13"/>
                  </a:lnTo>
                  <a:lnTo>
                    <a:pt x="1466" y="26"/>
                  </a:lnTo>
                  <a:lnTo>
                    <a:pt x="1482" y="45"/>
                  </a:lnTo>
                  <a:lnTo>
                    <a:pt x="1494" y="67"/>
                  </a:lnTo>
                  <a:lnTo>
                    <a:pt x="1500" y="91"/>
                  </a:lnTo>
                  <a:lnTo>
                    <a:pt x="1502" y="115"/>
                  </a:lnTo>
                  <a:lnTo>
                    <a:pt x="1498" y="138"/>
                  </a:lnTo>
                  <a:lnTo>
                    <a:pt x="1488" y="161"/>
                  </a:lnTo>
                  <a:lnTo>
                    <a:pt x="1475" y="179"/>
                  </a:lnTo>
                  <a:lnTo>
                    <a:pt x="1456" y="197"/>
                  </a:lnTo>
                  <a:lnTo>
                    <a:pt x="172" y="1107"/>
                  </a:lnTo>
                  <a:lnTo>
                    <a:pt x="152" y="1117"/>
                  </a:lnTo>
                  <a:lnTo>
                    <a:pt x="130" y="1124"/>
                  </a:lnTo>
                  <a:lnTo>
                    <a:pt x="109" y="1127"/>
                  </a:lnTo>
                  <a:lnTo>
                    <a:pt x="84" y="1124"/>
                  </a:lnTo>
                  <a:lnTo>
                    <a:pt x="59" y="1115"/>
                  </a:lnTo>
                  <a:lnTo>
                    <a:pt x="38" y="1100"/>
                  </a:lnTo>
                  <a:lnTo>
                    <a:pt x="20" y="1081"/>
                  </a:lnTo>
                  <a:lnTo>
                    <a:pt x="8" y="1058"/>
                  </a:lnTo>
                  <a:lnTo>
                    <a:pt x="2" y="1035"/>
                  </a:lnTo>
                  <a:lnTo>
                    <a:pt x="0" y="1011"/>
                  </a:lnTo>
                  <a:lnTo>
                    <a:pt x="4" y="989"/>
                  </a:lnTo>
                  <a:lnTo>
                    <a:pt x="14" y="966"/>
                  </a:lnTo>
                  <a:lnTo>
                    <a:pt x="27" y="946"/>
                  </a:lnTo>
                  <a:lnTo>
                    <a:pt x="46" y="929"/>
                  </a:lnTo>
                  <a:lnTo>
                    <a:pt x="1330" y="20"/>
                  </a:lnTo>
                  <a:lnTo>
                    <a:pt x="1353" y="8"/>
                  </a:lnTo>
                  <a:lnTo>
                    <a:pt x="1376" y="1"/>
                  </a:lnTo>
                  <a:lnTo>
                    <a:pt x="140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18"/>
            <p:cNvSpPr>
              <a:spLocks noEditPoints="1"/>
            </p:cNvSpPr>
            <p:nvPr/>
          </p:nvSpPr>
          <p:spPr bwMode="auto">
            <a:xfrm>
              <a:off x="2733" y="1116"/>
              <a:ext cx="2213" cy="2083"/>
            </a:xfrm>
            <a:custGeom>
              <a:avLst/>
              <a:gdLst>
                <a:gd name="T0" fmla="*/ 2070 w 4427"/>
                <a:gd name="T1" fmla="*/ 3505 h 4165"/>
                <a:gd name="T2" fmla="*/ 2034 w 4427"/>
                <a:gd name="T3" fmla="*/ 3521 h 4165"/>
                <a:gd name="T4" fmla="*/ 2026 w 4427"/>
                <a:gd name="T5" fmla="*/ 3831 h 4165"/>
                <a:gd name="T6" fmla="*/ 2054 w 4427"/>
                <a:gd name="T7" fmla="*/ 3856 h 4165"/>
                <a:gd name="T8" fmla="*/ 2398 w 4427"/>
                <a:gd name="T9" fmla="*/ 3843 h 4165"/>
                <a:gd name="T10" fmla="*/ 2399 w 4427"/>
                <a:gd name="T11" fmla="*/ 3529 h 4165"/>
                <a:gd name="T12" fmla="*/ 2370 w 4427"/>
                <a:gd name="T13" fmla="*/ 3505 h 4165"/>
                <a:gd name="T14" fmla="*/ 2144 w 4427"/>
                <a:gd name="T15" fmla="*/ 2949 h 4165"/>
                <a:gd name="T16" fmla="*/ 2049 w 4427"/>
                <a:gd name="T17" fmla="*/ 3044 h 4165"/>
                <a:gd name="T18" fmla="*/ 2049 w 4427"/>
                <a:gd name="T19" fmla="*/ 3184 h 4165"/>
                <a:gd name="T20" fmla="*/ 2144 w 4427"/>
                <a:gd name="T21" fmla="*/ 3279 h 4165"/>
                <a:gd name="T22" fmla="*/ 2284 w 4427"/>
                <a:gd name="T23" fmla="*/ 3279 h 4165"/>
                <a:gd name="T24" fmla="*/ 2379 w 4427"/>
                <a:gd name="T25" fmla="*/ 3184 h 4165"/>
                <a:gd name="T26" fmla="*/ 2379 w 4427"/>
                <a:gd name="T27" fmla="*/ 3044 h 4165"/>
                <a:gd name="T28" fmla="*/ 2284 w 4427"/>
                <a:gd name="T29" fmla="*/ 2949 h 4165"/>
                <a:gd name="T30" fmla="*/ 413 w 4427"/>
                <a:gd name="T31" fmla="*/ 304 h 4165"/>
                <a:gd name="T32" fmla="*/ 299 w 4427"/>
                <a:gd name="T33" fmla="*/ 381 h 4165"/>
                <a:gd name="T34" fmla="*/ 268 w 4427"/>
                <a:gd name="T35" fmla="*/ 2602 h 4165"/>
                <a:gd name="T36" fmla="*/ 321 w 4427"/>
                <a:gd name="T37" fmla="*/ 2730 h 4165"/>
                <a:gd name="T38" fmla="*/ 450 w 4427"/>
                <a:gd name="T39" fmla="*/ 2784 h 4165"/>
                <a:gd name="T40" fmla="*/ 4079 w 4427"/>
                <a:gd name="T41" fmla="*/ 2752 h 4165"/>
                <a:gd name="T42" fmla="*/ 4156 w 4427"/>
                <a:gd name="T43" fmla="*/ 2638 h 4165"/>
                <a:gd name="T44" fmla="*/ 4145 w 4427"/>
                <a:gd name="T45" fmla="*/ 412 h 4165"/>
                <a:gd name="T46" fmla="*/ 4048 w 4427"/>
                <a:gd name="T47" fmla="*/ 314 h 4165"/>
                <a:gd name="T48" fmla="*/ 182 w 4427"/>
                <a:gd name="T49" fmla="*/ 0 h 4165"/>
                <a:gd name="T50" fmla="*/ 4346 w 4427"/>
                <a:gd name="T51" fmla="*/ 31 h 4165"/>
                <a:gd name="T52" fmla="*/ 4423 w 4427"/>
                <a:gd name="T53" fmla="*/ 145 h 4165"/>
                <a:gd name="T54" fmla="*/ 4412 w 4427"/>
                <a:gd name="T55" fmla="*/ 3383 h 4165"/>
                <a:gd name="T56" fmla="*/ 4315 w 4427"/>
                <a:gd name="T57" fmla="*/ 3479 h 4165"/>
                <a:gd name="T58" fmla="*/ 2744 w 4427"/>
                <a:gd name="T59" fmla="*/ 3494 h 4165"/>
                <a:gd name="T60" fmla="*/ 2716 w 4427"/>
                <a:gd name="T61" fmla="*/ 3509 h 4165"/>
                <a:gd name="T62" fmla="*/ 2709 w 4427"/>
                <a:gd name="T63" fmla="*/ 3837 h 4165"/>
                <a:gd name="T64" fmla="*/ 2737 w 4427"/>
                <a:gd name="T65" fmla="*/ 3858 h 4165"/>
                <a:gd name="T66" fmla="*/ 3223 w 4427"/>
                <a:gd name="T67" fmla="*/ 3891 h 4165"/>
                <a:gd name="T68" fmla="*/ 3281 w 4427"/>
                <a:gd name="T69" fmla="*/ 4011 h 4165"/>
                <a:gd name="T70" fmla="*/ 3223 w 4427"/>
                <a:gd name="T71" fmla="*/ 4131 h 4165"/>
                <a:gd name="T72" fmla="*/ 1300 w 4427"/>
                <a:gd name="T73" fmla="*/ 4165 h 4165"/>
                <a:gd name="T74" fmla="*/ 1179 w 4427"/>
                <a:gd name="T75" fmla="*/ 4107 h 4165"/>
                <a:gd name="T76" fmla="*/ 1150 w 4427"/>
                <a:gd name="T77" fmla="*/ 3976 h 4165"/>
                <a:gd name="T78" fmla="*/ 1232 w 4427"/>
                <a:gd name="T79" fmla="*/ 3874 h 4165"/>
                <a:gd name="T80" fmla="*/ 1699 w 4427"/>
                <a:gd name="T81" fmla="*/ 3856 h 4165"/>
                <a:gd name="T82" fmla="*/ 1718 w 4427"/>
                <a:gd name="T83" fmla="*/ 3827 h 4165"/>
                <a:gd name="T84" fmla="*/ 1709 w 4427"/>
                <a:gd name="T85" fmla="*/ 3513 h 4165"/>
                <a:gd name="T86" fmla="*/ 1673 w 4427"/>
                <a:gd name="T87" fmla="*/ 3494 h 4165"/>
                <a:gd name="T88" fmla="*/ 145 w 4427"/>
                <a:gd name="T89" fmla="*/ 3490 h 4165"/>
                <a:gd name="T90" fmla="*/ 31 w 4427"/>
                <a:gd name="T91" fmla="*/ 3413 h 4165"/>
                <a:gd name="T92" fmla="*/ 0 w 4427"/>
                <a:gd name="T93" fmla="*/ 181 h 4165"/>
                <a:gd name="T94" fmla="*/ 54 w 4427"/>
                <a:gd name="T95" fmla="*/ 52 h 4165"/>
                <a:gd name="T96" fmla="*/ 182 w 4427"/>
                <a:gd name="T97" fmla="*/ 0 h 4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27" h="4165">
                  <a:moveTo>
                    <a:pt x="2364" y="3505"/>
                  </a:moveTo>
                  <a:lnTo>
                    <a:pt x="2362" y="3505"/>
                  </a:lnTo>
                  <a:lnTo>
                    <a:pt x="2073" y="3505"/>
                  </a:lnTo>
                  <a:lnTo>
                    <a:pt x="2070" y="3505"/>
                  </a:lnTo>
                  <a:lnTo>
                    <a:pt x="2064" y="3506"/>
                  </a:lnTo>
                  <a:lnTo>
                    <a:pt x="2054" y="3509"/>
                  </a:lnTo>
                  <a:lnTo>
                    <a:pt x="2044" y="3513"/>
                  </a:lnTo>
                  <a:lnTo>
                    <a:pt x="2034" y="3521"/>
                  </a:lnTo>
                  <a:lnTo>
                    <a:pt x="2027" y="3532"/>
                  </a:lnTo>
                  <a:lnTo>
                    <a:pt x="2025" y="3546"/>
                  </a:lnTo>
                  <a:lnTo>
                    <a:pt x="2025" y="3819"/>
                  </a:lnTo>
                  <a:lnTo>
                    <a:pt x="2026" y="3831"/>
                  </a:lnTo>
                  <a:lnTo>
                    <a:pt x="2027" y="3842"/>
                  </a:lnTo>
                  <a:lnTo>
                    <a:pt x="2032" y="3850"/>
                  </a:lnTo>
                  <a:lnTo>
                    <a:pt x="2041" y="3855"/>
                  </a:lnTo>
                  <a:lnTo>
                    <a:pt x="2054" y="3856"/>
                  </a:lnTo>
                  <a:lnTo>
                    <a:pt x="2372" y="3856"/>
                  </a:lnTo>
                  <a:lnTo>
                    <a:pt x="2383" y="3855"/>
                  </a:lnTo>
                  <a:lnTo>
                    <a:pt x="2392" y="3850"/>
                  </a:lnTo>
                  <a:lnTo>
                    <a:pt x="2398" y="3843"/>
                  </a:lnTo>
                  <a:lnTo>
                    <a:pt x="2401" y="3833"/>
                  </a:lnTo>
                  <a:lnTo>
                    <a:pt x="2402" y="3824"/>
                  </a:lnTo>
                  <a:lnTo>
                    <a:pt x="2402" y="3544"/>
                  </a:lnTo>
                  <a:lnTo>
                    <a:pt x="2399" y="3529"/>
                  </a:lnTo>
                  <a:lnTo>
                    <a:pt x="2394" y="3518"/>
                  </a:lnTo>
                  <a:lnTo>
                    <a:pt x="2386" y="3510"/>
                  </a:lnTo>
                  <a:lnTo>
                    <a:pt x="2378" y="3507"/>
                  </a:lnTo>
                  <a:lnTo>
                    <a:pt x="2370" y="3505"/>
                  </a:lnTo>
                  <a:lnTo>
                    <a:pt x="2364" y="3505"/>
                  </a:lnTo>
                  <a:close/>
                  <a:moveTo>
                    <a:pt x="2213" y="2934"/>
                  </a:moveTo>
                  <a:lnTo>
                    <a:pt x="2178" y="2938"/>
                  </a:lnTo>
                  <a:lnTo>
                    <a:pt x="2144" y="2949"/>
                  </a:lnTo>
                  <a:lnTo>
                    <a:pt x="2113" y="2965"/>
                  </a:lnTo>
                  <a:lnTo>
                    <a:pt x="2087" y="2987"/>
                  </a:lnTo>
                  <a:lnTo>
                    <a:pt x="2065" y="3014"/>
                  </a:lnTo>
                  <a:lnTo>
                    <a:pt x="2049" y="3044"/>
                  </a:lnTo>
                  <a:lnTo>
                    <a:pt x="2038" y="3078"/>
                  </a:lnTo>
                  <a:lnTo>
                    <a:pt x="2034" y="3114"/>
                  </a:lnTo>
                  <a:lnTo>
                    <a:pt x="2038" y="3149"/>
                  </a:lnTo>
                  <a:lnTo>
                    <a:pt x="2049" y="3184"/>
                  </a:lnTo>
                  <a:lnTo>
                    <a:pt x="2065" y="3214"/>
                  </a:lnTo>
                  <a:lnTo>
                    <a:pt x="2087" y="3240"/>
                  </a:lnTo>
                  <a:lnTo>
                    <a:pt x="2113" y="3262"/>
                  </a:lnTo>
                  <a:lnTo>
                    <a:pt x="2144" y="3279"/>
                  </a:lnTo>
                  <a:lnTo>
                    <a:pt x="2178" y="3289"/>
                  </a:lnTo>
                  <a:lnTo>
                    <a:pt x="2213" y="3293"/>
                  </a:lnTo>
                  <a:lnTo>
                    <a:pt x="2249" y="3289"/>
                  </a:lnTo>
                  <a:lnTo>
                    <a:pt x="2284" y="3279"/>
                  </a:lnTo>
                  <a:lnTo>
                    <a:pt x="2313" y="3262"/>
                  </a:lnTo>
                  <a:lnTo>
                    <a:pt x="2340" y="3240"/>
                  </a:lnTo>
                  <a:lnTo>
                    <a:pt x="2362" y="3214"/>
                  </a:lnTo>
                  <a:lnTo>
                    <a:pt x="2379" y="3184"/>
                  </a:lnTo>
                  <a:lnTo>
                    <a:pt x="2388" y="3149"/>
                  </a:lnTo>
                  <a:lnTo>
                    <a:pt x="2392" y="3114"/>
                  </a:lnTo>
                  <a:lnTo>
                    <a:pt x="2388" y="3078"/>
                  </a:lnTo>
                  <a:lnTo>
                    <a:pt x="2379" y="3044"/>
                  </a:lnTo>
                  <a:lnTo>
                    <a:pt x="2362" y="3014"/>
                  </a:lnTo>
                  <a:lnTo>
                    <a:pt x="2340" y="2987"/>
                  </a:lnTo>
                  <a:lnTo>
                    <a:pt x="2313" y="2965"/>
                  </a:lnTo>
                  <a:lnTo>
                    <a:pt x="2284" y="2949"/>
                  </a:lnTo>
                  <a:lnTo>
                    <a:pt x="2249" y="2938"/>
                  </a:lnTo>
                  <a:lnTo>
                    <a:pt x="2213" y="2934"/>
                  </a:lnTo>
                  <a:close/>
                  <a:moveTo>
                    <a:pt x="450" y="300"/>
                  </a:moveTo>
                  <a:lnTo>
                    <a:pt x="413" y="304"/>
                  </a:lnTo>
                  <a:lnTo>
                    <a:pt x="380" y="314"/>
                  </a:lnTo>
                  <a:lnTo>
                    <a:pt x="349" y="331"/>
                  </a:lnTo>
                  <a:lnTo>
                    <a:pt x="321" y="354"/>
                  </a:lnTo>
                  <a:lnTo>
                    <a:pt x="299" y="381"/>
                  </a:lnTo>
                  <a:lnTo>
                    <a:pt x="282" y="412"/>
                  </a:lnTo>
                  <a:lnTo>
                    <a:pt x="271" y="445"/>
                  </a:lnTo>
                  <a:lnTo>
                    <a:pt x="268" y="481"/>
                  </a:lnTo>
                  <a:lnTo>
                    <a:pt x="268" y="2602"/>
                  </a:lnTo>
                  <a:lnTo>
                    <a:pt x="271" y="2638"/>
                  </a:lnTo>
                  <a:lnTo>
                    <a:pt x="282" y="2673"/>
                  </a:lnTo>
                  <a:lnTo>
                    <a:pt x="299" y="2704"/>
                  </a:lnTo>
                  <a:lnTo>
                    <a:pt x="321" y="2730"/>
                  </a:lnTo>
                  <a:lnTo>
                    <a:pt x="349" y="2752"/>
                  </a:lnTo>
                  <a:lnTo>
                    <a:pt x="380" y="2769"/>
                  </a:lnTo>
                  <a:lnTo>
                    <a:pt x="413" y="2780"/>
                  </a:lnTo>
                  <a:lnTo>
                    <a:pt x="450" y="2784"/>
                  </a:lnTo>
                  <a:lnTo>
                    <a:pt x="3977" y="2784"/>
                  </a:lnTo>
                  <a:lnTo>
                    <a:pt x="4013" y="2780"/>
                  </a:lnTo>
                  <a:lnTo>
                    <a:pt x="4048" y="2769"/>
                  </a:lnTo>
                  <a:lnTo>
                    <a:pt x="4079" y="2752"/>
                  </a:lnTo>
                  <a:lnTo>
                    <a:pt x="4106" y="2730"/>
                  </a:lnTo>
                  <a:lnTo>
                    <a:pt x="4127" y="2704"/>
                  </a:lnTo>
                  <a:lnTo>
                    <a:pt x="4145" y="2673"/>
                  </a:lnTo>
                  <a:lnTo>
                    <a:pt x="4156" y="2638"/>
                  </a:lnTo>
                  <a:lnTo>
                    <a:pt x="4160" y="2602"/>
                  </a:lnTo>
                  <a:lnTo>
                    <a:pt x="4160" y="481"/>
                  </a:lnTo>
                  <a:lnTo>
                    <a:pt x="4156" y="445"/>
                  </a:lnTo>
                  <a:lnTo>
                    <a:pt x="4145" y="412"/>
                  </a:lnTo>
                  <a:lnTo>
                    <a:pt x="4127" y="381"/>
                  </a:lnTo>
                  <a:lnTo>
                    <a:pt x="4106" y="354"/>
                  </a:lnTo>
                  <a:lnTo>
                    <a:pt x="4079" y="331"/>
                  </a:lnTo>
                  <a:lnTo>
                    <a:pt x="4048" y="314"/>
                  </a:lnTo>
                  <a:lnTo>
                    <a:pt x="4013" y="304"/>
                  </a:lnTo>
                  <a:lnTo>
                    <a:pt x="3977" y="300"/>
                  </a:lnTo>
                  <a:lnTo>
                    <a:pt x="450" y="300"/>
                  </a:lnTo>
                  <a:close/>
                  <a:moveTo>
                    <a:pt x="182" y="0"/>
                  </a:moveTo>
                  <a:lnTo>
                    <a:pt x="4246" y="0"/>
                  </a:lnTo>
                  <a:lnTo>
                    <a:pt x="4282" y="2"/>
                  </a:lnTo>
                  <a:lnTo>
                    <a:pt x="4315" y="13"/>
                  </a:lnTo>
                  <a:lnTo>
                    <a:pt x="4346" y="31"/>
                  </a:lnTo>
                  <a:lnTo>
                    <a:pt x="4373" y="52"/>
                  </a:lnTo>
                  <a:lnTo>
                    <a:pt x="4396" y="79"/>
                  </a:lnTo>
                  <a:lnTo>
                    <a:pt x="4412" y="111"/>
                  </a:lnTo>
                  <a:lnTo>
                    <a:pt x="4423" y="145"/>
                  </a:lnTo>
                  <a:lnTo>
                    <a:pt x="4427" y="181"/>
                  </a:lnTo>
                  <a:lnTo>
                    <a:pt x="4427" y="3311"/>
                  </a:lnTo>
                  <a:lnTo>
                    <a:pt x="4423" y="3349"/>
                  </a:lnTo>
                  <a:lnTo>
                    <a:pt x="4412" y="3383"/>
                  </a:lnTo>
                  <a:lnTo>
                    <a:pt x="4396" y="3413"/>
                  </a:lnTo>
                  <a:lnTo>
                    <a:pt x="4373" y="3440"/>
                  </a:lnTo>
                  <a:lnTo>
                    <a:pt x="4346" y="3463"/>
                  </a:lnTo>
                  <a:lnTo>
                    <a:pt x="4315" y="3479"/>
                  </a:lnTo>
                  <a:lnTo>
                    <a:pt x="4282" y="3490"/>
                  </a:lnTo>
                  <a:lnTo>
                    <a:pt x="4246" y="3494"/>
                  </a:lnTo>
                  <a:lnTo>
                    <a:pt x="2747" y="3494"/>
                  </a:lnTo>
                  <a:lnTo>
                    <a:pt x="2744" y="3494"/>
                  </a:lnTo>
                  <a:lnTo>
                    <a:pt x="2739" y="3495"/>
                  </a:lnTo>
                  <a:lnTo>
                    <a:pt x="2732" y="3497"/>
                  </a:lnTo>
                  <a:lnTo>
                    <a:pt x="2724" y="3501"/>
                  </a:lnTo>
                  <a:lnTo>
                    <a:pt x="2716" y="3509"/>
                  </a:lnTo>
                  <a:lnTo>
                    <a:pt x="2710" y="3519"/>
                  </a:lnTo>
                  <a:lnTo>
                    <a:pt x="2709" y="3534"/>
                  </a:lnTo>
                  <a:lnTo>
                    <a:pt x="2709" y="3828"/>
                  </a:lnTo>
                  <a:lnTo>
                    <a:pt x="2709" y="3837"/>
                  </a:lnTo>
                  <a:lnTo>
                    <a:pt x="2712" y="3846"/>
                  </a:lnTo>
                  <a:lnTo>
                    <a:pt x="2717" y="3852"/>
                  </a:lnTo>
                  <a:lnTo>
                    <a:pt x="2725" y="3856"/>
                  </a:lnTo>
                  <a:lnTo>
                    <a:pt x="2737" y="3858"/>
                  </a:lnTo>
                  <a:lnTo>
                    <a:pt x="3128" y="3858"/>
                  </a:lnTo>
                  <a:lnTo>
                    <a:pt x="3163" y="3862"/>
                  </a:lnTo>
                  <a:lnTo>
                    <a:pt x="3195" y="3874"/>
                  </a:lnTo>
                  <a:lnTo>
                    <a:pt x="3223" y="3891"/>
                  </a:lnTo>
                  <a:lnTo>
                    <a:pt x="3247" y="3915"/>
                  </a:lnTo>
                  <a:lnTo>
                    <a:pt x="3265" y="3943"/>
                  </a:lnTo>
                  <a:lnTo>
                    <a:pt x="3277" y="3976"/>
                  </a:lnTo>
                  <a:lnTo>
                    <a:pt x="3281" y="4011"/>
                  </a:lnTo>
                  <a:lnTo>
                    <a:pt x="3277" y="4047"/>
                  </a:lnTo>
                  <a:lnTo>
                    <a:pt x="3265" y="4079"/>
                  </a:lnTo>
                  <a:lnTo>
                    <a:pt x="3247" y="4107"/>
                  </a:lnTo>
                  <a:lnTo>
                    <a:pt x="3223" y="4131"/>
                  </a:lnTo>
                  <a:lnTo>
                    <a:pt x="3195" y="4149"/>
                  </a:lnTo>
                  <a:lnTo>
                    <a:pt x="3163" y="4161"/>
                  </a:lnTo>
                  <a:lnTo>
                    <a:pt x="3128" y="4165"/>
                  </a:lnTo>
                  <a:lnTo>
                    <a:pt x="1300" y="4165"/>
                  </a:lnTo>
                  <a:lnTo>
                    <a:pt x="1264" y="4161"/>
                  </a:lnTo>
                  <a:lnTo>
                    <a:pt x="1232" y="4149"/>
                  </a:lnTo>
                  <a:lnTo>
                    <a:pt x="1204" y="4131"/>
                  </a:lnTo>
                  <a:lnTo>
                    <a:pt x="1179" y="4107"/>
                  </a:lnTo>
                  <a:lnTo>
                    <a:pt x="1162" y="4079"/>
                  </a:lnTo>
                  <a:lnTo>
                    <a:pt x="1150" y="4047"/>
                  </a:lnTo>
                  <a:lnTo>
                    <a:pt x="1146" y="4011"/>
                  </a:lnTo>
                  <a:lnTo>
                    <a:pt x="1150" y="3976"/>
                  </a:lnTo>
                  <a:lnTo>
                    <a:pt x="1162" y="3943"/>
                  </a:lnTo>
                  <a:lnTo>
                    <a:pt x="1179" y="3915"/>
                  </a:lnTo>
                  <a:lnTo>
                    <a:pt x="1204" y="3891"/>
                  </a:lnTo>
                  <a:lnTo>
                    <a:pt x="1232" y="3874"/>
                  </a:lnTo>
                  <a:lnTo>
                    <a:pt x="1264" y="3862"/>
                  </a:lnTo>
                  <a:lnTo>
                    <a:pt x="1300" y="3858"/>
                  </a:lnTo>
                  <a:lnTo>
                    <a:pt x="1687" y="3858"/>
                  </a:lnTo>
                  <a:lnTo>
                    <a:pt x="1699" y="3856"/>
                  </a:lnTo>
                  <a:lnTo>
                    <a:pt x="1708" y="3852"/>
                  </a:lnTo>
                  <a:lnTo>
                    <a:pt x="1714" y="3846"/>
                  </a:lnTo>
                  <a:lnTo>
                    <a:pt x="1716" y="3837"/>
                  </a:lnTo>
                  <a:lnTo>
                    <a:pt x="1718" y="3827"/>
                  </a:lnTo>
                  <a:lnTo>
                    <a:pt x="1719" y="3815"/>
                  </a:lnTo>
                  <a:lnTo>
                    <a:pt x="1719" y="3542"/>
                  </a:lnTo>
                  <a:lnTo>
                    <a:pt x="1716" y="3526"/>
                  </a:lnTo>
                  <a:lnTo>
                    <a:pt x="1709" y="3513"/>
                  </a:lnTo>
                  <a:lnTo>
                    <a:pt x="1701" y="3505"/>
                  </a:lnTo>
                  <a:lnTo>
                    <a:pt x="1692" y="3499"/>
                  </a:lnTo>
                  <a:lnTo>
                    <a:pt x="1683" y="3495"/>
                  </a:lnTo>
                  <a:lnTo>
                    <a:pt x="1673" y="3494"/>
                  </a:lnTo>
                  <a:lnTo>
                    <a:pt x="1668" y="3494"/>
                  </a:lnTo>
                  <a:lnTo>
                    <a:pt x="1665" y="3494"/>
                  </a:lnTo>
                  <a:lnTo>
                    <a:pt x="182" y="3494"/>
                  </a:lnTo>
                  <a:lnTo>
                    <a:pt x="145" y="3490"/>
                  </a:lnTo>
                  <a:lnTo>
                    <a:pt x="111" y="3479"/>
                  </a:lnTo>
                  <a:lnTo>
                    <a:pt x="81" y="3463"/>
                  </a:lnTo>
                  <a:lnTo>
                    <a:pt x="54" y="3440"/>
                  </a:lnTo>
                  <a:lnTo>
                    <a:pt x="31" y="3413"/>
                  </a:lnTo>
                  <a:lnTo>
                    <a:pt x="15" y="3383"/>
                  </a:lnTo>
                  <a:lnTo>
                    <a:pt x="4" y="3349"/>
                  </a:lnTo>
                  <a:lnTo>
                    <a:pt x="0" y="3311"/>
                  </a:lnTo>
                  <a:lnTo>
                    <a:pt x="0" y="181"/>
                  </a:lnTo>
                  <a:lnTo>
                    <a:pt x="4" y="145"/>
                  </a:lnTo>
                  <a:lnTo>
                    <a:pt x="15" y="111"/>
                  </a:lnTo>
                  <a:lnTo>
                    <a:pt x="31" y="79"/>
                  </a:lnTo>
                  <a:lnTo>
                    <a:pt x="54" y="52"/>
                  </a:lnTo>
                  <a:lnTo>
                    <a:pt x="81" y="31"/>
                  </a:lnTo>
                  <a:lnTo>
                    <a:pt x="111" y="13"/>
                  </a:lnTo>
                  <a:lnTo>
                    <a:pt x="145" y="2"/>
                  </a:lnTo>
                  <a:lnTo>
                    <a:pt x="18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1" name="Freeform 23"/>
          <p:cNvSpPr>
            <a:spLocks noEditPoints="1"/>
          </p:cNvSpPr>
          <p:nvPr/>
        </p:nvSpPr>
        <p:spPr bwMode="auto">
          <a:xfrm>
            <a:off x="5367707" y="3017520"/>
            <a:ext cx="367613" cy="656069"/>
          </a:xfrm>
          <a:custGeom>
            <a:avLst/>
            <a:gdLst>
              <a:gd name="T0" fmla="*/ 831 w 1934"/>
              <a:gd name="T1" fmla="*/ 3240 h 3567"/>
              <a:gd name="T2" fmla="*/ 783 w 1934"/>
              <a:gd name="T3" fmla="*/ 3287 h 3567"/>
              <a:gd name="T4" fmla="*/ 775 w 1934"/>
              <a:gd name="T5" fmla="*/ 3356 h 3567"/>
              <a:gd name="T6" fmla="*/ 812 w 1934"/>
              <a:gd name="T7" fmla="*/ 3413 h 3567"/>
              <a:gd name="T8" fmla="*/ 877 w 1934"/>
              <a:gd name="T9" fmla="*/ 3436 h 3567"/>
              <a:gd name="T10" fmla="*/ 1103 w 1934"/>
              <a:gd name="T11" fmla="*/ 3426 h 3567"/>
              <a:gd name="T12" fmla="*/ 1151 w 1934"/>
              <a:gd name="T13" fmla="*/ 3378 h 3567"/>
              <a:gd name="T14" fmla="*/ 1159 w 1934"/>
              <a:gd name="T15" fmla="*/ 3309 h 3567"/>
              <a:gd name="T16" fmla="*/ 1123 w 1934"/>
              <a:gd name="T17" fmla="*/ 3253 h 3567"/>
              <a:gd name="T18" fmla="*/ 1058 w 1934"/>
              <a:gd name="T19" fmla="*/ 3229 h 3567"/>
              <a:gd name="T20" fmla="*/ 110 w 1934"/>
              <a:gd name="T21" fmla="*/ 3148 h 3567"/>
              <a:gd name="T22" fmla="*/ 110 w 1934"/>
              <a:gd name="T23" fmla="*/ 418 h 3567"/>
              <a:gd name="T24" fmla="*/ 774 w 1934"/>
              <a:gd name="T25" fmla="*/ 163 h 3567"/>
              <a:gd name="T26" fmla="*/ 782 w 1934"/>
              <a:gd name="T27" fmla="*/ 194 h 3567"/>
              <a:gd name="T28" fmla="*/ 1152 w 1934"/>
              <a:gd name="T29" fmla="*/ 194 h 3567"/>
              <a:gd name="T30" fmla="*/ 1160 w 1934"/>
              <a:gd name="T31" fmla="*/ 163 h 3567"/>
              <a:gd name="T32" fmla="*/ 793 w 1934"/>
              <a:gd name="T33" fmla="*/ 152 h 3567"/>
              <a:gd name="T34" fmla="*/ 422 w 1934"/>
              <a:gd name="T35" fmla="*/ 109 h 3567"/>
              <a:gd name="T36" fmla="*/ 414 w 1934"/>
              <a:gd name="T37" fmla="*/ 148 h 3567"/>
              <a:gd name="T38" fmla="*/ 447 w 1934"/>
              <a:gd name="T39" fmla="*/ 170 h 3567"/>
              <a:gd name="T40" fmla="*/ 481 w 1934"/>
              <a:gd name="T41" fmla="*/ 148 h 3567"/>
              <a:gd name="T42" fmla="*/ 473 w 1934"/>
              <a:gd name="T43" fmla="*/ 109 h 3567"/>
              <a:gd name="T44" fmla="*/ 283 w 1934"/>
              <a:gd name="T45" fmla="*/ 77 h 3567"/>
              <a:gd name="T46" fmla="*/ 236 w 1934"/>
              <a:gd name="T47" fmla="*/ 100 h 3567"/>
              <a:gd name="T48" fmla="*/ 228 w 1934"/>
              <a:gd name="T49" fmla="*/ 152 h 3567"/>
              <a:gd name="T50" fmla="*/ 265 w 1934"/>
              <a:gd name="T51" fmla="*/ 188 h 3567"/>
              <a:gd name="T52" fmla="*/ 317 w 1934"/>
              <a:gd name="T53" fmla="*/ 181 h 3567"/>
              <a:gd name="T54" fmla="*/ 341 w 1934"/>
              <a:gd name="T55" fmla="*/ 134 h 3567"/>
              <a:gd name="T56" fmla="*/ 317 w 1934"/>
              <a:gd name="T57" fmla="*/ 88 h 3567"/>
              <a:gd name="T58" fmla="*/ 259 w 1934"/>
              <a:gd name="T59" fmla="*/ 0 h 3567"/>
              <a:gd name="T60" fmla="*/ 1758 w 1934"/>
              <a:gd name="T61" fmla="*/ 13 h 3567"/>
              <a:gd name="T62" fmla="*/ 1859 w 1934"/>
              <a:gd name="T63" fmla="*/ 76 h 3567"/>
              <a:gd name="T64" fmla="*/ 1922 w 1934"/>
              <a:gd name="T65" fmla="*/ 176 h 3567"/>
              <a:gd name="T66" fmla="*/ 1934 w 1934"/>
              <a:gd name="T67" fmla="*/ 3309 h 3567"/>
              <a:gd name="T68" fmla="*/ 1905 w 1934"/>
              <a:gd name="T69" fmla="*/ 3427 h 3567"/>
              <a:gd name="T70" fmla="*/ 1829 w 1934"/>
              <a:gd name="T71" fmla="*/ 3517 h 3567"/>
              <a:gd name="T72" fmla="*/ 1717 w 1934"/>
              <a:gd name="T73" fmla="*/ 3563 h 3567"/>
              <a:gd name="T74" fmla="*/ 217 w 1934"/>
              <a:gd name="T75" fmla="*/ 3563 h 3567"/>
              <a:gd name="T76" fmla="*/ 106 w 1934"/>
              <a:gd name="T77" fmla="*/ 3517 h 3567"/>
              <a:gd name="T78" fmla="*/ 29 w 1934"/>
              <a:gd name="T79" fmla="*/ 3427 h 3567"/>
              <a:gd name="T80" fmla="*/ 0 w 1934"/>
              <a:gd name="T81" fmla="*/ 3309 h 3567"/>
              <a:gd name="T82" fmla="*/ 13 w 1934"/>
              <a:gd name="T83" fmla="*/ 176 h 3567"/>
              <a:gd name="T84" fmla="*/ 76 w 1934"/>
              <a:gd name="T85" fmla="*/ 76 h 3567"/>
              <a:gd name="T86" fmla="*/ 177 w 1934"/>
              <a:gd name="T87" fmla="*/ 13 h 3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34" h="3567">
                <a:moveTo>
                  <a:pt x="877" y="3229"/>
                </a:moveTo>
                <a:lnTo>
                  <a:pt x="853" y="3233"/>
                </a:lnTo>
                <a:lnTo>
                  <a:pt x="831" y="3240"/>
                </a:lnTo>
                <a:lnTo>
                  <a:pt x="812" y="3253"/>
                </a:lnTo>
                <a:lnTo>
                  <a:pt x="795" y="3268"/>
                </a:lnTo>
                <a:lnTo>
                  <a:pt x="783" y="3287"/>
                </a:lnTo>
                <a:lnTo>
                  <a:pt x="775" y="3309"/>
                </a:lnTo>
                <a:lnTo>
                  <a:pt x="773" y="3333"/>
                </a:lnTo>
                <a:lnTo>
                  <a:pt x="775" y="3356"/>
                </a:lnTo>
                <a:lnTo>
                  <a:pt x="783" y="3378"/>
                </a:lnTo>
                <a:lnTo>
                  <a:pt x="795" y="3397"/>
                </a:lnTo>
                <a:lnTo>
                  <a:pt x="812" y="3413"/>
                </a:lnTo>
                <a:lnTo>
                  <a:pt x="831" y="3426"/>
                </a:lnTo>
                <a:lnTo>
                  <a:pt x="853" y="3433"/>
                </a:lnTo>
                <a:lnTo>
                  <a:pt x="877" y="3436"/>
                </a:lnTo>
                <a:lnTo>
                  <a:pt x="1058" y="3436"/>
                </a:lnTo>
                <a:lnTo>
                  <a:pt x="1082" y="3433"/>
                </a:lnTo>
                <a:lnTo>
                  <a:pt x="1103" y="3426"/>
                </a:lnTo>
                <a:lnTo>
                  <a:pt x="1123" y="3413"/>
                </a:lnTo>
                <a:lnTo>
                  <a:pt x="1139" y="3397"/>
                </a:lnTo>
                <a:lnTo>
                  <a:pt x="1151" y="3378"/>
                </a:lnTo>
                <a:lnTo>
                  <a:pt x="1159" y="3356"/>
                </a:lnTo>
                <a:lnTo>
                  <a:pt x="1162" y="3333"/>
                </a:lnTo>
                <a:lnTo>
                  <a:pt x="1159" y="3309"/>
                </a:lnTo>
                <a:lnTo>
                  <a:pt x="1151" y="3287"/>
                </a:lnTo>
                <a:lnTo>
                  <a:pt x="1139" y="3268"/>
                </a:lnTo>
                <a:lnTo>
                  <a:pt x="1123" y="3253"/>
                </a:lnTo>
                <a:lnTo>
                  <a:pt x="1103" y="3240"/>
                </a:lnTo>
                <a:lnTo>
                  <a:pt x="1082" y="3233"/>
                </a:lnTo>
                <a:lnTo>
                  <a:pt x="1058" y="3229"/>
                </a:lnTo>
                <a:lnTo>
                  <a:pt x="877" y="3229"/>
                </a:lnTo>
                <a:close/>
                <a:moveTo>
                  <a:pt x="110" y="418"/>
                </a:moveTo>
                <a:lnTo>
                  <a:pt x="110" y="3148"/>
                </a:lnTo>
                <a:lnTo>
                  <a:pt x="1825" y="3148"/>
                </a:lnTo>
                <a:lnTo>
                  <a:pt x="1825" y="418"/>
                </a:lnTo>
                <a:lnTo>
                  <a:pt x="110" y="418"/>
                </a:lnTo>
                <a:close/>
                <a:moveTo>
                  <a:pt x="793" y="152"/>
                </a:moveTo>
                <a:lnTo>
                  <a:pt x="782" y="155"/>
                </a:lnTo>
                <a:lnTo>
                  <a:pt x="774" y="163"/>
                </a:lnTo>
                <a:lnTo>
                  <a:pt x="771" y="175"/>
                </a:lnTo>
                <a:lnTo>
                  <a:pt x="774" y="186"/>
                </a:lnTo>
                <a:lnTo>
                  <a:pt x="782" y="194"/>
                </a:lnTo>
                <a:lnTo>
                  <a:pt x="793" y="197"/>
                </a:lnTo>
                <a:lnTo>
                  <a:pt x="1141" y="197"/>
                </a:lnTo>
                <a:lnTo>
                  <a:pt x="1152" y="194"/>
                </a:lnTo>
                <a:lnTo>
                  <a:pt x="1160" y="186"/>
                </a:lnTo>
                <a:lnTo>
                  <a:pt x="1164" y="175"/>
                </a:lnTo>
                <a:lnTo>
                  <a:pt x="1160" y="163"/>
                </a:lnTo>
                <a:lnTo>
                  <a:pt x="1152" y="155"/>
                </a:lnTo>
                <a:lnTo>
                  <a:pt x="1141" y="152"/>
                </a:lnTo>
                <a:lnTo>
                  <a:pt x="793" y="152"/>
                </a:lnTo>
                <a:close/>
                <a:moveTo>
                  <a:pt x="447" y="98"/>
                </a:moveTo>
                <a:lnTo>
                  <a:pt x="434" y="101"/>
                </a:lnTo>
                <a:lnTo>
                  <a:pt x="422" y="109"/>
                </a:lnTo>
                <a:lnTo>
                  <a:pt x="414" y="120"/>
                </a:lnTo>
                <a:lnTo>
                  <a:pt x="412" y="134"/>
                </a:lnTo>
                <a:lnTo>
                  <a:pt x="414" y="148"/>
                </a:lnTo>
                <a:lnTo>
                  <a:pt x="422" y="160"/>
                </a:lnTo>
                <a:lnTo>
                  <a:pt x="433" y="168"/>
                </a:lnTo>
                <a:lnTo>
                  <a:pt x="447" y="170"/>
                </a:lnTo>
                <a:lnTo>
                  <a:pt x="462" y="168"/>
                </a:lnTo>
                <a:lnTo>
                  <a:pt x="473" y="160"/>
                </a:lnTo>
                <a:lnTo>
                  <a:pt x="481" y="148"/>
                </a:lnTo>
                <a:lnTo>
                  <a:pt x="484" y="134"/>
                </a:lnTo>
                <a:lnTo>
                  <a:pt x="481" y="120"/>
                </a:lnTo>
                <a:lnTo>
                  <a:pt x="473" y="109"/>
                </a:lnTo>
                <a:lnTo>
                  <a:pt x="462" y="101"/>
                </a:lnTo>
                <a:lnTo>
                  <a:pt x="447" y="98"/>
                </a:lnTo>
                <a:close/>
                <a:moveTo>
                  <a:pt x="283" y="77"/>
                </a:moveTo>
                <a:lnTo>
                  <a:pt x="265" y="79"/>
                </a:lnTo>
                <a:lnTo>
                  <a:pt x="249" y="88"/>
                </a:lnTo>
                <a:lnTo>
                  <a:pt x="236" y="100"/>
                </a:lnTo>
                <a:lnTo>
                  <a:pt x="228" y="116"/>
                </a:lnTo>
                <a:lnTo>
                  <a:pt x="225" y="134"/>
                </a:lnTo>
                <a:lnTo>
                  <a:pt x="228" y="152"/>
                </a:lnTo>
                <a:lnTo>
                  <a:pt x="236" y="169"/>
                </a:lnTo>
                <a:lnTo>
                  <a:pt x="249" y="181"/>
                </a:lnTo>
                <a:lnTo>
                  <a:pt x="265" y="188"/>
                </a:lnTo>
                <a:lnTo>
                  <a:pt x="283" y="192"/>
                </a:lnTo>
                <a:lnTo>
                  <a:pt x="301" y="188"/>
                </a:lnTo>
                <a:lnTo>
                  <a:pt x="317" y="181"/>
                </a:lnTo>
                <a:lnTo>
                  <a:pt x="330" y="169"/>
                </a:lnTo>
                <a:lnTo>
                  <a:pt x="338" y="152"/>
                </a:lnTo>
                <a:lnTo>
                  <a:pt x="341" y="134"/>
                </a:lnTo>
                <a:lnTo>
                  <a:pt x="338" y="116"/>
                </a:lnTo>
                <a:lnTo>
                  <a:pt x="330" y="100"/>
                </a:lnTo>
                <a:lnTo>
                  <a:pt x="317" y="88"/>
                </a:lnTo>
                <a:lnTo>
                  <a:pt x="301" y="79"/>
                </a:lnTo>
                <a:lnTo>
                  <a:pt x="283" y="77"/>
                </a:lnTo>
                <a:close/>
                <a:moveTo>
                  <a:pt x="259" y="0"/>
                </a:moveTo>
                <a:lnTo>
                  <a:pt x="1675" y="0"/>
                </a:lnTo>
                <a:lnTo>
                  <a:pt x="1717" y="3"/>
                </a:lnTo>
                <a:lnTo>
                  <a:pt x="1758" y="13"/>
                </a:lnTo>
                <a:lnTo>
                  <a:pt x="1794" y="29"/>
                </a:lnTo>
                <a:lnTo>
                  <a:pt x="1829" y="50"/>
                </a:lnTo>
                <a:lnTo>
                  <a:pt x="1859" y="76"/>
                </a:lnTo>
                <a:lnTo>
                  <a:pt x="1884" y="106"/>
                </a:lnTo>
                <a:lnTo>
                  <a:pt x="1905" y="139"/>
                </a:lnTo>
                <a:lnTo>
                  <a:pt x="1922" y="176"/>
                </a:lnTo>
                <a:lnTo>
                  <a:pt x="1931" y="216"/>
                </a:lnTo>
                <a:lnTo>
                  <a:pt x="1934" y="258"/>
                </a:lnTo>
                <a:lnTo>
                  <a:pt x="1934" y="3309"/>
                </a:lnTo>
                <a:lnTo>
                  <a:pt x="1931" y="3351"/>
                </a:lnTo>
                <a:lnTo>
                  <a:pt x="1922" y="3390"/>
                </a:lnTo>
                <a:lnTo>
                  <a:pt x="1905" y="3427"/>
                </a:lnTo>
                <a:lnTo>
                  <a:pt x="1884" y="3461"/>
                </a:lnTo>
                <a:lnTo>
                  <a:pt x="1859" y="3491"/>
                </a:lnTo>
                <a:lnTo>
                  <a:pt x="1829" y="3517"/>
                </a:lnTo>
                <a:lnTo>
                  <a:pt x="1794" y="3538"/>
                </a:lnTo>
                <a:lnTo>
                  <a:pt x="1758" y="3553"/>
                </a:lnTo>
                <a:lnTo>
                  <a:pt x="1717" y="3563"/>
                </a:lnTo>
                <a:lnTo>
                  <a:pt x="1675" y="3567"/>
                </a:lnTo>
                <a:lnTo>
                  <a:pt x="259" y="3567"/>
                </a:lnTo>
                <a:lnTo>
                  <a:pt x="217" y="3563"/>
                </a:lnTo>
                <a:lnTo>
                  <a:pt x="177" y="3553"/>
                </a:lnTo>
                <a:lnTo>
                  <a:pt x="140" y="3538"/>
                </a:lnTo>
                <a:lnTo>
                  <a:pt x="106" y="3517"/>
                </a:lnTo>
                <a:lnTo>
                  <a:pt x="76" y="3491"/>
                </a:lnTo>
                <a:lnTo>
                  <a:pt x="50" y="3461"/>
                </a:lnTo>
                <a:lnTo>
                  <a:pt x="29" y="3427"/>
                </a:lnTo>
                <a:lnTo>
                  <a:pt x="13" y="3390"/>
                </a:lnTo>
                <a:lnTo>
                  <a:pt x="3" y="3351"/>
                </a:lnTo>
                <a:lnTo>
                  <a:pt x="0" y="3309"/>
                </a:lnTo>
                <a:lnTo>
                  <a:pt x="0" y="258"/>
                </a:lnTo>
                <a:lnTo>
                  <a:pt x="3" y="216"/>
                </a:lnTo>
                <a:lnTo>
                  <a:pt x="13" y="176"/>
                </a:lnTo>
                <a:lnTo>
                  <a:pt x="29" y="139"/>
                </a:lnTo>
                <a:lnTo>
                  <a:pt x="50" y="106"/>
                </a:lnTo>
                <a:lnTo>
                  <a:pt x="76" y="76"/>
                </a:lnTo>
                <a:lnTo>
                  <a:pt x="106" y="50"/>
                </a:lnTo>
                <a:lnTo>
                  <a:pt x="140" y="29"/>
                </a:lnTo>
                <a:lnTo>
                  <a:pt x="177" y="13"/>
                </a:lnTo>
                <a:lnTo>
                  <a:pt x="217" y="3"/>
                </a:lnTo>
                <a:lnTo>
                  <a:pt x="2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52" name="직선 화살표 연결선 151"/>
          <p:cNvCxnSpPr/>
          <p:nvPr/>
        </p:nvCxnSpPr>
        <p:spPr>
          <a:xfrm flipV="1">
            <a:off x="7459279" y="3915176"/>
            <a:ext cx="1608" cy="57173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  <a:headEnd type="arrow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 flipH="1" flipV="1">
            <a:off x="6865333" y="4291200"/>
            <a:ext cx="353380" cy="29706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  <a:headEnd type="arrow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/>
          <p:nvPr/>
        </p:nvCxnSpPr>
        <p:spPr>
          <a:xfrm flipV="1">
            <a:off x="7682604" y="4296593"/>
            <a:ext cx="390861" cy="2912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  <a:headEnd type="arrow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4"/>
          <p:cNvGrpSpPr>
            <a:grpSpLocks noChangeAspect="1"/>
          </p:cNvGrpSpPr>
          <p:nvPr/>
        </p:nvGrpSpPr>
        <p:grpSpPr bwMode="auto">
          <a:xfrm>
            <a:off x="6356753" y="3627098"/>
            <a:ext cx="537114" cy="572736"/>
            <a:chOff x="2733" y="1116"/>
            <a:chExt cx="2213" cy="2083"/>
          </a:xfrm>
          <a:solidFill>
            <a:schemeClr val="bg1"/>
          </a:solidFill>
        </p:grpSpPr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2993" y="1417"/>
              <a:ext cx="408" cy="331"/>
            </a:xfrm>
            <a:custGeom>
              <a:avLst/>
              <a:gdLst>
                <a:gd name="T0" fmla="*/ 713 w 817"/>
                <a:gd name="T1" fmla="*/ 0 h 661"/>
                <a:gd name="T2" fmla="*/ 736 w 817"/>
                <a:gd name="T3" fmla="*/ 4 h 661"/>
                <a:gd name="T4" fmla="*/ 758 w 817"/>
                <a:gd name="T5" fmla="*/ 12 h 661"/>
                <a:gd name="T6" fmla="*/ 779 w 817"/>
                <a:gd name="T7" fmla="*/ 25 h 661"/>
                <a:gd name="T8" fmla="*/ 796 w 817"/>
                <a:gd name="T9" fmla="*/ 44 h 661"/>
                <a:gd name="T10" fmla="*/ 808 w 817"/>
                <a:gd name="T11" fmla="*/ 66 h 661"/>
                <a:gd name="T12" fmla="*/ 815 w 817"/>
                <a:gd name="T13" fmla="*/ 88 h 661"/>
                <a:gd name="T14" fmla="*/ 817 w 817"/>
                <a:gd name="T15" fmla="*/ 113 h 661"/>
                <a:gd name="T16" fmla="*/ 813 w 817"/>
                <a:gd name="T17" fmla="*/ 135 h 661"/>
                <a:gd name="T18" fmla="*/ 805 w 817"/>
                <a:gd name="T19" fmla="*/ 158 h 661"/>
                <a:gd name="T20" fmla="*/ 791 w 817"/>
                <a:gd name="T21" fmla="*/ 178 h 661"/>
                <a:gd name="T22" fmla="*/ 773 w 817"/>
                <a:gd name="T23" fmla="*/ 196 h 661"/>
                <a:gd name="T24" fmla="*/ 173 w 817"/>
                <a:gd name="T25" fmla="*/ 640 h 661"/>
                <a:gd name="T26" fmla="*/ 153 w 817"/>
                <a:gd name="T27" fmla="*/ 652 h 661"/>
                <a:gd name="T28" fmla="*/ 132 w 817"/>
                <a:gd name="T29" fmla="*/ 659 h 661"/>
                <a:gd name="T30" fmla="*/ 109 w 817"/>
                <a:gd name="T31" fmla="*/ 661 h 661"/>
                <a:gd name="T32" fmla="*/ 83 w 817"/>
                <a:gd name="T33" fmla="*/ 659 h 661"/>
                <a:gd name="T34" fmla="*/ 61 w 817"/>
                <a:gd name="T35" fmla="*/ 649 h 661"/>
                <a:gd name="T36" fmla="*/ 39 w 817"/>
                <a:gd name="T37" fmla="*/ 636 h 661"/>
                <a:gd name="T38" fmla="*/ 22 w 817"/>
                <a:gd name="T39" fmla="*/ 617 h 661"/>
                <a:gd name="T40" fmla="*/ 8 w 817"/>
                <a:gd name="T41" fmla="*/ 596 h 661"/>
                <a:gd name="T42" fmla="*/ 2 w 817"/>
                <a:gd name="T43" fmla="*/ 572 h 661"/>
                <a:gd name="T44" fmla="*/ 0 w 817"/>
                <a:gd name="T45" fmla="*/ 549 h 661"/>
                <a:gd name="T46" fmla="*/ 3 w 817"/>
                <a:gd name="T47" fmla="*/ 525 h 661"/>
                <a:gd name="T48" fmla="*/ 12 w 817"/>
                <a:gd name="T49" fmla="*/ 502 h 661"/>
                <a:gd name="T50" fmla="*/ 26 w 817"/>
                <a:gd name="T51" fmla="*/ 482 h 661"/>
                <a:gd name="T52" fmla="*/ 45 w 817"/>
                <a:gd name="T53" fmla="*/ 466 h 661"/>
                <a:gd name="T54" fmla="*/ 643 w 817"/>
                <a:gd name="T55" fmla="*/ 21 h 661"/>
                <a:gd name="T56" fmla="*/ 666 w 817"/>
                <a:gd name="T57" fmla="*/ 8 h 661"/>
                <a:gd name="T58" fmla="*/ 689 w 817"/>
                <a:gd name="T59" fmla="*/ 1 h 661"/>
                <a:gd name="T60" fmla="*/ 713 w 817"/>
                <a:gd name="T61" fmla="*/ 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17" h="661">
                  <a:moveTo>
                    <a:pt x="713" y="0"/>
                  </a:moveTo>
                  <a:lnTo>
                    <a:pt x="736" y="4"/>
                  </a:lnTo>
                  <a:lnTo>
                    <a:pt x="758" y="12"/>
                  </a:lnTo>
                  <a:lnTo>
                    <a:pt x="779" y="25"/>
                  </a:lnTo>
                  <a:lnTo>
                    <a:pt x="796" y="44"/>
                  </a:lnTo>
                  <a:lnTo>
                    <a:pt x="808" y="66"/>
                  </a:lnTo>
                  <a:lnTo>
                    <a:pt x="815" y="88"/>
                  </a:lnTo>
                  <a:lnTo>
                    <a:pt x="817" y="113"/>
                  </a:lnTo>
                  <a:lnTo>
                    <a:pt x="813" y="135"/>
                  </a:lnTo>
                  <a:lnTo>
                    <a:pt x="805" y="158"/>
                  </a:lnTo>
                  <a:lnTo>
                    <a:pt x="791" y="178"/>
                  </a:lnTo>
                  <a:lnTo>
                    <a:pt x="773" y="196"/>
                  </a:lnTo>
                  <a:lnTo>
                    <a:pt x="173" y="640"/>
                  </a:lnTo>
                  <a:lnTo>
                    <a:pt x="153" y="652"/>
                  </a:lnTo>
                  <a:lnTo>
                    <a:pt x="132" y="659"/>
                  </a:lnTo>
                  <a:lnTo>
                    <a:pt x="109" y="661"/>
                  </a:lnTo>
                  <a:lnTo>
                    <a:pt x="83" y="659"/>
                  </a:lnTo>
                  <a:lnTo>
                    <a:pt x="61" y="649"/>
                  </a:lnTo>
                  <a:lnTo>
                    <a:pt x="39" y="636"/>
                  </a:lnTo>
                  <a:lnTo>
                    <a:pt x="22" y="617"/>
                  </a:lnTo>
                  <a:lnTo>
                    <a:pt x="8" y="596"/>
                  </a:lnTo>
                  <a:lnTo>
                    <a:pt x="2" y="572"/>
                  </a:lnTo>
                  <a:lnTo>
                    <a:pt x="0" y="549"/>
                  </a:lnTo>
                  <a:lnTo>
                    <a:pt x="3" y="525"/>
                  </a:lnTo>
                  <a:lnTo>
                    <a:pt x="12" y="502"/>
                  </a:lnTo>
                  <a:lnTo>
                    <a:pt x="26" y="482"/>
                  </a:lnTo>
                  <a:lnTo>
                    <a:pt x="45" y="466"/>
                  </a:lnTo>
                  <a:lnTo>
                    <a:pt x="643" y="21"/>
                  </a:lnTo>
                  <a:lnTo>
                    <a:pt x="666" y="8"/>
                  </a:lnTo>
                  <a:lnTo>
                    <a:pt x="689" y="1"/>
                  </a:lnTo>
                  <a:lnTo>
                    <a:pt x="71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3022" y="1469"/>
              <a:ext cx="751" cy="564"/>
            </a:xfrm>
            <a:custGeom>
              <a:avLst/>
              <a:gdLst>
                <a:gd name="T0" fmla="*/ 1400 w 1502"/>
                <a:gd name="T1" fmla="*/ 0 h 1127"/>
                <a:gd name="T2" fmla="*/ 1424 w 1502"/>
                <a:gd name="T3" fmla="*/ 4 h 1127"/>
                <a:gd name="T4" fmla="*/ 1445 w 1502"/>
                <a:gd name="T5" fmla="*/ 13 h 1127"/>
                <a:gd name="T6" fmla="*/ 1466 w 1502"/>
                <a:gd name="T7" fmla="*/ 26 h 1127"/>
                <a:gd name="T8" fmla="*/ 1482 w 1502"/>
                <a:gd name="T9" fmla="*/ 45 h 1127"/>
                <a:gd name="T10" fmla="*/ 1494 w 1502"/>
                <a:gd name="T11" fmla="*/ 67 h 1127"/>
                <a:gd name="T12" fmla="*/ 1500 w 1502"/>
                <a:gd name="T13" fmla="*/ 91 h 1127"/>
                <a:gd name="T14" fmla="*/ 1502 w 1502"/>
                <a:gd name="T15" fmla="*/ 115 h 1127"/>
                <a:gd name="T16" fmla="*/ 1498 w 1502"/>
                <a:gd name="T17" fmla="*/ 138 h 1127"/>
                <a:gd name="T18" fmla="*/ 1488 w 1502"/>
                <a:gd name="T19" fmla="*/ 161 h 1127"/>
                <a:gd name="T20" fmla="*/ 1475 w 1502"/>
                <a:gd name="T21" fmla="*/ 179 h 1127"/>
                <a:gd name="T22" fmla="*/ 1456 w 1502"/>
                <a:gd name="T23" fmla="*/ 197 h 1127"/>
                <a:gd name="T24" fmla="*/ 172 w 1502"/>
                <a:gd name="T25" fmla="*/ 1107 h 1127"/>
                <a:gd name="T26" fmla="*/ 152 w 1502"/>
                <a:gd name="T27" fmla="*/ 1117 h 1127"/>
                <a:gd name="T28" fmla="*/ 130 w 1502"/>
                <a:gd name="T29" fmla="*/ 1124 h 1127"/>
                <a:gd name="T30" fmla="*/ 109 w 1502"/>
                <a:gd name="T31" fmla="*/ 1127 h 1127"/>
                <a:gd name="T32" fmla="*/ 84 w 1502"/>
                <a:gd name="T33" fmla="*/ 1124 h 1127"/>
                <a:gd name="T34" fmla="*/ 59 w 1502"/>
                <a:gd name="T35" fmla="*/ 1115 h 1127"/>
                <a:gd name="T36" fmla="*/ 38 w 1502"/>
                <a:gd name="T37" fmla="*/ 1100 h 1127"/>
                <a:gd name="T38" fmla="*/ 20 w 1502"/>
                <a:gd name="T39" fmla="*/ 1081 h 1127"/>
                <a:gd name="T40" fmla="*/ 8 w 1502"/>
                <a:gd name="T41" fmla="*/ 1058 h 1127"/>
                <a:gd name="T42" fmla="*/ 2 w 1502"/>
                <a:gd name="T43" fmla="*/ 1035 h 1127"/>
                <a:gd name="T44" fmla="*/ 0 w 1502"/>
                <a:gd name="T45" fmla="*/ 1011 h 1127"/>
                <a:gd name="T46" fmla="*/ 4 w 1502"/>
                <a:gd name="T47" fmla="*/ 989 h 1127"/>
                <a:gd name="T48" fmla="*/ 14 w 1502"/>
                <a:gd name="T49" fmla="*/ 966 h 1127"/>
                <a:gd name="T50" fmla="*/ 27 w 1502"/>
                <a:gd name="T51" fmla="*/ 946 h 1127"/>
                <a:gd name="T52" fmla="*/ 46 w 1502"/>
                <a:gd name="T53" fmla="*/ 929 h 1127"/>
                <a:gd name="T54" fmla="*/ 1330 w 1502"/>
                <a:gd name="T55" fmla="*/ 20 h 1127"/>
                <a:gd name="T56" fmla="*/ 1353 w 1502"/>
                <a:gd name="T57" fmla="*/ 8 h 1127"/>
                <a:gd name="T58" fmla="*/ 1376 w 1502"/>
                <a:gd name="T59" fmla="*/ 1 h 1127"/>
                <a:gd name="T60" fmla="*/ 1400 w 1502"/>
                <a:gd name="T61" fmla="*/ 0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02" h="1127">
                  <a:moveTo>
                    <a:pt x="1400" y="0"/>
                  </a:moveTo>
                  <a:lnTo>
                    <a:pt x="1424" y="4"/>
                  </a:lnTo>
                  <a:lnTo>
                    <a:pt x="1445" y="13"/>
                  </a:lnTo>
                  <a:lnTo>
                    <a:pt x="1466" y="26"/>
                  </a:lnTo>
                  <a:lnTo>
                    <a:pt x="1482" y="45"/>
                  </a:lnTo>
                  <a:lnTo>
                    <a:pt x="1494" y="67"/>
                  </a:lnTo>
                  <a:lnTo>
                    <a:pt x="1500" y="91"/>
                  </a:lnTo>
                  <a:lnTo>
                    <a:pt x="1502" y="115"/>
                  </a:lnTo>
                  <a:lnTo>
                    <a:pt x="1498" y="138"/>
                  </a:lnTo>
                  <a:lnTo>
                    <a:pt x="1488" y="161"/>
                  </a:lnTo>
                  <a:lnTo>
                    <a:pt x="1475" y="179"/>
                  </a:lnTo>
                  <a:lnTo>
                    <a:pt x="1456" y="197"/>
                  </a:lnTo>
                  <a:lnTo>
                    <a:pt x="172" y="1107"/>
                  </a:lnTo>
                  <a:lnTo>
                    <a:pt x="152" y="1117"/>
                  </a:lnTo>
                  <a:lnTo>
                    <a:pt x="130" y="1124"/>
                  </a:lnTo>
                  <a:lnTo>
                    <a:pt x="109" y="1127"/>
                  </a:lnTo>
                  <a:lnTo>
                    <a:pt x="84" y="1124"/>
                  </a:lnTo>
                  <a:lnTo>
                    <a:pt x="59" y="1115"/>
                  </a:lnTo>
                  <a:lnTo>
                    <a:pt x="38" y="1100"/>
                  </a:lnTo>
                  <a:lnTo>
                    <a:pt x="20" y="1081"/>
                  </a:lnTo>
                  <a:lnTo>
                    <a:pt x="8" y="1058"/>
                  </a:lnTo>
                  <a:lnTo>
                    <a:pt x="2" y="1035"/>
                  </a:lnTo>
                  <a:lnTo>
                    <a:pt x="0" y="1011"/>
                  </a:lnTo>
                  <a:lnTo>
                    <a:pt x="4" y="989"/>
                  </a:lnTo>
                  <a:lnTo>
                    <a:pt x="14" y="966"/>
                  </a:lnTo>
                  <a:lnTo>
                    <a:pt x="27" y="946"/>
                  </a:lnTo>
                  <a:lnTo>
                    <a:pt x="46" y="929"/>
                  </a:lnTo>
                  <a:lnTo>
                    <a:pt x="1330" y="20"/>
                  </a:lnTo>
                  <a:lnTo>
                    <a:pt x="1353" y="8"/>
                  </a:lnTo>
                  <a:lnTo>
                    <a:pt x="1376" y="1"/>
                  </a:lnTo>
                  <a:lnTo>
                    <a:pt x="140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8"/>
            <p:cNvSpPr>
              <a:spLocks noEditPoints="1"/>
            </p:cNvSpPr>
            <p:nvPr/>
          </p:nvSpPr>
          <p:spPr bwMode="auto">
            <a:xfrm>
              <a:off x="2733" y="1116"/>
              <a:ext cx="2213" cy="2083"/>
            </a:xfrm>
            <a:custGeom>
              <a:avLst/>
              <a:gdLst>
                <a:gd name="T0" fmla="*/ 2070 w 4427"/>
                <a:gd name="T1" fmla="*/ 3505 h 4165"/>
                <a:gd name="T2" fmla="*/ 2034 w 4427"/>
                <a:gd name="T3" fmla="*/ 3521 h 4165"/>
                <a:gd name="T4" fmla="*/ 2026 w 4427"/>
                <a:gd name="T5" fmla="*/ 3831 h 4165"/>
                <a:gd name="T6" fmla="*/ 2054 w 4427"/>
                <a:gd name="T7" fmla="*/ 3856 h 4165"/>
                <a:gd name="T8" fmla="*/ 2398 w 4427"/>
                <a:gd name="T9" fmla="*/ 3843 h 4165"/>
                <a:gd name="T10" fmla="*/ 2399 w 4427"/>
                <a:gd name="T11" fmla="*/ 3529 h 4165"/>
                <a:gd name="T12" fmla="*/ 2370 w 4427"/>
                <a:gd name="T13" fmla="*/ 3505 h 4165"/>
                <a:gd name="T14" fmla="*/ 2144 w 4427"/>
                <a:gd name="T15" fmla="*/ 2949 h 4165"/>
                <a:gd name="T16" fmla="*/ 2049 w 4427"/>
                <a:gd name="T17" fmla="*/ 3044 h 4165"/>
                <a:gd name="T18" fmla="*/ 2049 w 4427"/>
                <a:gd name="T19" fmla="*/ 3184 h 4165"/>
                <a:gd name="T20" fmla="*/ 2144 w 4427"/>
                <a:gd name="T21" fmla="*/ 3279 h 4165"/>
                <a:gd name="T22" fmla="*/ 2284 w 4427"/>
                <a:gd name="T23" fmla="*/ 3279 h 4165"/>
                <a:gd name="T24" fmla="*/ 2379 w 4427"/>
                <a:gd name="T25" fmla="*/ 3184 h 4165"/>
                <a:gd name="T26" fmla="*/ 2379 w 4427"/>
                <a:gd name="T27" fmla="*/ 3044 h 4165"/>
                <a:gd name="T28" fmla="*/ 2284 w 4427"/>
                <a:gd name="T29" fmla="*/ 2949 h 4165"/>
                <a:gd name="T30" fmla="*/ 413 w 4427"/>
                <a:gd name="T31" fmla="*/ 304 h 4165"/>
                <a:gd name="T32" fmla="*/ 299 w 4427"/>
                <a:gd name="T33" fmla="*/ 381 h 4165"/>
                <a:gd name="T34" fmla="*/ 268 w 4427"/>
                <a:gd name="T35" fmla="*/ 2602 h 4165"/>
                <a:gd name="T36" fmla="*/ 321 w 4427"/>
                <a:gd name="T37" fmla="*/ 2730 h 4165"/>
                <a:gd name="T38" fmla="*/ 450 w 4427"/>
                <a:gd name="T39" fmla="*/ 2784 h 4165"/>
                <a:gd name="T40" fmla="*/ 4079 w 4427"/>
                <a:gd name="T41" fmla="*/ 2752 h 4165"/>
                <a:gd name="T42" fmla="*/ 4156 w 4427"/>
                <a:gd name="T43" fmla="*/ 2638 h 4165"/>
                <a:gd name="T44" fmla="*/ 4145 w 4427"/>
                <a:gd name="T45" fmla="*/ 412 h 4165"/>
                <a:gd name="T46" fmla="*/ 4048 w 4427"/>
                <a:gd name="T47" fmla="*/ 314 h 4165"/>
                <a:gd name="T48" fmla="*/ 182 w 4427"/>
                <a:gd name="T49" fmla="*/ 0 h 4165"/>
                <a:gd name="T50" fmla="*/ 4346 w 4427"/>
                <a:gd name="T51" fmla="*/ 31 h 4165"/>
                <a:gd name="T52" fmla="*/ 4423 w 4427"/>
                <a:gd name="T53" fmla="*/ 145 h 4165"/>
                <a:gd name="T54" fmla="*/ 4412 w 4427"/>
                <a:gd name="T55" fmla="*/ 3383 h 4165"/>
                <a:gd name="T56" fmla="*/ 4315 w 4427"/>
                <a:gd name="T57" fmla="*/ 3479 h 4165"/>
                <a:gd name="T58" fmla="*/ 2744 w 4427"/>
                <a:gd name="T59" fmla="*/ 3494 h 4165"/>
                <a:gd name="T60" fmla="*/ 2716 w 4427"/>
                <a:gd name="T61" fmla="*/ 3509 h 4165"/>
                <a:gd name="T62" fmla="*/ 2709 w 4427"/>
                <a:gd name="T63" fmla="*/ 3837 h 4165"/>
                <a:gd name="T64" fmla="*/ 2737 w 4427"/>
                <a:gd name="T65" fmla="*/ 3858 h 4165"/>
                <a:gd name="T66" fmla="*/ 3223 w 4427"/>
                <a:gd name="T67" fmla="*/ 3891 h 4165"/>
                <a:gd name="T68" fmla="*/ 3281 w 4427"/>
                <a:gd name="T69" fmla="*/ 4011 h 4165"/>
                <a:gd name="T70" fmla="*/ 3223 w 4427"/>
                <a:gd name="T71" fmla="*/ 4131 h 4165"/>
                <a:gd name="T72" fmla="*/ 1300 w 4427"/>
                <a:gd name="T73" fmla="*/ 4165 h 4165"/>
                <a:gd name="T74" fmla="*/ 1179 w 4427"/>
                <a:gd name="T75" fmla="*/ 4107 h 4165"/>
                <a:gd name="T76" fmla="*/ 1150 w 4427"/>
                <a:gd name="T77" fmla="*/ 3976 h 4165"/>
                <a:gd name="T78" fmla="*/ 1232 w 4427"/>
                <a:gd name="T79" fmla="*/ 3874 h 4165"/>
                <a:gd name="T80" fmla="*/ 1699 w 4427"/>
                <a:gd name="T81" fmla="*/ 3856 h 4165"/>
                <a:gd name="T82" fmla="*/ 1718 w 4427"/>
                <a:gd name="T83" fmla="*/ 3827 h 4165"/>
                <a:gd name="T84" fmla="*/ 1709 w 4427"/>
                <a:gd name="T85" fmla="*/ 3513 h 4165"/>
                <a:gd name="T86" fmla="*/ 1673 w 4427"/>
                <a:gd name="T87" fmla="*/ 3494 h 4165"/>
                <a:gd name="T88" fmla="*/ 145 w 4427"/>
                <a:gd name="T89" fmla="*/ 3490 h 4165"/>
                <a:gd name="T90" fmla="*/ 31 w 4427"/>
                <a:gd name="T91" fmla="*/ 3413 h 4165"/>
                <a:gd name="T92" fmla="*/ 0 w 4427"/>
                <a:gd name="T93" fmla="*/ 181 h 4165"/>
                <a:gd name="T94" fmla="*/ 54 w 4427"/>
                <a:gd name="T95" fmla="*/ 52 h 4165"/>
                <a:gd name="T96" fmla="*/ 182 w 4427"/>
                <a:gd name="T97" fmla="*/ 0 h 4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27" h="4165">
                  <a:moveTo>
                    <a:pt x="2364" y="3505"/>
                  </a:moveTo>
                  <a:lnTo>
                    <a:pt x="2362" y="3505"/>
                  </a:lnTo>
                  <a:lnTo>
                    <a:pt x="2073" y="3505"/>
                  </a:lnTo>
                  <a:lnTo>
                    <a:pt x="2070" y="3505"/>
                  </a:lnTo>
                  <a:lnTo>
                    <a:pt x="2064" y="3506"/>
                  </a:lnTo>
                  <a:lnTo>
                    <a:pt x="2054" y="3509"/>
                  </a:lnTo>
                  <a:lnTo>
                    <a:pt x="2044" y="3513"/>
                  </a:lnTo>
                  <a:lnTo>
                    <a:pt x="2034" y="3521"/>
                  </a:lnTo>
                  <a:lnTo>
                    <a:pt x="2027" y="3532"/>
                  </a:lnTo>
                  <a:lnTo>
                    <a:pt x="2025" y="3546"/>
                  </a:lnTo>
                  <a:lnTo>
                    <a:pt x="2025" y="3819"/>
                  </a:lnTo>
                  <a:lnTo>
                    <a:pt x="2026" y="3831"/>
                  </a:lnTo>
                  <a:lnTo>
                    <a:pt x="2027" y="3842"/>
                  </a:lnTo>
                  <a:lnTo>
                    <a:pt x="2032" y="3850"/>
                  </a:lnTo>
                  <a:lnTo>
                    <a:pt x="2041" y="3855"/>
                  </a:lnTo>
                  <a:lnTo>
                    <a:pt x="2054" y="3856"/>
                  </a:lnTo>
                  <a:lnTo>
                    <a:pt x="2372" y="3856"/>
                  </a:lnTo>
                  <a:lnTo>
                    <a:pt x="2383" y="3855"/>
                  </a:lnTo>
                  <a:lnTo>
                    <a:pt x="2392" y="3850"/>
                  </a:lnTo>
                  <a:lnTo>
                    <a:pt x="2398" y="3843"/>
                  </a:lnTo>
                  <a:lnTo>
                    <a:pt x="2401" y="3833"/>
                  </a:lnTo>
                  <a:lnTo>
                    <a:pt x="2402" y="3824"/>
                  </a:lnTo>
                  <a:lnTo>
                    <a:pt x="2402" y="3544"/>
                  </a:lnTo>
                  <a:lnTo>
                    <a:pt x="2399" y="3529"/>
                  </a:lnTo>
                  <a:lnTo>
                    <a:pt x="2394" y="3518"/>
                  </a:lnTo>
                  <a:lnTo>
                    <a:pt x="2386" y="3510"/>
                  </a:lnTo>
                  <a:lnTo>
                    <a:pt x="2378" y="3507"/>
                  </a:lnTo>
                  <a:lnTo>
                    <a:pt x="2370" y="3505"/>
                  </a:lnTo>
                  <a:lnTo>
                    <a:pt x="2364" y="3505"/>
                  </a:lnTo>
                  <a:close/>
                  <a:moveTo>
                    <a:pt x="2213" y="2934"/>
                  </a:moveTo>
                  <a:lnTo>
                    <a:pt x="2178" y="2938"/>
                  </a:lnTo>
                  <a:lnTo>
                    <a:pt x="2144" y="2949"/>
                  </a:lnTo>
                  <a:lnTo>
                    <a:pt x="2113" y="2965"/>
                  </a:lnTo>
                  <a:lnTo>
                    <a:pt x="2087" y="2987"/>
                  </a:lnTo>
                  <a:lnTo>
                    <a:pt x="2065" y="3014"/>
                  </a:lnTo>
                  <a:lnTo>
                    <a:pt x="2049" y="3044"/>
                  </a:lnTo>
                  <a:lnTo>
                    <a:pt x="2038" y="3078"/>
                  </a:lnTo>
                  <a:lnTo>
                    <a:pt x="2034" y="3114"/>
                  </a:lnTo>
                  <a:lnTo>
                    <a:pt x="2038" y="3149"/>
                  </a:lnTo>
                  <a:lnTo>
                    <a:pt x="2049" y="3184"/>
                  </a:lnTo>
                  <a:lnTo>
                    <a:pt x="2065" y="3214"/>
                  </a:lnTo>
                  <a:lnTo>
                    <a:pt x="2087" y="3240"/>
                  </a:lnTo>
                  <a:lnTo>
                    <a:pt x="2113" y="3262"/>
                  </a:lnTo>
                  <a:lnTo>
                    <a:pt x="2144" y="3279"/>
                  </a:lnTo>
                  <a:lnTo>
                    <a:pt x="2178" y="3289"/>
                  </a:lnTo>
                  <a:lnTo>
                    <a:pt x="2213" y="3293"/>
                  </a:lnTo>
                  <a:lnTo>
                    <a:pt x="2249" y="3289"/>
                  </a:lnTo>
                  <a:lnTo>
                    <a:pt x="2284" y="3279"/>
                  </a:lnTo>
                  <a:lnTo>
                    <a:pt x="2313" y="3262"/>
                  </a:lnTo>
                  <a:lnTo>
                    <a:pt x="2340" y="3240"/>
                  </a:lnTo>
                  <a:lnTo>
                    <a:pt x="2362" y="3214"/>
                  </a:lnTo>
                  <a:lnTo>
                    <a:pt x="2379" y="3184"/>
                  </a:lnTo>
                  <a:lnTo>
                    <a:pt x="2388" y="3149"/>
                  </a:lnTo>
                  <a:lnTo>
                    <a:pt x="2392" y="3114"/>
                  </a:lnTo>
                  <a:lnTo>
                    <a:pt x="2388" y="3078"/>
                  </a:lnTo>
                  <a:lnTo>
                    <a:pt x="2379" y="3044"/>
                  </a:lnTo>
                  <a:lnTo>
                    <a:pt x="2362" y="3014"/>
                  </a:lnTo>
                  <a:lnTo>
                    <a:pt x="2340" y="2987"/>
                  </a:lnTo>
                  <a:lnTo>
                    <a:pt x="2313" y="2965"/>
                  </a:lnTo>
                  <a:lnTo>
                    <a:pt x="2284" y="2949"/>
                  </a:lnTo>
                  <a:lnTo>
                    <a:pt x="2249" y="2938"/>
                  </a:lnTo>
                  <a:lnTo>
                    <a:pt x="2213" y="2934"/>
                  </a:lnTo>
                  <a:close/>
                  <a:moveTo>
                    <a:pt x="450" y="300"/>
                  </a:moveTo>
                  <a:lnTo>
                    <a:pt x="413" y="304"/>
                  </a:lnTo>
                  <a:lnTo>
                    <a:pt x="380" y="314"/>
                  </a:lnTo>
                  <a:lnTo>
                    <a:pt x="349" y="331"/>
                  </a:lnTo>
                  <a:lnTo>
                    <a:pt x="321" y="354"/>
                  </a:lnTo>
                  <a:lnTo>
                    <a:pt x="299" y="381"/>
                  </a:lnTo>
                  <a:lnTo>
                    <a:pt x="282" y="412"/>
                  </a:lnTo>
                  <a:lnTo>
                    <a:pt x="271" y="445"/>
                  </a:lnTo>
                  <a:lnTo>
                    <a:pt x="268" y="481"/>
                  </a:lnTo>
                  <a:lnTo>
                    <a:pt x="268" y="2602"/>
                  </a:lnTo>
                  <a:lnTo>
                    <a:pt x="271" y="2638"/>
                  </a:lnTo>
                  <a:lnTo>
                    <a:pt x="282" y="2673"/>
                  </a:lnTo>
                  <a:lnTo>
                    <a:pt x="299" y="2704"/>
                  </a:lnTo>
                  <a:lnTo>
                    <a:pt x="321" y="2730"/>
                  </a:lnTo>
                  <a:lnTo>
                    <a:pt x="349" y="2752"/>
                  </a:lnTo>
                  <a:lnTo>
                    <a:pt x="380" y="2769"/>
                  </a:lnTo>
                  <a:lnTo>
                    <a:pt x="413" y="2780"/>
                  </a:lnTo>
                  <a:lnTo>
                    <a:pt x="450" y="2784"/>
                  </a:lnTo>
                  <a:lnTo>
                    <a:pt x="3977" y="2784"/>
                  </a:lnTo>
                  <a:lnTo>
                    <a:pt x="4013" y="2780"/>
                  </a:lnTo>
                  <a:lnTo>
                    <a:pt x="4048" y="2769"/>
                  </a:lnTo>
                  <a:lnTo>
                    <a:pt x="4079" y="2752"/>
                  </a:lnTo>
                  <a:lnTo>
                    <a:pt x="4106" y="2730"/>
                  </a:lnTo>
                  <a:lnTo>
                    <a:pt x="4127" y="2704"/>
                  </a:lnTo>
                  <a:lnTo>
                    <a:pt x="4145" y="2673"/>
                  </a:lnTo>
                  <a:lnTo>
                    <a:pt x="4156" y="2638"/>
                  </a:lnTo>
                  <a:lnTo>
                    <a:pt x="4160" y="2602"/>
                  </a:lnTo>
                  <a:lnTo>
                    <a:pt x="4160" y="481"/>
                  </a:lnTo>
                  <a:lnTo>
                    <a:pt x="4156" y="445"/>
                  </a:lnTo>
                  <a:lnTo>
                    <a:pt x="4145" y="412"/>
                  </a:lnTo>
                  <a:lnTo>
                    <a:pt x="4127" y="381"/>
                  </a:lnTo>
                  <a:lnTo>
                    <a:pt x="4106" y="354"/>
                  </a:lnTo>
                  <a:lnTo>
                    <a:pt x="4079" y="331"/>
                  </a:lnTo>
                  <a:lnTo>
                    <a:pt x="4048" y="314"/>
                  </a:lnTo>
                  <a:lnTo>
                    <a:pt x="4013" y="304"/>
                  </a:lnTo>
                  <a:lnTo>
                    <a:pt x="3977" y="300"/>
                  </a:lnTo>
                  <a:lnTo>
                    <a:pt x="450" y="300"/>
                  </a:lnTo>
                  <a:close/>
                  <a:moveTo>
                    <a:pt x="182" y="0"/>
                  </a:moveTo>
                  <a:lnTo>
                    <a:pt x="4246" y="0"/>
                  </a:lnTo>
                  <a:lnTo>
                    <a:pt x="4282" y="2"/>
                  </a:lnTo>
                  <a:lnTo>
                    <a:pt x="4315" y="13"/>
                  </a:lnTo>
                  <a:lnTo>
                    <a:pt x="4346" y="31"/>
                  </a:lnTo>
                  <a:lnTo>
                    <a:pt x="4373" y="52"/>
                  </a:lnTo>
                  <a:lnTo>
                    <a:pt x="4396" y="79"/>
                  </a:lnTo>
                  <a:lnTo>
                    <a:pt x="4412" y="111"/>
                  </a:lnTo>
                  <a:lnTo>
                    <a:pt x="4423" y="145"/>
                  </a:lnTo>
                  <a:lnTo>
                    <a:pt x="4427" y="181"/>
                  </a:lnTo>
                  <a:lnTo>
                    <a:pt x="4427" y="3311"/>
                  </a:lnTo>
                  <a:lnTo>
                    <a:pt x="4423" y="3349"/>
                  </a:lnTo>
                  <a:lnTo>
                    <a:pt x="4412" y="3383"/>
                  </a:lnTo>
                  <a:lnTo>
                    <a:pt x="4396" y="3413"/>
                  </a:lnTo>
                  <a:lnTo>
                    <a:pt x="4373" y="3440"/>
                  </a:lnTo>
                  <a:lnTo>
                    <a:pt x="4346" y="3463"/>
                  </a:lnTo>
                  <a:lnTo>
                    <a:pt x="4315" y="3479"/>
                  </a:lnTo>
                  <a:lnTo>
                    <a:pt x="4282" y="3490"/>
                  </a:lnTo>
                  <a:lnTo>
                    <a:pt x="4246" y="3494"/>
                  </a:lnTo>
                  <a:lnTo>
                    <a:pt x="2747" y="3494"/>
                  </a:lnTo>
                  <a:lnTo>
                    <a:pt x="2744" y="3494"/>
                  </a:lnTo>
                  <a:lnTo>
                    <a:pt x="2739" y="3495"/>
                  </a:lnTo>
                  <a:lnTo>
                    <a:pt x="2732" y="3497"/>
                  </a:lnTo>
                  <a:lnTo>
                    <a:pt x="2724" y="3501"/>
                  </a:lnTo>
                  <a:lnTo>
                    <a:pt x="2716" y="3509"/>
                  </a:lnTo>
                  <a:lnTo>
                    <a:pt x="2710" y="3519"/>
                  </a:lnTo>
                  <a:lnTo>
                    <a:pt x="2709" y="3534"/>
                  </a:lnTo>
                  <a:lnTo>
                    <a:pt x="2709" y="3828"/>
                  </a:lnTo>
                  <a:lnTo>
                    <a:pt x="2709" y="3837"/>
                  </a:lnTo>
                  <a:lnTo>
                    <a:pt x="2712" y="3846"/>
                  </a:lnTo>
                  <a:lnTo>
                    <a:pt x="2717" y="3852"/>
                  </a:lnTo>
                  <a:lnTo>
                    <a:pt x="2725" y="3856"/>
                  </a:lnTo>
                  <a:lnTo>
                    <a:pt x="2737" y="3858"/>
                  </a:lnTo>
                  <a:lnTo>
                    <a:pt x="3128" y="3858"/>
                  </a:lnTo>
                  <a:lnTo>
                    <a:pt x="3163" y="3862"/>
                  </a:lnTo>
                  <a:lnTo>
                    <a:pt x="3195" y="3874"/>
                  </a:lnTo>
                  <a:lnTo>
                    <a:pt x="3223" y="3891"/>
                  </a:lnTo>
                  <a:lnTo>
                    <a:pt x="3247" y="3915"/>
                  </a:lnTo>
                  <a:lnTo>
                    <a:pt x="3265" y="3943"/>
                  </a:lnTo>
                  <a:lnTo>
                    <a:pt x="3277" y="3976"/>
                  </a:lnTo>
                  <a:lnTo>
                    <a:pt x="3281" y="4011"/>
                  </a:lnTo>
                  <a:lnTo>
                    <a:pt x="3277" y="4047"/>
                  </a:lnTo>
                  <a:lnTo>
                    <a:pt x="3265" y="4079"/>
                  </a:lnTo>
                  <a:lnTo>
                    <a:pt x="3247" y="4107"/>
                  </a:lnTo>
                  <a:lnTo>
                    <a:pt x="3223" y="4131"/>
                  </a:lnTo>
                  <a:lnTo>
                    <a:pt x="3195" y="4149"/>
                  </a:lnTo>
                  <a:lnTo>
                    <a:pt x="3163" y="4161"/>
                  </a:lnTo>
                  <a:lnTo>
                    <a:pt x="3128" y="4165"/>
                  </a:lnTo>
                  <a:lnTo>
                    <a:pt x="1300" y="4165"/>
                  </a:lnTo>
                  <a:lnTo>
                    <a:pt x="1264" y="4161"/>
                  </a:lnTo>
                  <a:lnTo>
                    <a:pt x="1232" y="4149"/>
                  </a:lnTo>
                  <a:lnTo>
                    <a:pt x="1204" y="4131"/>
                  </a:lnTo>
                  <a:lnTo>
                    <a:pt x="1179" y="4107"/>
                  </a:lnTo>
                  <a:lnTo>
                    <a:pt x="1162" y="4079"/>
                  </a:lnTo>
                  <a:lnTo>
                    <a:pt x="1150" y="4047"/>
                  </a:lnTo>
                  <a:lnTo>
                    <a:pt x="1146" y="4011"/>
                  </a:lnTo>
                  <a:lnTo>
                    <a:pt x="1150" y="3976"/>
                  </a:lnTo>
                  <a:lnTo>
                    <a:pt x="1162" y="3943"/>
                  </a:lnTo>
                  <a:lnTo>
                    <a:pt x="1179" y="3915"/>
                  </a:lnTo>
                  <a:lnTo>
                    <a:pt x="1204" y="3891"/>
                  </a:lnTo>
                  <a:lnTo>
                    <a:pt x="1232" y="3874"/>
                  </a:lnTo>
                  <a:lnTo>
                    <a:pt x="1264" y="3862"/>
                  </a:lnTo>
                  <a:lnTo>
                    <a:pt x="1300" y="3858"/>
                  </a:lnTo>
                  <a:lnTo>
                    <a:pt x="1687" y="3858"/>
                  </a:lnTo>
                  <a:lnTo>
                    <a:pt x="1699" y="3856"/>
                  </a:lnTo>
                  <a:lnTo>
                    <a:pt x="1708" y="3852"/>
                  </a:lnTo>
                  <a:lnTo>
                    <a:pt x="1714" y="3846"/>
                  </a:lnTo>
                  <a:lnTo>
                    <a:pt x="1716" y="3837"/>
                  </a:lnTo>
                  <a:lnTo>
                    <a:pt x="1718" y="3827"/>
                  </a:lnTo>
                  <a:lnTo>
                    <a:pt x="1719" y="3815"/>
                  </a:lnTo>
                  <a:lnTo>
                    <a:pt x="1719" y="3542"/>
                  </a:lnTo>
                  <a:lnTo>
                    <a:pt x="1716" y="3526"/>
                  </a:lnTo>
                  <a:lnTo>
                    <a:pt x="1709" y="3513"/>
                  </a:lnTo>
                  <a:lnTo>
                    <a:pt x="1701" y="3505"/>
                  </a:lnTo>
                  <a:lnTo>
                    <a:pt x="1692" y="3499"/>
                  </a:lnTo>
                  <a:lnTo>
                    <a:pt x="1683" y="3495"/>
                  </a:lnTo>
                  <a:lnTo>
                    <a:pt x="1673" y="3494"/>
                  </a:lnTo>
                  <a:lnTo>
                    <a:pt x="1668" y="3494"/>
                  </a:lnTo>
                  <a:lnTo>
                    <a:pt x="1665" y="3494"/>
                  </a:lnTo>
                  <a:lnTo>
                    <a:pt x="182" y="3494"/>
                  </a:lnTo>
                  <a:lnTo>
                    <a:pt x="145" y="3490"/>
                  </a:lnTo>
                  <a:lnTo>
                    <a:pt x="111" y="3479"/>
                  </a:lnTo>
                  <a:lnTo>
                    <a:pt x="81" y="3463"/>
                  </a:lnTo>
                  <a:lnTo>
                    <a:pt x="54" y="3440"/>
                  </a:lnTo>
                  <a:lnTo>
                    <a:pt x="31" y="3413"/>
                  </a:lnTo>
                  <a:lnTo>
                    <a:pt x="15" y="3383"/>
                  </a:lnTo>
                  <a:lnTo>
                    <a:pt x="4" y="3349"/>
                  </a:lnTo>
                  <a:lnTo>
                    <a:pt x="0" y="3311"/>
                  </a:lnTo>
                  <a:lnTo>
                    <a:pt x="0" y="181"/>
                  </a:lnTo>
                  <a:lnTo>
                    <a:pt x="4" y="145"/>
                  </a:lnTo>
                  <a:lnTo>
                    <a:pt x="15" y="111"/>
                  </a:lnTo>
                  <a:lnTo>
                    <a:pt x="31" y="79"/>
                  </a:lnTo>
                  <a:lnTo>
                    <a:pt x="54" y="52"/>
                  </a:lnTo>
                  <a:lnTo>
                    <a:pt x="81" y="31"/>
                  </a:lnTo>
                  <a:lnTo>
                    <a:pt x="111" y="13"/>
                  </a:lnTo>
                  <a:lnTo>
                    <a:pt x="145" y="2"/>
                  </a:lnTo>
                  <a:lnTo>
                    <a:pt x="18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0" name="Freeform 23"/>
          <p:cNvSpPr>
            <a:spLocks noEditPoints="1"/>
          </p:cNvSpPr>
          <p:nvPr/>
        </p:nvSpPr>
        <p:spPr bwMode="auto">
          <a:xfrm>
            <a:off x="8232015" y="3557962"/>
            <a:ext cx="367613" cy="656069"/>
          </a:xfrm>
          <a:custGeom>
            <a:avLst/>
            <a:gdLst>
              <a:gd name="T0" fmla="*/ 831 w 1934"/>
              <a:gd name="T1" fmla="*/ 3240 h 3567"/>
              <a:gd name="T2" fmla="*/ 783 w 1934"/>
              <a:gd name="T3" fmla="*/ 3287 h 3567"/>
              <a:gd name="T4" fmla="*/ 775 w 1934"/>
              <a:gd name="T5" fmla="*/ 3356 h 3567"/>
              <a:gd name="T6" fmla="*/ 812 w 1934"/>
              <a:gd name="T7" fmla="*/ 3413 h 3567"/>
              <a:gd name="T8" fmla="*/ 877 w 1934"/>
              <a:gd name="T9" fmla="*/ 3436 h 3567"/>
              <a:gd name="T10" fmla="*/ 1103 w 1934"/>
              <a:gd name="T11" fmla="*/ 3426 h 3567"/>
              <a:gd name="T12" fmla="*/ 1151 w 1934"/>
              <a:gd name="T13" fmla="*/ 3378 h 3567"/>
              <a:gd name="T14" fmla="*/ 1159 w 1934"/>
              <a:gd name="T15" fmla="*/ 3309 h 3567"/>
              <a:gd name="T16" fmla="*/ 1123 w 1934"/>
              <a:gd name="T17" fmla="*/ 3253 h 3567"/>
              <a:gd name="T18" fmla="*/ 1058 w 1934"/>
              <a:gd name="T19" fmla="*/ 3229 h 3567"/>
              <a:gd name="T20" fmla="*/ 110 w 1934"/>
              <a:gd name="T21" fmla="*/ 3148 h 3567"/>
              <a:gd name="T22" fmla="*/ 110 w 1934"/>
              <a:gd name="T23" fmla="*/ 418 h 3567"/>
              <a:gd name="T24" fmla="*/ 774 w 1934"/>
              <a:gd name="T25" fmla="*/ 163 h 3567"/>
              <a:gd name="T26" fmla="*/ 782 w 1934"/>
              <a:gd name="T27" fmla="*/ 194 h 3567"/>
              <a:gd name="T28" fmla="*/ 1152 w 1934"/>
              <a:gd name="T29" fmla="*/ 194 h 3567"/>
              <a:gd name="T30" fmla="*/ 1160 w 1934"/>
              <a:gd name="T31" fmla="*/ 163 h 3567"/>
              <a:gd name="T32" fmla="*/ 793 w 1934"/>
              <a:gd name="T33" fmla="*/ 152 h 3567"/>
              <a:gd name="T34" fmla="*/ 422 w 1934"/>
              <a:gd name="T35" fmla="*/ 109 h 3567"/>
              <a:gd name="T36" fmla="*/ 414 w 1934"/>
              <a:gd name="T37" fmla="*/ 148 h 3567"/>
              <a:gd name="T38" fmla="*/ 447 w 1934"/>
              <a:gd name="T39" fmla="*/ 170 h 3567"/>
              <a:gd name="T40" fmla="*/ 481 w 1934"/>
              <a:gd name="T41" fmla="*/ 148 h 3567"/>
              <a:gd name="T42" fmla="*/ 473 w 1934"/>
              <a:gd name="T43" fmla="*/ 109 h 3567"/>
              <a:gd name="T44" fmla="*/ 283 w 1934"/>
              <a:gd name="T45" fmla="*/ 77 h 3567"/>
              <a:gd name="T46" fmla="*/ 236 w 1934"/>
              <a:gd name="T47" fmla="*/ 100 h 3567"/>
              <a:gd name="T48" fmla="*/ 228 w 1934"/>
              <a:gd name="T49" fmla="*/ 152 h 3567"/>
              <a:gd name="T50" fmla="*/ 265 w 1934"/>
              <a:gd name="T51" fmla="*/ 188 h 3567"/>
              <a:gd name="T52" fmla="*/ 317 w 1934"/>
              <a:gd name="T53" fmla="*/ 181 h 3567"/>
              <a:gd name="T54" fmla="*/ 341 w 1934"/>
              <a:gd name="T55" fmla="*/ 134 h 3567"/>
              <a:gd name="T56" fmla="*/ 317 w 1934"/>
              <a:gd name="T57" fmla="*/ 88 h 3567"/>
              <a:gd name="T58" fmla="*/ 259 w 1934"/>
              <a:gd name="T59" fmla="*/ 0 h 3567"/>
              <a:gd name="T60" fmla="*/ 1758 w 1934"/>
              <a:gd name="T61" fmla="*/ 13 h 3567"/>
              <a:gd name="T62" fmla="*/ 1859 w 1934"/>
              <a:gd name="T63" fmla="*/ 76 h 3567"/>
              <a:gd name="T64" fmla="*/ 1922 w 1934"/>
              <a:gd name="T65" fmla="*/ 176 h 3567"/>
              <a:gd name="T66" fmla="*/ 1934 w 1934"/>
              <a:gd name="T67" fmla="*/ 3309 h 3567"/>
              <a:gd name="T68" fmla="*/ 1905 w 1934"/>
              <a:gd name="T69" fmla="*/ 3427 h 3567"/>
              <a:gd name="T70" fmla="*/ 1829 w 1934"/>
              <a:gd name="T71" fmla="*/ 3517 h 3567"/>
              <a:gd name="T72" fmla="*/ 1717 w 1934"/>
              <a:gd name="T73" fmla="*/ 3563 h 3567"/>
              <a:gd name="T74" fmla="*/ 217 w 1934"/>
              <a:gd name="T75" fmla="*/ 3563 h 3567"/>
              <a:gd name="T76" fmla="*/ 106 w 1934"/>
              <a:gd name="T77" fmla="*/ 3517 h 3567"/>
              <a:gd name="T78" fmla="*/ 29 w 1934"/>
              <a:gd name="T79" fmla="*/ 3427 h 3567"/>
              <a:gd name="T80" fmla="*/ 0 w 1934"/>
              <a:gd name="T81" fmla="*/ 3309 h 3567"/>
              <a:gd name="T82" fmla="*/ 13 w 1934"/>
              <a:gd name="T83" fmla="*/ 176 h 3567"/>
              <a:gd name="T84" fmla="*/ 76 w 1934"/>
              <a:gd name="T85" fmla="*/ 76 h 3567"/>
              <a:gd name="T86" fmla="*/ 177 w 1934"/>
              <a:gd name="T87" fmla="*/ 13 h 3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34" h="3567">
                <a:moveTo>
                  <a:pt x="877" y="3229"/>
                </a:moveTo>
                <a:lnTo>
                  <a:pt x="853" y="3233"/>
                </a:lnTo>
                <a:lnTo>
                  <a:pt x="831" y="3240"/>
                </a:lnTo>
                <a:lnTo>
                  <a:pt x="812" y="3253"/>
                </a:lnTo>
                <a:lnTo>
                  <a:pt x="795" y="3268"/>
                </a:lnTo>
                <a:lnTo>
                  <a:pt x="783" y="3287"/>
                </a:lnTo>
                <a:lnTo>
                  <a:pt x="775" y="3309"/>
                </a:lnTo>
                <a:lnTo>
                  <a:pt x="773" y="3333"/>
                </a:lnTo>
                <a:lnTo>
                  <a:pt x="775" y="3356"/>
                </a:lnTo>
                <a:lnTo>
                  <a:pt x="783" y="3378"/>
                </a:lnTo>
                <a:lnTo>
                  <a:pt x="795" y="3397"/>
                </a:lnTo>
                <a:lnTo>
                  <a:pt x="812" y="3413"/>
                </a:lnTo>
                <a:lnTo>
                  <a:pt x="831" y="3426"/>
                </a:lnTo>
                <a:lnTo>
                  <a:pt x="853" y="3433"/>
                </a:lnTo>
                <a:lnTo>
                  <a:pt x="877" y="3436"/>
                </a:lnTo>
                <a:lnTo>
                  <a:pt x="1058" y="3436"/>
                </a:lnTo>
                <a:lnTo>
                  <a:pt x="1082" y="3433"/>
                </a:lnTo>
                <a:lnTo>
                  <a:pt x="1103" y="3426"/>
                </a:lnTo>
                <a:lnTo>
                  <a:pt x="1123" y="3413"/>
                </a:lnTo>
                <a:lnTo>
                  <a:pt x="1139" y="3397"/>
                </a:lnTo>
                <a:lnTo>
                  <a:pt x="1151" y="3378"/>
                </a:lnTo>
                <a:lnTo>
                  <a:pt x="1159" y="3356"/>
                </a:lnTo>
                <a:lnTo>
                  <a:pt x="1162" y="3333"/>
                </a:lnTo>
                <a:lnTo>
                  <a:pt x="1159" y="3309"/>
                </a:lnTo>
                <a:lnTo>
                  <a:pt x="1151" y="3287"/>
                </a:lnTo>
                <a:lnTo>
                  <a:pt x="1139" y="3268"/>
                </a:lnTo>
                <a:lnTo>
                  <a:pt x="1123" y="3253"/>
                </a:lnTo>
                <a:lnTo>
                  <a:pt x="1103" y="3240"/>
                </a:lnTo>
                <a:lnTo>
                  <a:pt x="1082" y="3233"/>
                </a:lnTo>
                <a:lnTo>
                  <a:pt x="1058" y="3229"/>
                </a:lnTo>
                <a:lnTo>
                  <a:pt x="877" y="3229"/>
                </a:lnTo>
                <a:close/>
                <a:moveTo>
                  <a:pt x="110" y="418"/>
                </a:moveTo>
                <a:lnTo>
                  <a:pt x="110" y="3148"/>
                </a:lnTo>
                <a:lnTo>
                  <a:pt x="1825" y="3148"/>
                </a:lnTo>
                <a:lnTo>
                  <a:pt x="1825" y="418"/>
                </a:lnTo>
                <a:lnTo>
                  <a:pt x="110" y="418"/>
                </a:lnTo>
                <a:close/>
                <a:moveTo>
                  <a:pt x="793" y="152"/>
                </a:moveTo>
                <a:lnTo>
                  <a:pt x="782" y="155"/>
                </a:lnTo>
                <a:lnTo>
                  <a:pt x="774" y="163"/>
                </a:lnTo>
                <a:lnTo>
                  <a:pt x="771" y="175"/>
                </a:lnTo>
                <a:lnTo>
                  <a:pt x="774" y="186"/>
                </a:lnTo>
                <a:lnTo>
                  <a:pt x="782" y="194"/>
                </a:lnTo>
                <a:lnTo>
                  <a:pt x="793" y="197"/>
                </a:lnTo>
                <a:lnTo>
                  <a:pt x="1141" y="197"/>
                </a:lnTo>
                <a:lnTo>
                  <a:pt x="1152" y="194"/>
                </a:lnTo>
                <a:lnTo>
                  <a:pt x="1160" y="186"/>
                </a:lnTo>
                <a:lnTo>
                  <a:pt x="1164" y="175"/>
                </a:lnTo>
                <a:lnTo>
                  <a:pt x="1160" y="163"/>
                </a:lnTo>
                <a:lnTo>
                  <a:pt x="1152" y="155"/>
                </a:lnTo>
                <a:lnTo>
                  <a:pt x="1141" y="152"/>
                </a:lnTo>
                <a:lnTo>
                  <a:pt x="793" y="152"/>
                </a:lnTo>
                <a:close/>
                <a:moveTo>
                  <a:pt x="447" y="98"/>
                </a:moveTo>
                <a:lnTo>
                  <a:pt x="434" y="101"/>
                </a:lnTo>
                <a:lnTo>
                  <a:pt x="422" y="109"/>
                </a:lnTo>
                <a:lnTo>
                  <a:pt x="414" y="120"/>
                </a:lnTo>
                <a:lnTo>
                  <a:pt x="412" y="134"/>
                </a:lnTo>
                <a:lnTo>
                  <a:pt x="414" y="148"/>
                </a:lnTo>
                <a:lnTo>
                  <a:pt x="422" y="160"/>
                </a:lnTo>
                <a:lnTo>
                  <a:pt x="433" y="168"/>
                </a:lnTo>
                <a:lnTo>
                  <a:pt x="447" y="170"/>
                </a:lnTo>
                <a:lnTo>
                  <a:pt x="462" y="168"/>
                </a:lnTo>
                <a:lnTo>
                  <a:pt x="473" y="160"/>
                </a:lnTo>
                <a:lnTo>
                  <a:pt x="481" y="148"/>
                </a:lnTo>
                <a:lnTo>
                  <a:pt x="484" y="134"/>
                </a:lnTo>
                <a:lnTo>
                  <a:pt x="481" y="120"/>
                </a:lnTo>
                <a:lnTo>
                  <a:pt x="473" y="109"/>
                </a:lnTo>
                <a:lnTo>
                  <a:pt x="462" y="101"/>
                </a:lnTo>
                <a:lnTo>
                  <a:pt x="447" y="98"/>
                </a:lnTo>
                <a:close/>
                <a:moveTo>
                  <a:pt x="283" y="77"/>
                </a:moveTo>
                <a:lnTo>
                  <a:pt x="265" y="79"/>
                </a:lnTo>
                <a:lnTo>
                  <a:pt x="249" y="88"/>
                </a:lnTo>
                <a:lnTo>
                  <a:pt x="236" y="100"/>
                </a:lnTo>
                <a:lnTo>
                  <a:pt x="228" y="116"/>
                </a:lnTo>
                <a:lnTo>
                  <a:pt x="225" y="134"/>
                </a:lnTo>
                <a:lnTo>
                  <a:pt x="228" y="152"/>
                </a:lnTo>
                <a:lnTo>
                  <a:pt x="236" y="169"/>
                </a:lnTo>
                <a:lnTo>
                  <a:pt x="249" y="181"/>
                </a:lnTo>
                <a:lnTo>
                  <a:pt x="265" y="188"/>
                </a:lnTo>
                <a:lnTo>
                  <a:pt x="283" y="192"/>
                </a:lnTo>
                <a:lnTo>
                  <a:pt x="301" y="188"/>
                </a:lnTo>
                <a:lnTo>
                  <a:pt x="317" y="181"/>
                </a:lnTo>
                <a:lnTo>
                  <a:pt x="330" y="169"/>
                </a:lnTo>
                <a:lnTo>
                  <a:pt x="338" y="152"/>
                </a:lnTo>
                <a:lnTo>
                  <a:pt x="341" y="134"/>
                </a:lnTo>
                <a:lnTo>
                  <a:pt x="338" y="116"/>
                </a:lnTo>
                <a:lnTo>
                  <a:pt x="330" y="100"/>
                </a:lnTo>
                <a:lnTo>
                  <a:pt x="317" y="88"/>
                </a:lnTo>
                <a:lnTo>
                  <a:pt x="301" y="79"/>
                </a:lnTo>
                <a:lnTo>
                  <a:pt x="283" y="77"/>
                </a:lnTo>
                <a:close/>
                <a:moveTo>
                  <a:pt x="259" y="0"/>
                </a:moveTo>
                <a:lnTo>
                  <a:pt x="1675" y="0"/>
                </a:lnTo>
                <a:lnTo>
                  <a:pt x="1717" y="3"/>
                </a:lnTo>
                <a:lnTo>
                  <a:pt x="1758" y="13"/>
                </a:lnTo>
                <a:lnTo>
                  <a:pt x="1794" y="29"/>
                </a:lnTo>
                <a:lnTo>
                  <a:pt x="1829" y="50"/>
                </a:lnTo>
                <a:lnTo>
                  <a:pt x="1859" y="76"/>
                </a:lnTo>
                <a:lnTo>
                  <a:pt x="1884" y="106"/>
                </a:lnTo>
                <a:lnTo>
                  <a:pt x="1905" y="139"/>
                </a:lnTo>
                <a:lnTo>
                  <a:pt x="1922" y="176"/>
                </a:lnTo>
                <a:lnTo>
                  <a:pt x="1931" y="216"/>
                </a:lnTo>
                <a:lnTo>
                  <a:pt x="1934" y="258"/>
                </a:lnTo>
                <a:lnTo>
                  <a:pt x="1934" y="3309"/>
                </a:lnTo>
                <a:lnTo>
                  <a:pt x="1931" y="3351"/>
                </a:lnTo>
                <a:lnTo>
                  <a:pt x="1922" y="3390"/>
                </a:lnTo>
                <a:lnTo>
                  <a:pt x="1905" y="3427"/>
                </a:lnTo>
                <a:lnTo>
                  <a:pt x="1884" y="3461"/>
                </a:lnTo>
                <a:lnTo>
                  <a:pt x="1859" y="3491"/>
                </a:lnTo>
                <a:lnTo>
                  <a:pt x="1829" y="3517"/>
                </a:lnTo>
                <a:lnTo>
                  <a:pt x="1794" y="3538"/>
                </a:lnTo>
                <a:lnTo>
                  <a:pt x="1758" y="3553"/>
                </a:lnTo>
                <a:lnTo>
                  <a:pt x="1717" y="3563"/>
                </a:lnTo>
                <a:lnTo>
                  <a:pt x="1675" y="3567"/>
                </a:lnTo>
                <a:lnTo>
                  <a:pt x="259" y="3567"/>
                </a:lnTo>
                <a:lnTo>
                  <a:pt x="217" y="3563"/>
                </a:lnTo>
                <a:lnTo>
                  <a:pt x="177" y="3553"/>
                </a:lnTo>
                <a:lnTo>
                  <a:pt x="140" y="3538"/>
                </a:lnTo>
                <a:lnTo>
                  <a:pt x="106" y="3517"/>
                </a:lnTo>
                <a:lnTo>
                  <a:pt x="76" y="3491"/>
                </a:lnTo>
                <a:lnTo>
                  <a:pt x="50" y="3461"/>
                </a:lnTo>
                <a:lnTo>
                  <a:pt x="29" y="3427"/>
                </a:lnTo>
                <a:lnTo>
                  <a:pt x="13" y="3390"/>
                </a:lnTo>
                <a:lnTo>
                  <a:pt x="3" y="3351"/>
                </a:lnTo>
                <a:lnTo>
                  <a:pt x="0" y="3309"/>
                </a:lnTo>
                <a:lnTo>
                  <a:pt x="0" y="258"/>
                </a:lnTo>
                <a:lnTo>
                  <a:pt x="3" y="216"/>
                </a:lnTo>
                <a:lnTo>
                  <a:pt x="13" y="176"/>
                </a:lnTo>
                <a:lnTo>
                  <a:pt x="29" y="139"/>
                </a:lnTo>
                <a:lnTo>
                  <a:pt x="50" y="106"/>
                </a:lnTo>
                <a:lnTo>
                  <a:pt x="76" y="76"/>
                </a:lnTo>
                <a:lnTo>
                  <a:pt x="106" y="50"/>
                </a:lnTo>
                <a:lnTo>
                  <a:pt x="140" y="29"/>
                </a:lnTo>
                <a:lnTo>
                  <a:pt x="177" y="13"/>
                </a:lnTo>
                <a:lnTo>
                  <a:pt x="217" y="3"/>
                </a:lnTo>
                <a:lnTo>
                  <a:pt x="2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7" name="Freeform 6"/>
          <p:cNvSpPr>
            <a:spLocks/>
          </p:cNvSpPr>
          <p:nvPr/>
        </p:nvSpPr>
        <p:spPr bwMode="auto">
          <a:xfrm>
            <a:off x="7137651" y="4595158"/>
            <a:ext cx="617360" cy="616984"/>
          </a:xfrm>
          <a:custGeom>
            <a:avLst/>
            <a:gdLst>
              <a:gd name="T0" fmla="*/ 3536 w 6560"/>
              <a:gd name="T1" fmla="*/ 16 h 6556"/>
              <a:gd name="T2" fmla="*/ 3857 w 6560"/>
              <a:gd name="T3" fmla="*/ 84 h 6556"/>
              <a:gd name="T4" fmla="*/ 4099 w 6560"/>
              <a:gd name="T5" fmla="*/ 193 h 6556"/>
              <a:gd name="T6" fmla="*/ 4306 w 6560"/>
              <a:gd name="T7" fmla="*/ 361 h 6556"/>
              <a:gd name="T8" fmla="*/ 4472 w 6560"/>
              <a:gd name="T9" fmla="*/ 600 h 6556"/>
              <a:gd name="T10" fmla="*/ 4565 w 6560"/>
              <a:gd name="T11" fmla="*/ 875 h 6556"/>
              <a:gd name="T12" fmla="*/ 4599 w 6560"/>
              <a:gd name="T13" fmla="*/ 1166 h 6556"/>
              <a:gd name="T14" fmla="*/ 4603 w 6560"/>
              <a:gd name="T15" fmla="*/ 1912 h 6556"/>
              <a:gd name="T16" fmla="*/ 4643 w 6560"/>
              <a:gd name="T17" fmla="*/ 1975 h 6556"/>
              <a:gd name="T18" fmla="*/ 4709 w 6560"/>
              <a:gd name="T19" fmla="*/ 2161 h 6556"/>
              <a:gd name="T20" fmla="*/ 4699 w 6560"/>
              <a:gd name="T21" fmla="*/ 2358 h 6556"/>
              <a:gd name="T22" fmla="*/ 4617 w 6560"/>
              <a:gd name="T23" fmla="*/ 2535 h 6556"/>
              <a:gd name="T24" fmla="*/ 4534 w 6560"/>
              <a:gd name="T25" fmla="*/ 2621 h 6556"/>
              <a:gd name="T26" fmla="*/ 4492 w 6560"/>
              <a:gd name="T27" fmla="*/ 2685 h 6556"/>
              <a:gd name="T28" fmla="*/ 4334 w 6560"/>
              <a:gd name="T29" fmla="*/ 3076 h 6556"/>
              <a:gd name="T30" fmla="*/ 4099 w 6560"/>
              <a:gd name="T31" fmla="*/ 3425 h 6556"/>
              <a:gd name="T32" fmla="*/ 4121 w 6560"/>
              <a:gd name="T33" fmla="*/ 3875 h 6556"/>
              <a:gd name="T34" fmla="*/ 4226 w 6560"/>
              <a:gd name="T35" fmla="*/ 4128 h 6556"/>
              <a:gd name="T36" fmla="*/ 4406 w 6560"/>
              <a:gd name="T37" fmla="*/ 4328 h 6556"/>
              <a:gd name="T38" fmla="*/ 4643 w 6560"/>
              <a:gd name="T39" fmla="*/ 4459 h 6556"/>
              <a:gd name="T40" fmla="*/ 4921 w 6560"/>
              <a:gd name="T41" fmla="*/ 4507 h 6556"/>
              <a:gd name="T42" fmla="*/ 5349 w 6560"/>
              <a:gd name="T43" fmla="*/ 4513 h 6556"/>
              <a:gd name="T44" fmla="*/ 5443 w 6560"/>
              <a:gd name="T45" fmla="*/ 4551 h 6556"/>
              <a:gd name="T46" fmla="*/ 5599 w 6560"/>
              <a:gd name="T47" fmla="*/ 4630 h 6556"/>
              <a:gd name="T48" fmla="*/ 5798 w 6560"/>
              <a:gd name="T49" fmla="*/ 4764 h 6556"/>
              <a:gd name="T50" fmla="*/ 6023 w 6560"/>
              <a:gd name="T51" fmla="*/ 4963 h 6556"/>
              <a:gd name="T52" fmla="*/ 6261 w 6560"/>
              <a:gd name="T53" fmla="*/ 5236 h 6556"/>
              <a:gd name="T54" fmla="*/ 6488 w 6560"/>
              <a:gd name="T55" fmla="*/ 5595 h 6556"/>
              <a:gd name="T56" fmla="*/ 6554 w 6560"/>
              <a:gd name="T57" fmla="*/ 6213 h 6556"/>
              <a:gd name="T58" fmla="*/ 6480 w 6560"/>
              <a:gd name="T59" fmla="*/ 6389 h 6556"/>
              <a:gd name="T60" fmla="*/ 6339 w 6560"/>
              <a:gd name="T61" fmla="*/ 6510 h 6556"/>
              <a:gd name="T62" fmla="*/ 6149 w 6560"/>
              <a:gd name="T63" fmla="*/ 6556 h 6556"/>
              <a:gd name="T64" fmla="*/ 281 w 6560"/>
              <a:gd name="T65" fmla="*/ 6536 h 6556"/>
              <a:gd name="T66" fmla="*/ 120 w 6560"/>
              <a:gd name="T67" fmla="*/ 6436 h 6556"/>
              <a:gd name="T68" fmla="*/ 20 w 6560"/>
              <a:gd name="T69" fmla="*/ 6275 h 6556"/>
              <a:gd name="T70" fmla="*/ 0 w 6560"/>
              <a:gd name="T71" fmla="*/ 5737 h 6556"/>
              <a:gd name="T72" fmla="*/ 221 w 6560"/>
              <a:gd name="T73" fmla="*/ 5346 h 6556"/>
              <a:gd name="T74" fmla="*/ 457 w 6560"/>
              <a:gd name="T75" fmla="*/ 5045 h 6556"/>
              <a:gd name="T76" fmla="*/ 688 w 6560"/>
              <a:gd name="T77" fmla="*/ 4822 h 6556"/>
              <a:gd name="T78" fmla="*/ 900 w 6560"/>
              <a:gd name="T79" fmla="*/ 4668 h 6556"/>
              <a:gd name="T80" fmla="*/ 1071 w 6560"/>
              <a:gd name="T81" fmla="*/ 4573 h 6556"/>
              <a:gd name="T82" fmla="*/ 1187 w 6560"/>
              <a:gd name="T83" fmla="*/ 4521 h 6556"/>
              <a:gd name="T84" fmla="*/ 1231 w 6560"/>
              <a:gd name="T85" fmla="*/ 4507 h 6556"/>
              <a:gd name="T86" fmla="*/ 1827 w 6560"/>
              <a:gd name="T87" fmla="*/ 4485 h 6556"/>
              <a:gd name="T88" fmla="*/ 2080 w 6560"/>
              <a:gd name="T89" fmla="*/ 4379 h 6556"/>
              <a:gd name="T90" fmla="*/ 2280 w 6560"/>
              <a:gd name="T91" fmla="*/ 4200 h 6556"/>
              <a:gd name="T92" fmla="*/ 2411 w 6560"/>
              <a:gd name="T93" fmla="*/ 3965 h 6556"/>
              <a:gd name="T94" fmla="*/ 2459 w 6560"/>
              <a:gd name="T95" fmla="*/ 3688 h 6556"/>
              <a:gd name="T96" fmla="*/ 2310 w 6560"/>
              <a:gd name="T97" fmla="*/ 3211 h 6556"/>
              <a:gd name="T98" fmla="*/ 2134 w 6560"/>
              <a:gd name="T99" fmla="*/ 2874 h 6556"/>
              <a:gd name="T100" fmla="*/ 2072 w 6560"/>
              <a:gd name="T101" fmla="*/ 2695 h 6556"/>
              <a:gd name="T102" fmla="*/ 2020 w 6560"/>
              <a:gd name="T103" fmla="*/ 2617 h 6556"/>
              <a:gd name="T104" fmla="*/ 1895 w 6560"/>
              <a:gd name="T105" fmla="*/ 2458 h 6556"/>
              <a:gd name="T106" fmla="*/ 1845 w 6560"/>
              <a:gd name="T107" fmla="*/ 2260 h 6556"/>
              <a:gd name="T108" fmla="*/ 1875 w 6560"/>
              <a:gd name="T109" fmla="*/ 2059 h 6556"/>
              <a:gd name="T110" fmla="*/ 1933 w 6560"/>
              <a:gd name="T111" fmla="*/ 1949 h 6556"/>
              <a:gd name="T112" fmla="*/ 1959 w 6560"/>
              <a:gd name="T113" fmla="*/ 1874 h 6556"/>
              <a:gd name="T114" fmla="*/ 1969 w 6560"/>
              <a:gd name="T115" fmla="*/ 1040 h 6556"/>
              <a:gd name="T116" fmla="*/ 2028 w 6560"/>
              <a:gd name="T117" fmla="*/ 753 h 6556"/>
              <a:gd name="T118" fmla="*/ 2156 w 6560"/>
              <a:gd name="T119" fmla="*/ 490 h 6556"/>
              <a:gd name="T120" fmla="*/ 2356 w 6560"/>
              <a:gd name="T121" fmla="*/ 275 h 6556"/>
              <a:gd name="T122" fmla="*/ 2607 w 6560"/>
              <a:gd name="T123" fmla="*/ 124 h 6556"/>
              <a:gd name="T124" fmla="*/ 2940 w 6560"/>
              <a:gd name="T125" fmla="*/ 30 h 6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560" h="6556">
                <a:moveTo>
                  <a:pt x="3237" y="0"/>
                </a:moveTo>
                <a:lnTo>
                  <a:pt x="3387" y="4"/>
                </a:lnTo>
                <a:lnTo>
                  <a:pt x="3536" y="16"/>
                </a:lnTo>
                <a:lnTo>
                  <a:pt x="3686" y="40"/>
                </a:lnTo>
                <a:lnTo>
                  <a:pt x="3772" y="58"/>
                </a:lnTo>
                <a:lnTo>
                  <a:pt x="3857" y="84"/>
                </a:lnTo>
                <a:lnTo>
                  <a:pt x="3941" y="114"/>
                </a:lnTo>
                <a:lnTo>
                  <a:pt x="4021" y="151"/>
                </a:lnTo>
                <a:lnTo>
                  <a:pt x="4099" y="193"/>
                </a:lnTo>
                <a:lnTo>
                  <a:pt x="4173" y="243"/>
                </a:lnTo>
                <a:lnTo>
                  <a:pt x="4242" y="299"/>
                </a:lnTo>
                <a:lnTo>
                  <a:pt x="4306" y="361"/>
                </a:lnTo>
                <a:lnTo>
                  <a:pt x="4370" y="435"/>
                </a:lnTo>
                <a:lnTo>
                  <a:pt x="4426" y="514"/>
                </a:lnTo>
                <a:lnTo>
                  <a:pt x="4472" y="600"/>
                </a:lnTo>
                <a:lnTo>
                  <a:pt x="4512" y="690"/>
                </a:lnTo>
                <a:lnTo>
                  <a:pt x="4542" y="781"/>
                </a:lnTo>
                <a:lnTo>
                  <a:pt x="4565" y="875"/>
                </a:lnTo>
                <a:lnTo>
                  <a:pt x="4583" y="973"/>
                </a:lnTo>
                <a:lnTo>
                  <a:pt x="4595" y="1068"/>
                </a:lnTo>
                <a:lnTo>
                  <a:pt x="4599" y="1166"/>
                </a:lnTo>
                <a:lnTo>
                  <a:pt x="4601" y="1527"/>
                </a:lnTo>
                <a:lnTo>
                  <a:pt x="4599" y="1888"/>
                </a:lnTo>
                <a:lnTo>
                  <a:pt x="4603" y="1912"/>
                </a:lnTo>
                <a:lnTo>
                  <a:pt x="4615" y="1934"/>
                </a:lnTo>
                <a:lnTo>
                  <a:pt x="4629" y="1955"/>
                </a:lnTo>
                <a:lnTo>
                  <a:pt x="4643" y="1975"/>
                </a:lnTo>
                <a:lnTo>
                  <a:pt x="4675" y="2035"/>
                </a:lnTo>
                <a:lnTo>
                  <a:pt x="4697" y="2097"/>
                </a:lnTo>
                <a:lnTo>
                  <a:pt x="4709" y="2161"/>
                </a:lnTo>
                <a:lnTo>
                  <a:pt x="4715" y="2227"/>
                </a:lnTo>
                <a:lnTo>
                  <a:pt x="4711" y="2292"/>
                </a:lnTo>
                <a:lnTo>
                  <a:pt x="4699" y="2358"/>
                </a:lnTo>
                <a:lnTo>
                  <a:pt x="4679" y="2420"/>
                </a:lnTo>
                <a:lnTo>
                  <a:pt x="4651" y="2480"/>
                </a:lnTo>
                <a:lnTo>
                  <a:pt x="4617" y="2535"/>
                </a:lnTo>
                <a:lnTo>
                  <a:pt x="4573" y="2585"/>
                </a:lnTo>
                <a:lnTo>
                  <a:pt x="4554" y="2603"/>
                </a:lnTo>
                <a:lnTo>
                  <a:pt x="4534" y="2621"/>
                </a:lnTo>
                <a:lnTo>
                  <a:pt x="4516" y="2639"/>
                </a:lnTo>
                <a:lnTo>
                  <a:pt x="4502" y="2661"/>
                </a:lnTo>
                <a:lnTo>
                  <a:pt x="4492" y="2685"/>
                </a:lnTo>
                <a:lnTo>
                  <a:pt x="4448" y="2819"/>
                </a:lnTo>
                <a:lnTo>
                  <a:pt x="4394" y="2948"/>
                </a:lnTo>
                <a:lnTo>
                  <a:pt x="4334" y="3076"/>
                </a:lnTo>
                <a:lnTo>
                  <a:pt x="4264" y="3197"/>
                </a:lnTo>
                <a:lnTo>
                  <a:pt x="4187" y="3313"/>
                </a:lnTo>
                <a:lnTo>
                  <a:pt x="4099" y="3425"/>
                </a:lnTo>
                <a:lnTo>
                  <a:pt x="4099" y="3688"/>
                </a:lnTo>
                <a:lnTo>
                  <a:pt x="4105" y="3783"/>
                </a:lnTo>
                <a:lnTo>
                  <a:pt x="4121" y="3875"/>
                </a:lnTo>
                <a:lnTo>
                  <a:pt x="4147" y="3965"/>
                </a:lnTo>
                <a:lnTo>
                  <a:pt x="4183" y="4048"/>
                </a:lnTo>
                <a:lnTo>
                  <a:pt x="4226" y="4128"/>
                </a:lnTo>
                <a:lnTo>
                  <a:pt x="4280" y="4200"/>
                </a:lnTo>
                <a:lnTo>
                  <a:pt x="4340" y="4268"/>
                </a:lnTo>
                <a:lnTo>
                  <a:pt x="4406" y="4328"/>
                </a:lnTo>
                <a:lnTo>
                  <a:pt x="4480" y="4379"/>
                </a:lnTo>
                <a:lnTo>
                  <a:pt x="4560" y="4423"/>
                </a:lnTo>
                <a:lnTo>
                  <a:pt x="4643" y="4459"/>
                </a:lnTo>
                <a:lnTo>
                  <a:pt x="4731" y="4485"/>
                </a:lnTo>
                <a:lnTo>
                  <a:pt x="4825" y="4501"/>
                </a:lnTo>
                <a:lnTo>
                  <a:pt x="4921" y="4507"/>
                </a:lnTo>
                <a:lnTo>
                  <a:pt x="5329" y="4507"/>
                </a:lnTo>
                <a:lnTo>
                  <a:pt x="5335" y="4509"/>
                </a:lnTo>
                <a:lnTo>
                  <a:pt x="5349" y="4513"/>
                </a:lnTo>
                <a:lnTo>
                  <a:pt x="5371" y="4521"/>
                </a:lnTo>
                <a:lnTo>
                  <a:pt x="5403" y="4535"/>
                </a:lnTo>
                <a:lnTo>
                  <a:pt x="5443" y="4551"/>
                </a:lnTo>
                <a:lnTo>
                  <a:pt x="5489" y="4573"/>
                </a:lnTo>
                <a:lnTo>
                  <a:pt x="5541" y="4599"/>
                </a:lnTo>
                <a:lnTo>
                  <a:pt x="5599" y="4630"/>
                </a:lnTo>
                <a:lnTo>
                  <a:pt x="5660" y="4668"/>
                </a:lnTo>
                <a:lnTo>
                  <a:pt x="5726" y="4712"/>
                </a:lnTo>
                <a:lnTo>
                  <a:pt x="5798" y="4764"/>
                </a:lnTo>
                <a:lnTo>
                  <a:pt x="5872" y="4822"/>
                </a:lnTo>
                <a:lnTo>
                  <a:pt x="5948" y="4890"/>
                </a:lnTo>
                <a:lnTo>
                  <a:pt x="6023" y="4963"/>
                </a:lnTo>
                <a:lnTo>
                  <a:pt x="6103" y="5045"/>
                </a:lnTo>
                <a:lnTo>
                  <a:pt x="6181" y="5137"/>
                </a:lnTo>
                <a:lnTo>
                  <a:pt x="6261" y="5236"/>
                </a:lnTo>
                <a:lnTo>
                  <a:pt x="6339" y="5346"/>
                </a:lnTo>
                <a:lnTo>
                  <a:pt x="6414" y="5466"/>
                </a:lnTo>
                <a:lnTo>
                  <a:pt x="6488" y="5595"/>
                </a:lnTo>
                <a:lnTo>
                  <a:pt x="6560" y="5737"/>
                </a:lnTo>
                <a:lnTo>
                  <a:pt x="6560" y="6145"/>
                </a:lnTo>
                <a:lnTo>
                  <a:pt x="6554" y="6213"/>
                </a:lnTo>
                <a:lnTo>
                  <a:pt x="6538" y="6275"/>
                </a:lnTo>
                <a:lnTo>
                  <a:pt x="6514" y="6335"/>
                </a:lnTo>
                <a:lnTo>
                  <a:pt x="6480" y="6389"/>
                </a:lnTo>
                <a:lnTo>
                  <a:pt x="6440" y="6436"/>
                </a:lnTo>
                <a:lnTo>
                  <a:pt x="6392" y="6476"/>
                </a:lnTo>
                <a:lnTo>
                  <a:pt x="6339" y="6510"/>
                </a:lnTo>
                <a:lnTo>
                  <a:pt x="6279" y="6536"/>
                </a:lnTo>
                <a:lnTo>
                  <a:pt x="6217" y="6550"/>
                </a:lnTo>
                <a:lnTo>
                  <a:pt x="6149" y="6556"/>
                </a:lnTo>
                <a:lnTo>
                  <a:pt x="411" y="6556"/>
                </a:lnTo>
                <a:lnTo>
                  <a:pt x="343" y="6550"/>
                </a:lnTo>
                <a:lnTo>
                  <a:pt x="281" y="6536"/>
                </a:lnTo>
                <a:lnTo>
                  <a:pt x="221" y="6510"/>
                </a:lnTo>
                <a:lnTo>
                  <a:pt x="168" y="6476"/>
                </a:lnTo>
                <a:lnTo>
                  <a:pt x="120" y="6436"/>
                </a:lnTo>
                <a:lnTo>
                  <a:pt x="80" y="6389"/>
                </a:lnTo>
                <a:lnTo>
                  <a:pt x="46" y="6335"/>
                </a:lnTo>
                <a:lnTo>
                  <a:pt x="20" y="6275"/>
                </a:lnTo>
                <a:lnTo>
                  <a:pt x="6" y="6213"/>
                </a:lnTo>
                <a:lnTo>
                  <a:pt x="0" y="6145"/>
                </a:lnTo>
                <a:lnTo>
                  <a:pt x="0" y="5737"/>
                </a:lnTo>
                <a:lnTo>
                  <a:pt x="72" y="5595"/>
                </a:lnTo>
                <a:lnTo>
                  <a:pt x="146" y="5466"/>
                </a:lnTo>
                <a:lnTo>
                  <a:pt x="221" y="5346"/>
                </a:lnTo>
                <a:lnTo>
                  <a:pt x="299" y="5236"/>
                </a:lnTo>
                <a:lnTo>
                  <a:pt x="377" y="5137"/>
                </a:lnTo>
                <a:lnTo>
                  <a:pt x="457" y="5045"/>
                </a:lnTo>
                <a:lnTo>
                  <a:pt x="535" y="4963"/>
                </a:lnTo>
                <a:lnTo>
                  <a:pt x="612" y="4890"/>
                </a:lnTo>
                <a:lnTo>
                  <a:pt x="688" y="4822"/>
                </a:lnTo>
                <a:lnTo>
                  <a:pt x="762" y="4764"/>
                </a:lnTo>
                <a:lnTo>
                  <a:pt x="832" y="4712"/>
                </a:lnTo>
                <a:lnTo>
                  <a:pt x="900" y="4668"/>
                </a:lnTo>
                <a:lnTo>
                  <a:pt x="961" y="4630"/>
                </a:lnTo>
                <a:lnTo>
                  <a:pt x="1019" y="4599"/>
                </a:lnTo>
                <a:lnTo>
                  <a:pt x="1071" y="4573"/>
                </a:lnTo>
                <a:lnTo>
                  <a:pt x="1117" y="4551"/>
                </a:lnTo>
                <a:lnTo>
                  <a:pt x="1157" y="4535"/>
                </a:lnTo>
                <a:lnTo>
                  <a:pt x="1187" y="4521"/>
                </a:lnTo>
                <a:lnTo>
                  <a:pt x="1211" y="4513"/>
                </a:lnTo>
                <a:lnTo>
                  <a:pt x="1225" y="4509"/>
                </a:lnTo>
                <a:lnTo>
                  <a:pt x="1231" y="4507"/>
                </a:lnTo>
                <a:lnTo>
                  <a:pt x="1640" y="4507"/>
                </a:lnTo>
                <a:lnTo>
                  <a:pt x="1735" y="4501"/>
                </a:lnTo>
                <a:lnTo>
                  <a:pt x="1827" y="4485"/>
                </a:lnTo>
                <a:lnTo>
                  <a:pt x="1917" y="4459"/>
                </a:lnTo>
                <a:lnTo>
                  <a:pt x="2001" y="4423"/>
                </a:lnTo>
                <a:lnTo>
                  <a:pt x="2080" y="4379"/>
                </a:lnTo>
                <a:lnTo>
                  <a:pt x="2152" y="4328"/>
                </a:lnTo>
                <a:lnTo>
                  <a:pt x="2220" y="4268"/>
                </a:lnTo>
                <a:lnTo>
                  <a:pt x="2280" y="4200"/>
                </a:lnTo>
                <a:lnTo>
                  <a:pt x="2332" y="4128"/>
                </a:lnTo>
                <a:lnTo>
                  <a:pt x="2377" y="4048"/>
                </a:lnTo>
                <a:lnTo>
                  <a:pt x="2411" y="3965"/>
                </a:lnTo>
                <a:lnTo>
                  <a:pt x="2437" y="3875"/>
                </a:lnTo>
                <a:lnTo>
                  <a:pt x="2455" y="3783"/>
                </a:lnTo>
                <a:lnTo>
                  <a:pt x="2459" y="3688"/>
                </a:lnTo>
                <a:lnTo>
                  <a:pt x="2459" y="3417"/>
                </a:lnTo>
                <a:lnTo>
                  <a:pt x="2381" y="3317"/>
                </a:lnTo>
                <a:lnTo>
                  <a:pt x="2310" y="3211"/>
                </a:lnTo>
                <a:lnTo>
                  <a:pt x="2244" y="3104"/>
                </a:lnTo>
                <a:lnTo>
                  <a:pt x="2184" y="2990"/>
                </a:lnTo>
                <a:lnTo>
                  <a:pt x="2134" y="2874"/>
                </a:lnTo>
                <a:lnTo>
                  <a:pt x="2090" y="2755"/>
                </a:lnTo>
                <a:lnTo>
                  <a:pt x="2080" y="2725"/>
                </a:lnTo>
                <a:lnTo>
                  <a:pt x="2072" y="2695"/>
                </a:lnTo>
                <a:lnTo>
                  <a:pt x="2060" y="2665"/>
                </a:lnTo>
                <a:lnTo>
                  <a:pt x="2042" y="2639"/>
                </a:lnTo>
                <a:lnTo>
                  <a:pt x="2020" y="2617"/>
                </a:lnTo>
                <a:lnTo>
                  <a:pt x="1971" y="2569"/>
                </a:lnTo>
                <a:lnTo>
                  <a:pt x="1929" y="2516"/>
                </a:lnTo>
                <a:lnTo>
                  <a:pt x="1895" y="2458"/>
                </a:lnTo>
                <a:lnTo>
                  <a:pt x="1871" y="2394"/>
                </a:lnTo>
                <a:lnTo>
                  <a:pt x="1853" y="2328"/>
                </a:lnTo>
                <a:lnTo>
                  <a:pt x="1845" y="2260"/>
                </a:lnTo>
                <a:lnTo>
                  <a:pt x="1847" y="2193"/>
                </a:lnTo>
                <a:lnTo>
                  <a:pt x="1857" y="2125"/>
                </a:lnTo>
                <a:lnTo>
                  <a:pt x="1875" y="2059"/>
                </a:lnTo>
                <a:lnTo>
                  <a:pt x="1905" y="1997"/>
                </a:lnTo>
                <a:lnTo>
                  <a:pt x="1917" y="1973"/>
                </a:lnTo>
                <a:lnTo>
                  <a:pt x="1933" y="1949"/>
                </a:lnTo>
                <a:lnTo>
                  <a:pt x="1947" y="1926"/>
                </a:lnTo>
                <a:lnTo>
                  <a:pt x="1957" y="1902"/>
                </a:lnTo>
                <a:lnTo>
                  <a:pt x="1959" y="1874"/>
                </a:lnTo>
                <a:lnTo>
                  <a:pt x="1959" y="1507"/>
                </a:lnTo>
                <a:lnTo>
                  <a:pt x="1961" y="1138"/>
                </a:lnTo>
                <a:lnTo>
                  <a:pt x="1969" y="1040"/>
                </a:lnTo>
                <a:lnTo>
                  <a:pt x="1981" y="945"/>
                </a:lnTo>
                <a:lnTo>
                  <a:pt x="2001" y="847"/>
                </a:lnTo>
                <a:lnTo>
                  <a:pt x="2028" y="753"/>
                </a:lnTo>
                <a:lnTo>
                  <a:pt x="2062" y="662"/>
                </a:lnTo>
                <a:lnTo>
                  <a:pt x="2106" y="574"/>
                </a:lnTo>
                <a:lnTo>
                  <a:pt x="2156" y="490"/>
                </a:lnTo>
                <a:lnTo>
                  <a:pt x="2216" y="411"/>
                </a:lnTo>
                <a:lnTo>
                  <a:pt x="2282" y="339"/>
                </a:lnTo>
                <a:lnTo>
                  <a:pt x="2356" y="275"/>
                </a:lnTo>
                <a:lnTo>
                  <a:pt x="2435" y="217"/>
                </a:lnTo>
                <a:lnTo>
                  <a:pt x="2519" y="165"/>
                </a:lnTo>
                <a:lnTo>
                  <a:pt x="2607" y="124"/>
                </a:lnTo>
                <a:lnTo>
                  <a:pt x="2699" y="88"/>
                </a:lnTo>
                <a:lnTo>
                  <a:pt x="2792" y="60"/>
                </a:lnTo>
                <a:lnTo>
                  <a:pt x="2940" y="30"/>
                </a:lnTo>
                <a:lnTo>
                  <a:pt x="3088" y="10"/>
                </a:lnTo>
                <a:lnTo>
                  <a:pt x="3237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75" name="직선 화살표 연결선 174"/>
          <p:cNvCxnSpPr/>
          <p:nvPr/>
        </p:nvCxnSpPr>
        <p:spPr>
          <a:xfrm flipH="1">
            <a:off x="6625310" y="3014074"/>
            <a:ext cx="428088" cy="49355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/>
          <p:nvPr/>
        </p:nvCxnSpPr>
        <p:spPr>
          <a:xfrm>
            <a:off x="7844125" y="3014074"/>
            <a:ext cx="500540" cy="4754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Freeform 28"/>
          <p:cNvSpPr>
            <a:spLocks/>
          </p:cNvSpPr>
          <p:nvPr/>
        </p:nvSpPr>
        <p:spPr bwMode="auto">
          <a:xfrm>
            <a:off x="1623852" y="2631960"/>
            <a:ext cx="784800" cy="784800"/>
          </a:xfrm>
          <a:custGeom>
            <a:avLst/>
            <a:gdLst>
              <a:gd name="T0" fmla="*/ 1689 w 3291"/>
              <a:gd name="T1" fmla="*/ 4 h 3205"/>
              <a:gd name="T2" fmla="*/ 1742 w 3291"/>
              <a:gd name="T3" fmla="*/ 26 h 3205"/>
              <a:gd name="T4" fmla="*/ 3236 w 3291"/>
              <a:gd name="T5" fmla="*/ 1337 h 3205"/>
              <a:gd name="T6" fmla="*/ 3271 w 3291"/>
              <a:gd name="T7" fmla="*/ 1382 h 3205"/>
              <a:gd name="T8" fmla="*/ 3289 w 3291"/>
              <a:gd name="T9" fmla="*/ 1435 h 3205"/>
              <a:gd name="T10" fmla="*/ 3287 w 3291"/>
              <a:gd name="T11" fmla="*/ 1489 h 3205"/>
              <a:gd name="T12" fmla="*/ 3266 w 3291"/>
              <a:gd name="T13" fmla="*/ 1540 h 3205"/>
              <a:gd name="T14" fmla="*/ 3207 w 3291"/>
              <a:gd name="T15" fmla="*/ 1610 h 3205"/>
              <a:gd name="T16" fmla="*/ 3166 w 3291"/>
              <a:gd name="T17" fmla="*/ 1648 h 3205"/>
              <a:gd name="T18" fmla="*/ 3122 w 3291"/>
              <a:gd name="T19" fmla="*/ 1673 h 3205"/>
              <a:gd name="T20" fmla="*/ 3081 w 3291"/>
              <a:gd name="T21" fmla="*/ 1684 h 3205"/>
              <a:gd name="T22" fmla="*/ 3045 w 3291"/>
              <a:gd name="T23" fmla="*/ 1679 h 3205"/>
              <a:gd name="T24" fmla="*/ 3016 w 3291"/>
              <a:gd name="T25" fmla="*/ 1656 h 3205"/>
              <a:gd name="T26" fmla="*/ 2989 w 3291"/>
              <a:gd name="T27" fmla="*/ 1632 h 3205"/>
              <a:gd name="T28" fmla="*/ 2970 w 3291"/>
              <a:gd name="T29" fmla="*/ 1616 h 3205"/>
              <a:gd name="T30" fmla="*/ 2964 w 3291"/>
              <a:gd name="T31" fmla="*/ 1610 h 3205"/>
              <a:gd name="T32" fmla="*/ 2961 w 3291"/>
              <a:gd name="T33" fmla="*/ 3073 h 3205"/>
              <a:gd name="T34" fmla="*/ 2942 w 3291"/>
              <a:gd name="T35" fmla="*/ 3125 h 3205"/>
              <a:gd name="T36" fmla="*/ 2906 w 3291"/>
              <a:gd name="T37" fmla="*/ 3167 h 3205"/>
              <a:gd name="T38" fmla="*/ 2859 w 3291"/>
              <a:gd name="T39" fmla="*/ 3195 h 3205"/>
              <a:gd name="T40" fmla="*/ 2803 w 3291"/>
              <a:gd name="T41" fmla="*/ 3205 h 3205"/>
              <a:gd name="T42" fmla="*/ 2165 w 3291"/>
              <a:gd name="T43" fmla="*/ 3202 h 3205"/>
              <a:gd name="T44" fmla="*/ 2115 w 3291"/>
              <a:gd name="T45" fmla="*/ 3183 h 3205"/>
              <a:gd name="T46" fmla="*/ 2076 w 3291"/>
              <a:gd name="T47" fmla="*/ 3148 h 3205"/>
              <a:gd name="T48" fmla="*/ 2051 w 3291"/>
              <a:gd name="T49" fmla="*/ 3101 h 3205"/>
              <a:gd name="T50" fmla="*/ 2042 w 3291"/>
              <a:gd name="T51" fmla="*/ 3044 h 3205"/>
              <a:gd name="T52" fmla="*/ 1309 w 3291"/>
              <a:gd name="T53" fmla="*/ 2026 h 3205"/>
              <a:gd name="T54" fmla="*/ 1306 w 3291"/>
              <a:gd name="T55" fmla="*/ 3073 h 3205"/>
              <a:gd name="T56" fmla="*/ 1287 w 3291"/>
              <a:gd name="T57" fmla="*/ 3125 h 3205"/>
              <a:gd name="T58" fmla="*/ 1252 w 3291"/>
              <a:gd name="T59" fmla="*/ 3167 h 3205"/>
              <a:gd name="T60" fmla="*/ 1205 w 3291"/>
              <a:gd name="T61" fmla="*/ 3195 h 3205"/>
              <a:gd name="T62" fmla="*/ 1149 w 3291"/>
              <a:gd name="T63" fmla="*/ 3205 h 3205"/>
              <a:gd name="T64" fmla="*/ 545 w 3291"/>
              <a:gd name="T65" fmla="*/ 3203 h 3205"/>
              <a:gd name="T66" fmla="*/ 493 w 3291"/>
              <a:gd name="T67" fmla="*/ 3184 h 3205"/>
              <a:gd name="T68" fmla="*/ 451 w 3291"/>
              <a:gd name="T69" fmla="*/ 3148 h 3205"/>
              <a:gd name="T70" fmla="*/ 423 w 3291"/>
              <a:gd name="T71" fmla="*/ 3101 h 3205"/>
              <a:gd name="T72" fmla="*/ 412 w 3291"/>
              <a:gd name="T73" fmla="*/ 3044 h 3205"/>
              <a:gd name="T74" fmla="*/ 302 w 3291"/>
              <a:gd name="T75" fmla="*/ 1689 h 3205"/>
              <a:gd name="T76" fmla="*/ 257 w 3291"/>
              <a:gd name="T77" fmla="*/ 1715 h 3205"/>
              <a:gd name="T78" fmla="*/ 206 w 3291"/>
              <a:gd name="T79" fmla="*/ 1725 h 3205"/>
              <a:gd name="T80" fmla="*/ 152 w 3291"/>
              <a:gd name="T81" fmla="*/ 1716 h 3205"/>
              <a:gd name="T82" fmla="*/ 103 w 3291"/>
              <a:gd name="T83" fmla="*/ 1691 h 3205"/>
              <a:gd name="T84" fmla="*/ 44 w 3291"/>
              <a:gd name="T85" fmla="*/ 1632 h 3205"/>
              <a:gd name="T86" fmla="*/ 12 w 3291"/>
              <a:gd name="T87" fmla="*/ 1585 h 3205"/>
              <a:gd name="T88" fmla="*/ 0 w 3291"/>
              <a:gd name="T89" fmla="*/ 1532 h 3205"/>
              <a:gd name="T90" fmla="*/ 7 w 3291"/>
              <a:gd name="T91" fmla="*/ 1478 h 3205"/>
              <a:gd name="T92" fmla="*/ 32 w 3291"/>
              <a:gd name="T93" fmla="*/ 1429 h 3205"/>
              <a:gd name="T94" fmla="*/ 1526 w 3291"/>
              <a:gd name="T95" fmla="*/ 45 h 3205"/>
              <a:gd name="T96" fmla="*/ 1575 w 3291"/>
              <a:gd name="T97" fmla="*/ 15 h 3205"/>
              <a:gd name="T98" fmla="*/ 1631 w 3291"/>
              <a:gd name="T99" fmla="*/ 0 h 3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91" h="3205">
                <a:moveTo>
                  <a:pt x="1661" y="0"/>
                </a:moveTo>
                <a:lnTo>
                  <a:pt x="1689" y="4"/>
                </a:lnTo>
                <a:lnTo>
                  <a:pt x="1717" y="13"/>
                </a:lnTo>
                <a:lnTo>
                  <a:pt x="1742" y="26"/>
                </a:lnTo>
                <a:lnTo>
                  <a:pt x="1766" y="43"/>
                </a:lnTo>
                <a:lnTo>
                  <a:pt x="3236" y="1337"/>
                </a:lnTo>
                <a:lnTo>
                  <a:pt x="3256" y="1359"/>
                </a:lnTo>
                <a:lnTo>
                  <a:pt x="3271" y="1382"/>
                </a:lnTo>
                <a:lnTo>
                  <a:pt x="3283" y="1408"/>
                </a:lnTo>
                <a:lnTo>
                  <a:pt x="3289" y="1435"/>
                </a:lnTo>
                <a:lnTo>
                  <a:pt x="3291" y="1461"/>
                </a:lnTo>
                <a:lnTo>
                  <a:pt x="3287" y="1489"/>
                </a:lnTo>
                <a:lnTo>
                  <a:pt x="3280" y="1516"/>
                </a:lnTo>
                <a:lnTo>
                  <a:pt x="3266" y="1540"/>
                </a:lnTo>
                <a:lnTo>
                  <a:pt x="3249" y="1564"/>
                </a:lnTo>
                <a:lnTo>
                  <a:pt x="3207" y="1610"/>
                </a:lnTo>
                <a:lnTo>
                  <a:pt x="3187" y="1630"/>
                </a:lnTo>
                <a:lnTo>
                  <a:pt x="3166" y="1648"/>
                </a:lnTo>
                <a:lnTo>
                  <a:pt x="3144" y="1662"/>
                </a:lnTo>
                <a:lnTo>
                  <a:pt x="3122" y="1673"/>
                </a:lnTo>
                <a:lnTo>
                  <a:pt x="3100" y="1681"/>
                </a:lnTo>
                <a:lnTo>
                  <a:pt x="3081" y="1684"/>
                </a:lnTo>
                <a:lnTo>
                  <a:pt x="3062" y="1683"/>
                </a:lnTo>
                <a:lnTo>
                  <a:pt x="3045" y="1679"/>
                </a:lnTo>
                <a:lnTo>
                  <a:pt x="3031" y="1669"/>
                </a:lnTo>
                <a:lnTo>
                  <a:pt x="3016" y="1656"/>
                </a:lnTo>
                <a:lnTo>
                  <a:pt x="3002" y="1643"/>
                </a:lnTo>
                <a:lnTo>
                  <a:pt x="2989" y="1632"/>
                </a:lnTo>
                <a:lnTo>
                  <a:pt x="2978" y="1622"/>
                </a:lnTo>
                <a:lnTo>
                  <a:pt x="2970" y="1616"/>
                </a:lnTo>
                <a:lnTo>
                  <a:pt x="2965" y="1611"/>
                </a:lnTo>
                <a:lnTo>
                  <a:pt x="2964" y="1610"/>
                </a:lnTo>
                <a:lnTo>
                  <a:pt x="2964" y="3044"/>
                </a:lnTo>
                <a:lnTo>
                  <a:pt x="2961" y="3073"/>
                </a:lnTo>
                <a:lnTo>
                  <a:pt x="2954" y="3101"/>
                </a:lnTo>
                <a:lnTo>
                  <a:pt x="2942" y="3125"/>
                </a:lnTo>
                <a:lnTo>
                  <a:pt x="2925" y="3148"/>
                </a:lnTo>
                <a:lnTo>
                  <a:pt x="2906" y="3167"/>
                </a:lnTo>
                <a:lnTo>
                  <a:pt x="2883" y="3183"/>
                </a:lnTo>
                <a:lnTo>
                  <a:pt x="2859" y="3195"/>
                </a:lnTo>
                <a:lnTo>
                  <a:pt x="2832" y="3202"/>
                </a:lnTo>
                <a:lnTo>
                  <a:pt x="2803" y="3205"/>
                </a:lnTo>
                <a:lnTo>
                  <a:pt x="2193" y="3205"/>
                </a:lnTo>
                <a:lnTo>
                  <a:pt x="2165" y="3202"/>
                </a:lnTo>
                <a:lnTo>
                  <a:pt x="2138" y="3195"/>
                </a:lnTo>
                <a:lnTo>
                  <a:pt x="2115" y="3183"/>
                </a:lnTo>
                <a:lnTo>
                  <a:pt x="2093" y="3167"/>
                </a:lnTo>
                <a:lnTo>
                  <a:pt x="2076" y="3148"/>
                </a:lnTo>
                <a:lnTo>
                  <a:pt x="2062" y="3125"/>
                </a:lnTo>
                <a:lnTo>
                  <a:pt x="2051" y="3101"/>
                </a:lnTo>
                <a:lnTo>
                  <a:pt x="2045" y="3073"/>
                </a:lnTo>
                <a:lnTo>
                  <a:pt x="2042" y="3044"/>
                </a:lnTo>
                <a:lnTo>
                  <a:pt x="2042" y="2026"/>
                </a:lnTo>
                <a:lnTo>
                  <a:pt x="1309" y="2026"/>
                </a:lnTo>
                <a:lnTo>
                  <a:pt x="1309" y="3044"/>
                </a:lnTo>
                <a:lnTo>
                  <a:pt x="1306" y="3073"/>
                </a:lnTo>
                <a:lnTo>
                  <a:pt x="1299" y="3101"/>
                </a:lnTo>
                <a:lnTo>
                  <a:pt x="1287" y="3125"/>
                </a:lnTo>
                <a:lnTo>
                  <a:pt x="1272" y="3148"/>
                </a:lnTo>
                <a:lnTo>
                  <a:pt x="1252" y="3167"/>
                </a:lnTo>
                <a:lnTo>
                  <a:pt x="1230" y="3184"/>
                </a:lnTo>
                <a:lnTo>
                  <a:pt x="1205" y="3195"/>
                </a:lnTo>
                <a:lnTo>
                  <a:pt x="1177" y="3203"/>
                </a:lnTo>
                <a:lnTo>
                  <a:pt x="1149" y="3205"/>
                </a:lnTo>
                <a:lnTo>
                  <a:pt x="573" y="3205"/>
                </a:lnTo>
                <a:lnTo>
                  <a:pt x="545" y="3203"/>
                </a:lnTo>
                <a:lnTo>
                  <a:pt x="517" y="3195"/>
                </a:lnTo>
                <a:lnTo>
                  <a:pt x="493" y="3184"/>
                </a:lnTo>
                <a:lnTo>
                  <a:pt x="470" y="3167"/>
                </a:lnTo>
                <a:lnTo>
                  <a:pt x="451" y="3148"/>
                </a:lnTo>
                <a:lnTo>
                  <a:pt x="435" y="3125"/>
                </a:lnTo>
                <a:lnTo>
                  <a:pt x="423" y="3101"/>
                </a:lnTo>
                <a:lnTo>
                  <a:pt x="415" y="3073"/>
                </a:lnTo>
                <a:lnTo>
                  <a:pt x="412" y="3044"/>
                </a:lnTo>
                <a:lnTo>
                  <a:pt x="412" y="1589"/>
                </a:lnTo>
                <a:lnTo>
                  <a:pt x="302" y="1689"/>
                </a:lnTo>
                <a:lnTo>
                  <a:pt x="281" y="1704"/>
                </a:lnTo>
                <a:lnTo>
                  <a:pt x="257" y="1715"/>
                </a:lnTo>
                <a:lnTo>
                  <a:pt x="232" y="1723"/>
                </a:lnTo>
                <a:lnTo>
                  <a:pt x="206" y="1725"/>
                </a:lnTo>
                <a:lnTo>
                  <a:pt x="178" y="1723"/>
                </a:lnTo>
                <a:lnTo>
                  <a:pt x="152" y="1716"/>
                </a:lnTo>
                <a:lnTo>
                  <a:pt x="126" y="1705"/>
                </a:lnTo>
                <a:lnTo>
                  <a:pt x="103" y="1691"/>
                </a:lnTo>
                <a:lnTo>
                  <a:pt x="81" y="1671"/>
                </a:lnTo>
                <a:lnTo>
                  <a:pt x="44" y="1632"/>
                </a:lnTo>
                <a:lnTo>
                  <a:pt x="25" y="1610"/>
                </a:lnTo>
                <a:lnTo>
                  <a:pt x="12" y="1585"/>
                </a:lnTo>
                <a:lnTo>
                  <a:pt x="4" y="1559"/>
                </a:lnTo>
                <a:lnTo>
                  <a:pt x="0" y="1532"/>
                </a:lnTo>
                <a:lnTo>
                  <a:pt x="1" y="1504"/>
                </a:lnTo>
                <a:lnTo>
                  <a:pt x="7" y="1478"/>
                </a:lnTo>
                <a:lnTo>
                  <a:pt x="17" y="1452"/>
                </a:lnTo>
                <a:lnTo>
                  <a:pt x="32" y="1429"/>
                </a:lnTo>
                <a:lnTo>
                  <a:pt x="51" y="1407"/>
                </a:lnTo>
                <a:lnTo>
                  <a:pt x="1526" y="45"/>
                </a:lnTo>
                <a:lnTo>
                  <a:pt x="1550" y="28"/>
                </a:lnTo>
                <a:lnTo>
                  <a:pt x="1575" y="15"/>
                </a:lnTo>
                <a:lnTo>
                  <a:pt x="1603" y="5"/>
                </a:lnTo>
                <a:lnTo>
                  <a:pt x="1631" y="0"/>
                </a:lnTo>
                <a:lnTo>
                  <a:pt x="1661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2" name="Freeform 28"/>
          <p:cNvSpPr>
            <a:spLocks/>
          </p:cNvSpPr>
          <p:nvPr/>
        </p:nvSpPr>
        <p:spPr bwMode="auto">
          <a:xfrm>
            <a:off x="4372447" y="2662298"/>
            <a:ext cx="724123" cy="724123"/>
          </a:xfrm>
          <a:custGeom>
            <a:avLst/>
            <a:gdLst>
              <a:gd name="T0" fmla="*/ 1689 w 3291"/>
              <a:gd name="T1" fmla="*/ 4 h 3205"/>
              <a:gd name="T2" fmla="*/ 1742 w 3291"/>
              <a:gd name="T3" fmla="*/ 26 h 3205"/>
              <a:gd name="T4" fmla="*/ 3236 w 3291"/>
              <a:gd name="T5" fmla="*/ 1337 h 3205"/>
              <a:gd name="T6" fmla="*/ 3271 w 3291"/>
              <a:gd name="T7" fmla="*/ 1382 h 3205"/>
              <a:gd name="T8" fmla="*/ 3289 w 3291"/>
              <a:gd name="T9" fmla="*/ 1435 h 3205"/>
              <a:gd name="T10" fmla="*/ 3287 w 3291"/>
              <a:gd name="T11" fmla="*/ 1489 h 3205"/>
              <a:gd name="T12" fmla="*/ 3266 w 3291"/>
              <a:gd name="T13" fmla="*/ 1540 h 3205"/>
              <a:gd name="T14" fmla="*/ 3207 w 3291"/>
              <a:gd name="T15" fmla="*/ 1610 h 3205"/>
              <a:gd name="T16" fmla="*/ 3166 w 3291"/>
              <a:gd name="T17" fmla="*/ 1648 h 3205"/>
              <a:gd name="T18" fmla="*/ 3122 w 3291"/>
              <a:gd name="T19" fmla="*/ 1673 h 3205"/>
              <a:gd name="T20" fmla="*/ 3081 w 3291"/>
              <a:gd name="T21" fmla="*/ 1684 h 3205"/>
              <a:gd name="T22" fmla="*/ 3045 w 3291"/>
              <a:gd name="T23" fmla="*/ 1679 h 3205"/>
              <a:gd name="T24" fmla="*/ 3016 w 3291"/>
              <a:gd name="T25" fmla="*/ 1656 h 3205"/>
              <a:gd name="T26" fmla="*/ 2989 w 3291"/>
              <a:gd name="T27" fmla="*/ 1632 h 3205"/>
              <a:gd name="T28" fmla="*/ 2970 w 3291"/>
              <a:gd name="T29" fmla="*/ 1616 h 3205"/>
              <a:gd name="T30" fmla="*/ 2964 w 3291"/>
              <a:gd name="T31" fmla="*/ 1610 h 3205"/>
              <a:gd name="T32" fmla="*/ 2961 w 3291"/>
              <a:gd name="T33" fmla="*/ 3073 h 3205"/>
              <a:gd name="T34" fmla="*/ 2942 w 3291"/>
              <a:gd name="T35" fmla="*/ 3125 h 3205"/>
              <a:gd name="T36" fmla="*/ 2906 w 3291"/>
              <a:gd name="T37" fmla="*/ 3167 h 3205"/>
              <a:gd name="T38" fmla="*/ 2859 w 3291"/>
              <a:gd name="T39" fmla="*/ 3195 h 3205"/>
              <a:gd name="T40" fmla="*/ 2803 w 3291"/>
              <a:gd name="T41" fmla="*/ 3205 h 3205"/>
              <a:gd name="T42" fmla="*/ 2165 w 3291"/>
              <a:gd name="T43" fmla="*/ 3202 h 3205"/>
              <a:gd name="T44" fmla="*/ 2115 w 3291"/>
              <a:gd name="T45" fmla="*/ 3183 h 3205"/>
              <a:gd name="T46" fmla="*/ 2076 w 3291"/>
              <a:gd name="T47" fmla="*/ 3148 h 3205"/>
              <a:gd name="T48" fmla="*/ 2051 w 3291"/>
              <a:gd name="T49" fmla="*/ 3101 h 3205"/>
              <a:gd name="T50" fmla="*/ 2042 w 3291"/>
              <a:gd name="T51" fmla="*/ 3044 h 3205"/>
              <a:gd name="T52" fmla="*/ 1309 w 3291"/>
              <a:gd name="T53" fmla="*/ 2026 h 3205"/>
              <a:gd name="T54" fmla="*/ 1306 w 3291"/>
              <a:gd name="T55" fmla="*/ 3073 h 3205"/>
              <a:gd name="T56" fmla="*/ 1287 w 3291"/>
              <a:gd name="T57" fmla="*/ 3125 h 3205"/>
              <a:gd name="T58" fmla="*/ 1252 w 3291"/>
              <a:gd name="T59" fmla="*/ 3167 h 3205"/>
              <a:gd name="T60" fmla="*/ 1205 w 3291"/>
              <a:gd name="T61" fmla="*/ 3195 h 3205"/>
              <a:gd name="T62" fmla="*/ 1149 w 3291"/>
              <a:gd name="T63" fmla="*/ 3205 h 3205"/>
              <a:gd name="T64" fmla="*/ 545 w 3291"/>
              <a:gd name="T65" fmla="*/ 3203 h 3205"/>
              <a:gd name="T66" fmla="*/ 493 w 3291"/>
              <a:gd name="T67" fmla="*/ 3184 h 3205"/>
              <a:gd name="T68" fmla="*/ 451 w 3291"/>
              <a:gd name="T69" fmla="*/ 3148 h 3205"/>
              <a:gd name="T70" fmla="*/ 423 w 3291"/>
              <a:gd name="T71" fmla="*/ 3101 h 3205"/>
              <a:gd name="T72" fmla="*/ 412 w 3291"/>
              <a:gd name="T73" fmla="*/ 3044 h 3205"/>
              <a:gd name="T74" fmla="*/ 302 w 3291"/>
              <a:gd name="T75" fmla="*/ 1689 h 3205"/>
              <a:gd name="T76" fmla="*/ 257 w 3291"/>
              <a:gd name="T77" fmla="*/ 1715 h 3205"/>
              <a:gd name="T78" fmla="*/ 206 w 3291"/>
              <a:gd name="T79" fmla="*/ 1725 h 3205"/>
              <a:gd name="T80" fmla="*/ 152 w 3291"/>
              <a:gd name="T81" fmla="*/ 1716 h 3205"/>
              <a:gd name="T82" fmla="*/ 103 w 3291"/>
              <a:gd name="T83" fmla="*/ 1691 h 3205"/>
              <a:gd name="T84" fmla="*/ 44 w 3291"/>
              <a:gd name="T85" fmla="*/ 1632 h 3205"/>
              <a:gd name="T86" fmla="*/ 12 w 3291"/>
              <a:gd name="T87" fmla="*/ 1585 h 3205"/>
              <a:gd name="T88" fmla="*/ 0 w 3291"/>
              <a:gd name="T89" fmla="*/ 1532 h 3205"/>
              <a:gd name="T90" fmla="*/ 7 w 3291"/>
              <a:gd name="T91" fmla="*/ 1478 h 3205"/>
              <a:gd name="T92" fmla="*/ 32 w 3291"/>
              <a:gd name="T93" fmla="*/ 1429 h 3205"/>
              <a:gd name="T94" fmla="*/ 1526 w 3291"/>
              <a:gd name="T95" fmla="*/ 45 h 3205"/>
              <a:gd name="T96" fmla="*/ 1575 w 3291"/>
              <a:gd name="T97" fmla="*/ 15 h 3205"/>
              <a:gd name="T98" fmla="*/ 1631 w 3291"/>
              <a:gd name="T99" fmla="*/ 0 h 3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91" h="3205">
                <a:moveTo>
                  <a:pt x="1661" y="0"/>
                </a:moveTo>
                <a:lnTo>
                  <a:pt x="1689" y="4"/>
                </a:lnTo>
                <a:lnTo>
                  <a:pt x="1717" y="13"/>
                </a:lnTo>
                <a:lnTo>
                  <a:pt x="1742" y="26"/>
                </a:lnTo>
                <a:lnTo>
                  <a:pt x="1766" y="43"/>
                </a:lnTo>
                <a:lnTo>
                  <a:pt x="3236" y="1337"/>
                </a:lnTo>
                <a:lnTo>
                  <a:pt x="3256" y="1359"/>
                </a:lnTo>
                <a:lnTo>
                  <a:pt x="3271" y="1382"/>
                </a:lnTo>
                <a:lnTo>
                  <a:pt x="3283" y="1408"/>
                </a:lnTo>
                <a:lnTo>
                  <a:pt x="3289" y="1435"/>
                </a:lnTo>
                <a:lnTo>
                  <a:pt x="3291" y="1461"/>
                </a:lnTo>
                <a:lnTo>
                  <a:pt x="3287" y="1489"/>
                </a:lnTo>
                <a:lnTo>
                  <a:pt x="3280" y="1516"/>
                </a:lnTo>
                <a:lnTo>
                  <a:pt x="3266" y="1540"/>
                </a:lnTo>
                <a:lnTo>
                  <a:pt x="3249" y="1564"/>
                </a:lnTo>
                <a:lnTo>
                  <a:pt x="3207" y="1610"/>
                </a:lnTo>
                <a:lnTo>
                  <a:pt x="3187" y="1630"/>
                </a:lnTo>
                <a:lnTo>
                  <a:pt x="3166" y="1648"/>
                </a:lnTo>
                <a:lnTo>
                  <a:pt x="3144" y="1662"/>
                </a:lnTo>
                <a:lnTo>
                  <a:pt x="3122" y="1673"/>
                </a:lnTo>
                <a:lnTo>
                  <a:pt x="3100" y="1681"/>
                </a:lnTo>
                <a:lnTo>
                  <a:pt x="3081" y="1684"/>
                </a:lnTo>
                <a:lnTo>
                  <a:pt x="3062" y="1683"/>
                </a:lnTo>
                <a:lnTo>
                  <a:pt x="3045" y="1679"/>
                </a:lnTo>
                <a:lnTo>
                  <a:pt x="3031" y="1669"/>
                </a:lnTo>
                <a:lnTo>
                  <a:pt x="3016" y="1656"/>
                </a:lnTo>
                <a:lnTo>
                  <a:pt x="3002" y="1643"/>
                </a:lnTo>
                <a:lnTo>
                  <a:pt x="2989" y="1632"/>
                </a:lnTo>
                <a:lnTo>
                  <a:pt x="2978" y="1622"/>
                </a:lnTo>
                <a:lnTo>
                  <a:pt x="2970" y="1616"/>
                </a:lnTo>
                <a:lnTo>
                  <a:pt x="2965" y="1611"/>
                </a:lnTo>
                <a:lnTo>
                  <a:pt x="2964" y="1610"/>
                </a:lnTo>
                <a:lnTo>
                  <a:pt x="2964" y="3044"/>
                </a:lnTo>
                <a:lnTo>
                  <a:pt x="2961" y="3073"/>
                </a:lnTo>
                <a:lnTo>
                  <a:pt x="2954" y="3101"/>
                </a:lnTo>
                <a:lnTo>
                  <a:pt x="2942" y="3125"/>
                </a:lnTo>
                <a:lnTo>
                  <a:pt x="2925" y="3148"/>
                </a:lnTo>
                <a:lnTo>
                  <a:pt x="2906" y="3167"/>
                </a:lnTo>
                <a:lnTo>
                  <a:pt x="2883" y="3183"/>
                </a:lnTo>
                <a:lnTo>
                  <a:pt x="2859" y="3195"/>
                </a:lnTo>
                <a:lnTo>
                  <a:pt x="2832" y="3202"/>
                </a:lnTo>
                <a:lnTo>
                  <a:pt x="2803" y="3205"/>
                </a:lnTo>
                <a:lnTo>
                  <a:pt x="2193" y="3205"/>
                </a:lnTo>
                <a:lnTo>
                  <a:pt x="2165" y="3202"/>
                </a:lnTo>
                <a:lnTo>
                  <a:pt x="2138" y="3195"/>
                </a:lnTo>
                <a:lnTo>
                  <a:pt x="2115" y="3183"/>
                </a:lnTo>
                <a:lnTo>
                  <a:pt x="2093" y="3167"/>
                </a:lnTo>
                <a:lnTo>
                  <a:pt x="2076" y="3148"/>
                </a:lnTo>
                <a:lnTo>
                  <a:pt x="2062" y="3125"/>
                </a:lnTo>
                <a:lnTo>
                  <a:pt x="2051" y="3101"/>
                </a:lnTo>
                <a:lnTo>
                  <a:pt x="2045" y="3073"/>
                </a:lnTo>
                <a:lnTo>
                  <a:pt x="2042" y="3044"/>
                </a:lnTo>
                <a:lnTo>
                  <a:pt x="2042" y="2026"/>
                </a:lnTo>
                <a:lnTo>
                  <a:pt x="1309" y="2026"/>
                </a:lnTo>
                <a:lnTo>
                  <a:pt x="1309" y="3044"/>
                </a:lnTo>
                <a:lnTo>
                  <a:pt x="1306" y="3073"/>
                </a:lnTo>
                <a:lnTo>
                  <a:pt x="1299" y="3101"/>
                </a:lnTo>
                <a:lnTo>
                  <a:pt x="1287" y="3125"/>
                </a:lnTo>
                <a:lnTo>
                  <a:pt x="1272" y="3148"/>
                </a:lnTo>
                <a:lnTo>
                  <a:pt x="1252" y="3167"/>
                </a:lnTo>
                <a:lnTo>
                  <a:pt x="1230" y="3184"/>
                </a:lnTo>
                <a:lnTo>
                  <a:pt x="1205" y="3195"/>
                </a:lnTo>
                <a:lnTo>
                  <a:pt x="1177" y="3203"/>
                </a:lnTo>
                <a:lnTo>
                  <a:pt x="1149" y="3205"/>
                </a:lnTo>
                <a:lnTo>
                  <a:pt x="573" y="3205"/>
                </a:lnTo>
                <a:lnTo>
                  <a:pt x="545" y="3203"/>
                </a:lnTo>
                <a:lnTo>
                  <a:pt x="517" y="3195"/>
                </a:lnTo>
                <a:lnTo>
                  <a:pt x="493" y="3184"/>
                </a:lnTo>
                <a:lnTo>
                  <a:pt x="470" y="3167"/>
                </a:lnTo>
                <a:lnTo>
                  <a:pt x="451" y="3148"/>
                </a:lnTo>
                <a:lnTo>
                  <a:pt x="435" y="3125"/>
                </a:lnTo>
                <a:lnTo>
                  <a:pt x="423" y="3101"/>
                </a:lnTo>
                <a:lnTo>
                  <a:pt x="415" y="3073"/>
                </a:lnTo>
                <a:lnTo>
                  <a:pt x="412" y="3044"/>
                </a:lnTo>
                <a:lnTo>
                  <a:pt x="412" y="1589"/>
                </a:lnTo>
                <a:lnTo>
                  <a:pt x="302" y="1689"/>
                </a:lnTo>
                <a:lnTo>
                  <a:pt x="281" y="1704"/>
                </a:lnTo>
                <a:lnTo>
                  <a:pt x="257" y="1715"/>
                </a:lnTo>
                <a:lnTo>
                  <a:pt x="232" y="1723"/>
                </a:lnTo>
                <a:lnTo>
                  <a:pt x="206" y="1725"/>
                </a:lnTo>
                <a:lnTo>
                  <a:pt x="178" y="1723"/>
                </a:lnTo>
                <a:lnTo>
                  <a:pt x="152" y="1716"/>
                </a:lnTo>
                <a:lnTo>
                  <a:pt x="126" y="1705"/>
                </a:lnTo>
                <a:lnTo>
                  <a:pt x="103" y="1691"/>
                </a:lnTo>
                <a:lnTo>
                  <a:pt x="81" y="1671"/>
                </a:lnTo>
                <a:lnTo>
                  <a:pt x="44" y="1632"/>
                </a:lnTo>
                <a:lnTo>
                  <a:pt x="25" y="1610"/>
                </a:lnTo>
                <a:lnTo>
                  <a:pt x="12" y="1585"/>
                </a:lnTo>
                <a:lnTo>
                  <a:pt x="4" y="1559"/>
                </a:lnTo>
                <a:lnTo>
                  <a:pt x="0" y="1532"/>
                </a:lnTo>
                <a:lnTo>
                  <a:pt x="1" y="1504"/>
                </a:lnTo>
                <a:lnTo>
                  <a:pt x="7" y="1478"/>
                </a:lnTo>
                <a:lnTo>
                  <a:pt x="17" y="1452"/>
                </a:lnTo>
                <a:lnTo>
                  <a:pt x="32" y="1429"/>
                </a:lnTo>
                <a:lnTo>
                  <a:pt x="51" y="1407"/>
                </a:lnTo>
                <a:lnTo>
                  <a:pt x="1526" y="45"/>
                </a:lnTo>
                <a:lnTo>
                  <a:pt x="1550" y="28"/>
                </a:lnTo>
                <a:lnTo>
                  <a:pt x="1575" y="15"/>
                </a:lnTo>
                <a:lnTo>
                  <a:pt x="1603" y="5"/>
                </a:lnTo>
                <a:lnTo>
                  <a:pt x="1631" y="0"/>
                </a:lnTo>
                <a:lnTo>
                  <a:pt x="1661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3" name="Freeform 28"/>
          <p:cNvSpPr>
            <a:spLocks/>
          </p:cNvSpPr>
          <p:nvPr/>
        </p:nvSpPr>
        <p:spPr bwMode="auto">
          <a:xfrm>
            <a:off x="7103559" y="2626951"/>
            <a:ext cx="695763" cy="695763"/>
          </a:xfrm>
          <a:custGeom>
            <a:avLst/>
            <a:gdLst>
              <a:gd name="T0" fmla="*/ 1689 w 3291"/>
              <a:gd name="T1" fmla="*/ 4 h 3205"/>
              <a:gd name="T2" fmla="*/ 1742 w 3291"/>
              <a:gd name="T3" fmla="*/ 26 h 3205"/>
              <a:gd name="T4" fmla="*/ 3236 w 3291"/>
              <a:gd name="T5" fmla="*/ 1337 h 3205"/>
              <a:gd name="T6" fmla="*/ 3271 w 3291"/>
              <a:gd name="T7" fmla="*/ 1382 h 3205"/>
              <a:gd name="T8" fmla="*/ 3289 w 3291"/>
              <a:gd name="T9" fmla="*/ 1435 h 3205"/>
              <a:gd name="T10" fmla="*/ 3287 w 3291"/>
              <a:gd name="T11" fmla="*/ 1489 h 3205"/>
              <a:gd name="T12" fmla="*/ 3266 w 3291"/>
              <a:gd name="T13" fmla="*/ 1540 h 3205"/>
              <a:gd name="T14" fmla="*/ 3207 w 3291"/>
              <a:gd name="T15" fmla="*/ 1610 h 3205"/>
              <a:gd name="T16" fmla="*/ 3166 w 3291"/>
              <a:gd name="T17" fmla="*/ 1648 h 3205"/>
              <a:gd name="T18" fmla="*/ 3122 w 3291"/>
              <a:gd name="T19" fmla="*/ 1673 h 3205"/>
              <a:gd name="T20" fmla="*/ 3081 w 3291"/>
              <a:gd name="T21" fmla="*/ 1684 h 3205"/>
              <a:gd name="T22" fmla="*/ 3045 w 3291"/>
              <a:gd name="T23" fmla="*/ 1679 h 3205"/>
              <a:gd name="T24" fmla="*/ 3016 w 3291"/>
              <a:gd name="T25" fmla="*/ 1656 h 3205"/>
              <a:gd name="T26" fmla="*/ 2989 w 3291"/>
              <a:gd name="T27" fmla="*/ 1632 h 3205"/>
              <a:gd name="T28" fmla="*/ 2970 w 3291"/>
              <a:gd name="T29" fmla="*/ 1616 h 3205"/>
              <a:gd name="T30" fmla="*/ 2964 w 3291"/>
              <a:gd name="T31" fmla="*/ 1610 h 3205"/>
              <a:gd name="T32" fmla="*/ 2961 w 3291"/>
              <a:gd name="T33" fmla="*/ 3073 h 3205"/>
              <a:gd name="T34" fmla="*/ 2942 w 3291"/>
              <a:gd name="T35" fmla="*/ 3125 h 3205"/>
              <a:gd name="T36" fmla="*/ 2906 w 3291"/>
              <a:gd name="T37" fmla="*/ 3167 h 3205"/>
              <a:gd name="T38" fmla="*/ 2859 w 3291"/>
              <a:gd name="T39" fmla="*/ 3195 h 3205"/>
              <a:gd name="T40" fmla="*/ 2803 w 3291"/>
              <a:gd name="T41" fmla="*/ 3205 h 3205"/>
              <a:gd name="T42" fmla="*/ 2165 w 3291"/>
              <a:gd name="T43" fmla="*/ 3202 h 3205"/>
              <a:gd name="T44" fmla="*/ 2115 w 3291"/>
              <a:gd name="T45" fmla="*/ 3183 h 3205"/>
              <a:gd name="T46" fmla="*/ 2076 w 3291"/>
              <a:gd name="T47" fmla="*/ 3148 h 3205"/>
              <a:gd name="T48" fmla="*/ 2051 w 3291"/>
              <a:gd name="T49" fmla="*/ 3101 h 3205"/>
              <a:gd name="T50" fmla="*/ 2042 w 3291"/>
              <a:gd name="T51" fmla="*/ 3044 h 3205"/>
              <a:gd name="T52" fmla="*/ 1309 w 3291"/>
              <a:gd name="T53" fmla="*/ 2026 h 3205"/>
              <a:gd name="T54" fmla="*/ 1306 w 3291"/>
              <a:gd name="T55" fmla="*/ 3073 h 3205"/>
              <a:gd name="T56" fmla="*/ 1287 w 3291"/>
              <a:gd name="T57" fmla="*/ 3125 h 3205"/>
              <a:gd name="T58" fmla="*/ 1252 w 3291"/>
              <a:gd name="T59" fmla="*/ 3167 h 3205"/>
              <a:gd name="T60" fmla="*/ 1205 w 3291"/>
              <a:gd name="T61" fmla="*/ 3195 h 3205"/>
              <a:gd name="T62" fmla="*/ 1149 w 3291"/>
              <a:gd name="T63" fmla="*/ 3205 h 3205"/>
              <a:gd name="T64" fmla="*/ 545 w 3291"/>
              <a:gd name="T65" fmla="*/ 3203 h 3205"/>
              <a:gd name="T66" fmla="*/ 493 w 3291"/>
              <a:gd name="T67" fmla="*/ 3184 h 3205"/>
              <a:gd name="T68" fmla="*/ 451 w 3291"/>
              <a:gd name="T69" fmla="*/ 3148 h 3205"/>
              <a:gd name="T70" fmla="*/ 423 w 3291"/>
              <a:gd name="T71" fmla="*/ 3101 h 3205"/>
              <a:gd name="T72" fmla="*/ 412 w 3291"/>
              <a:gd name="T73" fmla="*/ 3044 h 3205"/>
              <a:gd name="T74" fmla="*/ 302 w 3291"/>
              <a:gd name="T75" fmla="*/ 1689 h 3205"/>
              <a:gd name="T76" fmla="*/ 257 w 3291"/>
              <a:gd name="T77" fmla="*/ 1715 h 3205"/>
              <a:gd name="T78" fmla="*/ 206 w 3291"/>
              <a:gd name="T79" fmla="*/ 1725 h 3205"/>
              <a:gd name="T80" fmla="*/ 152 w 3291"/>
              <a:gd name="T81" fmla="*/ 1716 h 3205"/>
              <a:gd name="T82" fmla="*/ 103 w 3291"/>
              <a:gd name="T83" fmla="*/ 1691 h 3205"/>
              <a:gd name="T84" fmla="*/ 44 w 3291"/>
              <a:gd name="T85" fmla="*/ 1632 h 3205"/>
              <a:gd name="T86" fmla="*/ 12 w 3291"/>
              <a:gd name="T87" fmla="*/ 1585 h 3205"/>
              <a:gd name="T88" fmla="*/ 0 w 3291"/>
              <a:gd name="T89" fmla="*/ 1532 h 3205"/>
              <a:gd name="T90" fmla="*/ 7 w 3291"/>
              <a:gd name="T91" fmla="*/ 1478 h 3205"/>
              <a:gd name="T92" fmla="*/ 32 w 3291"/>
              <a:gd name="T93" fmla="*/ 1429 h 3205"/>
              <a:gd name="T94" fmla="*/ 1526 w 3291"/>
              <a:gd name="T95" fmla="*/ 45 h 3205"/>
              <a:gd name="T96" fmla="*/ 1575 w 3291"/>
              <a:gd name="T97" fmla="*/ 15 h 3205"/>
              <a:gd name="T98" fmla="*/ 1631 w 3291"/>
              <a:gd name="T99" fmla="*/ 0 h 3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91" h="3205">
                <a:moveTo>
                  <a:pt x="1661" y="0"/>
                </a:moveTo>
                <a:lnTo>
                  <a:pt x="1689" y="4"/>
                </a:lnTo>
                <a:lnTo>
                  <a:pt x="1717" y="13"/>
                </a:lnTo>
                <a:lnTo>
                  <a:pt x="1742" y="26"/>
                </a:lnTo>
                <a:lnTo>
                  <a:pt x="1766" y="43"/>
                </a:lnTo>
                <a:lnTo>
                  <a:pt x="3236" y="1337"/>
                </a:lnTo>
                <a:lnTo>
                  <a:pt x="3256" y="1359"/>
                </a:lnTo>
                <a:lnTo>
                  <a:pt x="3271" y="1382"/>
                </a:lnTo>
                <a:lnTo>
                  <a:pt x="3283" y="1408"/>
                </a:lnTo>
                <a:lnTo>
                  <a:pt x="3289" y="1435"/>
                </a:lnTo>
                <a:lnTo>
                  <a:pt x="3291" y="1461"/>
                </a:lnTo>
                <a:lnTo>
                  <a:pt x="3287" y="1489"/>
                </a:lnTo>
                <a:lnTo>
                  <a:pt x="3280" y="1516"/>
                </a:lnTo>
                <a:lnTo>
                  <a:pt x="3266" y="1540"/>
                </a:lnTo>
                <a:lnTo>
                  <a:pt x="3249" y="1564"/>
                </a:lnTo>
                <a:lnTo>
                  <a:pt x="3207" y="1610"/>
                </a:lnTo>
                <a:lnTo>
                  <a:pt x="3187" y="1630"/>
                </a:lnTo>
                <a:lnTo>
                  <a:pt x="3166" y="1648"/>
                </a:lnTo>
                <a:lnTo>
                  <a:pt x="3144" y="1662"/>
                </a:lnTo>
                <a:lnTo>
                  <a:pt x="3122" y="1673"/>
                </a:lnTo>
                <a:lnTo>
                  <a:pt x="3100" y="1681"/>
                </a:lnTo>
                <a:lnTo>
                  <a:pt x="3081" y="1684"/>
                </a:lnTo>
                <a:lnTo>
                  <a:pt x="3062" y="1683"/>
                </a:lnTo>
                <a:lnTo>
                  <a:pt x="3045" y="1679"/>
                </a:lnTo>
                <a:lnTo>
                  <a:pt x="3031" y="1669"/>
                </a:lnTo>
                <a:lnTo>
                  <a:pt x="3016" y="1656"/>
                </a:lnTo>
                <a:lnTo>
                  <a:pt x="3002" y="1643"/>
                </a:lnTo>
                <a:lnTo>
                  <a:pt x="2989" y="1632"/>
                </a:lnTo>
                <a:lnTo>
                  <a:pt x="2978" y="1622"/>
                </a:lnTo>
                <a:lnTo>
                  <a:pt x="2970" y="1616"/>
                </a:lnTo>
                <a:lnTo>
                  <a:pt x="2965" y="1611"/>
                </a:lnTo>
                <a:lnTo>
                  <a:pt x="2964" y="1610"/>
                </a:lnTo>
                <a:lnTo>
                  <a:pt x="2964" y="3044"/>
                </a:lnTo>
                <a:lnTo>
                  <a:pt x="2961" y="3073"/>
                </a:lnTo>
                <a:lnTo>
                  <a:pt x="2954" y="3101"/>
                </a:lnTo>
                <a:lnTo>
                  <a:pt x="2942" y="3125"/>
                </a:lnTo>
                <a:lnTo>
                  <a:pt x="2925" y="3148"/>
                </a:lnTo>
                <a:lnTo>
                  <a:pt x="2906" y="3167"/>
                </a:lnTo>
                <a:lnTo>
                  <a:pt x="2883" y="3183"/>
                </a:lnTo>
                <a:lnTo>
                  <a:pt x="2859" y="3195"/>
                </a:lnTo>
                <a:lnTo>
                  <a:pt x="2832" y="3202"/>
                </a:lnTo>
                <a:lnTo>
                  <a:pt x="2803" y="3205"/>
                </a:lnTo>
                <a:lnTo>
                  <a:pt x="2193" y="3205"/>
                </a:lnTo>
                <a:lnTo>
                  <a:pt x="2165" y="3202"/>
                </a:lnTo>
                <a:lnTo>
                  <a:pt x="2138" y="3195"/>
                </a:lnTo>
                <a:lnTo>
                  <a:pt x="2115" y="3183"/>
                </a:lnTo>
                <a:lnTo>
                  <a:pt x="2093" y="3167"/>
                </a:lnTo>
                <a:lnTo>
                  <a:pt x="2076" y="3148"/>
                </a:lnTo>
                <a:lnTo>
                  <a:pt x="2062" y="3125"/>
                </a:lnTo>
                <a:lnTo>
                  <a:pt x="2051" y="3101"/>
                </a:lnTo>
                <a:lnTo>
                  <a:pt x="2045" y="3073"/>
                </a:lnTo>
                <a:lnTo>
                  <a:pt x="2042" y="3044"/>
                </a:lnTo>
                <a:lnTo>
                  <a:pt x="2042" y="2026"/>
                </a:lnTo>
                <a:lnTo>
                  <a:pt x="1309" y="2026"/>
                </a:lnTo>
                <a:lnTo>
                  <a:pt x="1309" y="3044"/>
                </a:lnTo>
                <a:lnTo>
                  <a:pt x="1306" y="3073"/>
                </a:lnTo>
                <a:lnTo>
                  <a:pt x="1299" y="3101"/>
                </a:lnTo>
                <a:lnTo>
                  <a:pt x="1287" y="3125"/>
                </a:lnTo>
                <a:lnTo>
                  <a:pt x="1272" y="3148"/>
                </a:lnTo>
                <a:lnTo>
                  <a:pt x="1252" y="3167"/>
                </a:lnTo>
                <a:lnTo>
                  <a:pt x="1230" y="3184"/>
                </a:lnTo>
                <a:lnTo>
                  <a:pt x="1205" y="3195"/>
                </a:lnTo>
                <a:lnTo>
                  <a:pt x="1177" y="3203"/>
                </a:lnTo>
                <a:lnTo>
                  <a:pt x="1149" y="3205"/>
                </a:lnTo>
                <a:lnTo>
                  <a:pt x="573" y="3205"/>
                </a:lnTo>
                <a:lnTo>
                  <a:pt x="545" y="3203"/>
                </a:lnTo>
                <a:lnTo>
                  <a:pt x="517" y="3195"/>
                </a:lnTo>
                <a:lnTo>
                  <a:pt x="493" y="3184"/>
                </a:lnTo>
                <a:lnTo>
                  <a:pt x="470" y="3167"/>
                </a:lnTo>
                <a:lnTo>
                  <a:pt x="451" y="3148"/>
                </a:lnTo>
                <a:lnTo>
                  <a:pt x="435" y="3125"/>
                </a:lnTo>
                <a:lnTo>
                  <a:pt x="423" y="3101"/>
                </a:lnTo>
                <a:lnTo>
                  <a:pt x="415" y="3073"/>
                </a:lnTo>
                <a:lnTo>
                  <a:pt x="412" y="3044"/>
                </a:lnTo>
                <a:lnTo>
                  <a:pt x="412" y="1589"/>
                </a:lnTo>
                <a:lnTo>
                  <a:pt x="302" y="1689"/>
                </a:lnTo>
                <a:lnTo>
                  <a:pt x="281" y="1704"/>
                </a:lnTo>
                <a:lnTo>
                  <a:pt x="257" y="1715"/>
                </a:lnTo>
                <a:lnTo>
                  <a:pt x="232" y="1723"/>
                </a:lnTo>
                <a:lnTo>
                  <a:pt x="206" y="1725"/>
                </a:lnTo>
                <a:lnTo>
                  <a:pt x="178" y="1723"/>
                </a:lnTo>
                <a:lnTo>
                  <a:pt x="152" y="1716"/>
                </a:lnTo>
                <a:lnTo>
                  <a:pt x="126" y="1705"/>
                </a:lnTo>
                <a:lnTo>
                  <a:pt x="103" y="1691"/>
                </a:lnTo>
                <a:lnTo>
                  <a:pt x="81" y="1671"/>
                </a:lnTo>
                <a:lnTo>
                  <a:pt x="44" y="1632"/>
                </a:lnTo>
                <a:lnTo>
                  <a:pt x="25" y="1610"/>
                </a:lnTo>
                <a:lnTo>
                  <a:pt x="12" y="1585"/>
                </a:lnTo>
                <a:lnTo>
                  <a:pt x="4" y="1559"/>
                </a:lnTo>
                <a:lnTo>
                  <a:pt x="0" y="1532"/>
                </a:lnTo>
                <a:lnTo>
                  <a:pt x="1" y="1504"/>
                </a:lnTo>
                <a:lnTo>
                  <a:pt x="7" y="1478"/>
                </a:lnTo>
                <a:lnTo>
                  <a:pt x="17" y="1452"/>
                </a:lnTo>
                <a:lnTo>
                  <a:pt x="32" y="1429"/>
                </a:lnTo>
                <a:lnTo>
                  <a:pt x="51" y="1407"/>
                </a:lnTo>
                <a:lnTo>
                  <a:pt x="1526" y="45"/>
                </a:lnTo>
                <a:lnTo>
                  <a:pt x="1550" y="28"/>
                </a:lnTo>
                <a:lnTo>
                  <a:pt x="1575" y="15"/>
                </a:lnTo>
                <a:lnTo>
                  <a:pt x="1603" y="5"/>
                </a:lnTo>
                <a:lnTo>
                  <a:pt x="1631" y="0"/>
                </a:lnTo>
                <a:lnTo>
                  <a:pt x="1661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95" name="직선 화살표 연결선 194"/>
          <p:cNvCxnSpPr/>
          <p:nvPr/>
        </p:nvCxnSpPr>
        <p:spPr>
          <a:xfrm flipV="1">
            <a:off x="10170110" y="3380489"/>
            <a:ext cx="0" cy="2931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/>
          <p:nvPr/>
        </p:nvCxnSpPr>
        <p:spPr>
          <a:xfrm flipH="1">
            <a:off x="9520379" y="4214031"/>
            <a:ext cx="309037" cy="24559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/>
          <p:nvPr/>
        </p:nvCxnSpPr>
        <p:spPr>
          <a:xfrm>
            <a:off x="10508086" y="4186285"/>
            <a:ext cx="282579" cy="23941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타원 210"/>
          <p:cNvSpPr/>
          <p:nvPr/>
        </p:nvSpPr>
        <p:spPr>
          <a:xfrm>
            <a:off x="9201936" y="3053912"/>
            <a:ext cx="1928818" cy="1928818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Freeform 28"/>
          <p:cNvSpPr>
            <a:spLocks/>
          </p:cNvSpPr>
          <p:nvPr/>
        </p:nvSpPr>
        <p:spPr bwMode="auto">
          <a:xfrm>
            <a:off x="9825651" y="2645440"/>
            <a:ext cx="681387" cy="681387"/>
          </a:xfrm>
          <a:custGeom>
            <a:avLst/>
            <a:gdLst>
              <a:gd name="T0" fmla="*/ 1689 w 3291"/>
              <a:gd name="T1" fmla="*/ 4 h 3205"/>
              <a:gd name="T2" fmla="*/ 1742 w 3291"/>
              <a:gd name="T3" fmla="*/ 26 h 3205"/>
              <a:gd name="T4" fmla="*/ 3236 w 3291"/>
              <a:gd name="T5" fmla="*/ 1337 h 3205"/>
              <a:gd name="T6" fmla="*/ 3271 w 3291"/>
              <a:gd name="T7" fmla="*/ 1382 h 3205"/>
              <a:gd name="T8" fmla="*/ 3289 w 3291"/>
              <a:gd name="T9" fmla="*/ 1435 h 3205"/>
              <a:gd name="T10" fmla="*/ 3287 w 3291"/>
              <a:gd name="T11" fmla="*/ 1489 h 3205"/>
              <a:gd name="T12" fmla="*/ 3266 w 3291"/>
              <a:gd name="T13" fmla="*/ 1540 h 3205"/>
              <a:gd name="T14" fmla="*/ 3207 w 3291"/>
              <a:gd name="T15" fmla="*/ 1610 h 3205"/>
              <a:gd name="T16" fmla="*/ 3166 w 3291"/>
              <a:gd name="T17" fmla="*/ 1648 h 3205"/>
              <a:gd name="T18" fmla="*/ 3122 w 3291"/>
              <a:gd name="T19" fmla="*/ 1673 h 3205"/>
              <a:gd name="T20" fmla="*/ 3081 w 3291"/>
              <a:gd name="T21" fmla="*/ 1684 h 3205"/>
              <a:gd name="T22" fmla="*/ 3045 w 3291"/>
              <a:gd name="T23" fmla="*/ 1679 h 3205"/>
              <a:gd name="T24" fmla="*/ 3016 w 3291"/>
              <a:gd name="T25" fmla="*/ 1656 h 3205"/>
              <a:gd name="T26" fmla="*/ 2989 w 3291"/>
              <a:gd name="T27" fmla="*/ 1632 h 3205"/>
              <a:gd name="T28" fmla="*/ 2970 w 3291"/>
              <a:gd name="T29" fmla="*/ 1616 h 3205"/>
              <a:gd name="T30" fmla="*/ 2964 w 3291"/>
              <a:gd name="T31" fmla="*/ 1610 h 3205"/>
              <a:gd name="T32" fmla="*/ 2961 w 3291"/>
              <a:gd name="T33" fmla="*/ 3073 h 3205"/>
              <a:gd name="T34" fmla="*/ 2942 w 3291"/>
              <a:gd name="T35" fmla="*/ 3125 h 3205"/>
              <a:gd name="T36" fmla="*/ 2906 w 3291"/>
              <a:gd name="T37" fmla="*/ 3167 h 3205"/>
              <a:gd name="T38" fmla="*/ 2859 w 3291"/>
              <a:gd name="T39" fmla="*/ 3195 h 3205"/>
              <a:gd name="T40" fmla="*/ 2803 w 3291"/>
              <a:gd name="T41" fmla="*/ 3205 h 3205"/>
              <a:gd name="T42" fmla="*/ 2165 w 3291"/>
              <a:gd name="T43" fmla="*/ 3202 h 3205"/>
              <a:gd name="T44" fmla="*/ 2115 w 3291"/>
              <a:gd name="T45" fmla="*/ 3183 h 3205"/>
              <a:gd name="T46" fmla="*/ 2076 w 3291"/>
              <a:gd name="T47" fmla="*/ 3148 h 3205"/>
              <a:gd name="T48" fmla="*/ 2051 w 3291"/>
              <a:gd name="T49" fmla="*/ 3101 h 3205"/>
              <a:gd name="T50" fmla="*/ 2042 w 3291"/>
              <a:gd name="T51" fmla="*/ 3044 h 3205"/>
              <a:gd name="T52" fmla="*/ 1309 w 3291"/>
              <a:gd name="T53" fmla="*/ 2026 h 3205"/>
              <a:gd name="T54" fmla="*/ 1306 w 3291"/>
              <a:gd name="T55" fmla="*/ 3073 h 3205"/>
              <a:gd name="T56" fmla="*/ 1287 w 3291"/>
              <a:gd name="T57" fmla="*/ 3125 h 3205"/>
              <a:gd name="T58" fmla="*/ 1252 w 3291"/>
              <a:gd name="T59" fmla="*/ 3167 h 3205"/>
              <a:gd name="T60" fmla="*/ 1205 w 3291"/>
              <a:gd name="T61" fmla="*/ 3195 h 3205"/>
              <a:gd name="T62" fmla="*/ 1149 w 3291"/>
              <a:gd name="T63" fmla="*/ 3205 h 3205"/>
              <a:gd name="T64" fmla="*/ 545 w 3291"/>
              <a:gd name="T65" fmla="*/ 3203 h 3205"/>
              <a:gd name="T66" fmla="*/ 493 w 3291"/>
              <a:gd name="T67" fmla="*/ 3184 h 3205"/>
              <a:gd name="T68" fmla="*/ 451 w 3291"/>
              <a:gd name="T69" fmla="*/ 3148 h 3205"/>
              <a:gd name="T70" fmla="*/ 423 w 3291"/>
              <a:gd name="T71" fmla="*/ 3101 h 3205"/>
              <a:gd name="T72" fmla="*/ 412 w 3291"/>
              <a:gd name="T73" fmla="*/ 3044 h 3205"/>
              <a:gd name="T74" fmla="*/ 302 w 3291"/>
              <a:gd name="T75" fmla="*/ 1689 h 3205"/>
              <a:gd name="T76" fmla="*/ 257 w 3291"/>
              <a:gd name="T77" fmla="*/ 1715 h 3205"/>
              <a:gd name="T78" fmla="*/ 206 w 3291"/>
              <a:gd name="T79" fmla="*/ 1725 h 3205"/>
              <a:gd name="T80" fmla="*/ 152 w 3291"/>
              <a:gd name="T81" fmla="*/ 1716 h 3205"/>
              <a:gd name="T82" fmla="*/ 103 w 3291"/>
              <a:gd name="T83" fmla="*/ 1691 h 3205"/>
              <a:gd name="T84" fmla="*/ 44 w 3291"/>
              <a:gd name="T85" fmla="*/ 1632 h 3205"/>
              <a:gd name="T86" fmla="*/ 12 w 3291"/>
              <a:gd name="T87" fmla="*/ 1585 h 3205"/>
              <a:gd name="T88" fmla="*/ 0 w 3291"/>
              <a:gd name="T89" fmla="*/ 1532 h 3205"/>
              <a:gd name="T90" fmla="*/ 7 w 3291"/>
              <a:gd name="T91" fmla="*/ 1478 h 3205"/>
              <a:gd name="T92" fmla="*/ 32 w 3291"/>
              <a:gd name="T93" fmla="*/ 1429 h 3205"/>
              <a:gd name="T94" fmla="*/ 1526 w 3291"/>
              <a:gd name="T95" fmla="*/ 45 h 3205"/>
              <a:gd name="T96" fmla="*/ 1575 w 3291"/>
              <a:gd name="T97" fmla="*/ 15 h 3205"/>
              <a:gd name="T98" fmla="*/ 1631 w 3291"/>
              <a:gd name="T99" fmla="*/ 0 h 3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91" h="3205">
                <a:moveTo>
                  <a:pt x="1661" y="0"/>
                </a:moveTo>
                <a:lnTo>
                  <a:pt x="1689" y="4"/>
                </a:lnTo>
                <a:lnTo>
                  <a:pt x="1717" y="13"/>
                </a:lnTo>
                <a:lnTo>
                  <a:pt x="1742" y="26"/>
                </a:lnTo>
                <a:lnTo>
                  <a:pt x="1766" y="43"/>
                </a:lnTo>
                <a:lnTo>
                  <a:pt x="3236" y="1337"/>
                </a:lnTo>
                <a:lnTo>
                  <a:pt x="3256" y="1359"/>
                </a:lnTo>
                <a:lnTo>
                  <a:pt x="3271" y="1382"/>
                </a:lnTo>
                <a:lnTo>
                  <a:pt x="3283" y="1408"/>
                </a:lnTo>
                <a:lnTo>
                  <a:pt x="3289" y="1435"/>
                </a:lnTo>
                <a:lnTo>
                  <a:pt x="3291" y="1461"/>
                </a:lnTo>
                <a:lnTo>
                  <a:pt x="3287" y="1489"/>
                </a:lnTo>
                <a:lnTo>
                  <a:pt x="3280" y="1516"/>
                </a:lnTo>
                <a:lnTo>
                  <a:pt x="3266" y="1540"/>
                </a:lnTo>
                <a:lnTo>
                  <a:pt x="3249" y="1564"/>
                </a:lnTo>
                <a:lnTo>
                  <a:pt x="3207" y="1610"/>
                </a:lnTo>
                <a:lnTo>
                  <a:pt x="3187" y="1630"/>
                </a:lnTo>
                <a:lnTo>
                  <a:pt x="3166" y="1648"/>
                </a:lnTo>
                <a:lnTo>
                  <a:pt x="3144" y="1662"/>
                </a:lnTo>
                <a:lnTo>
                  <a:pt x="3122" y="1673"/>
                </a:lnTo>
                <a:lnTo>
                  <a:pt x="3100" y="1681"/>
                </a:lnTo>
                <a:lnTo>
                  <a:pt x="3081" y="1684"/>
                </a:lnTo>
                <a:lnTo>
                  <a:pt x="3062" y="1683"/>
                </a:lnTo>
                <a:lnTo>
                  <a:pt x="3045" y="1679"/>
                </a:lnTo>
                <a:lnTo>
                  <a:pt x="3031" y="1669"/>
                </a:lnTo>
                <a:lnTo>
                  <a:pt x="3016" y="1656"/>
                </a:lnTo>
                <a:lnTo>
                  <a:pt x="3002" y="1643"/>
                </a:lnTo>
                <a:lnTo>
                  <a:pt x="2989" y="1632"/>
                </a:lnTo>
                <a:lnTo>
                  <a:pt x="2978" y="1622"/>
                </a:lnTo>
                <a:lnTo>
                  <a:pt x="2970" y="1616"/>
                </a:lnTo>
                <a:lnTo>
                  <a:pt x="2965" y="1611"/>
                </a:lnTo>
                <a:lnTo>
                  <a:pt x="2964" y="1610"/>
                </a:lnTo>
                <a:lnTo>
                  <a:pt x="2964" y="3044"/>
                </a:lnTo>
                <a:lnTo>
                  <a:pt x="2961" y="3073"/>
                </a:lnTo>
                <a:lnTo>
                  <a:pt x="2954" y="3101"/>
                </a:lnTo>
                <a:lnTo>
                  <a:pt x="2942" y="3125"/>
                </a:lnTo>
                <a:lnTo>
                  <a:pt x="2925" y="3148"/>
                </a:lnTo>
                <a:lnTo>
                  <a:pt x="2906" y="3167"/>
                </a:lnTo>
                <a:lnTo>
                  <a:pt x="2883" y="3183"/>
                </a:lnTo>
                <a:lnTo>
                  <a:pt x="2859" y="3195"/>
                </a:lnTo>
                <a:lnTo>
                  <a:pt x="2832" y="3202"/>
                </a:lnTo>
                <a:lnTo>
                  <a:pt x="2803" y="3205"/>
                </a:lnTo>
                <a:lnTo>
                  <a:pt x="2193" y="3205"/>
                </a:lnTo>
                <a:lnTo>
                  <a:pt x="2165" y="3202"/>
                </a:lnTo>
                <a:lnTo>
                  <a:pt x="2138" y="3195"/>
                </a:lnTo>
                <a:lnTo>
                  <a:pt x="2115" y="3183"/>
                </a:lnTo>
                <a:lnTo>
                  <a:pt x="2093" y="3167"/>
                </a:lnTo>
                <a:lnTo>
                  <a:pt x="2076" y="3148"/>
                </a:lnTo>
                <a:lnTo>
                  <a:pt x="2062" y="3125"/>
                </a:lnTo>
                <a:lnTo>
                  <a:pt x="2051" y="3101"/>
                </a:lnTo>
                <a:lnTo>
                  <a:pt x="2045" y="3073"/>
                </a:lnTo>
                <a:lnTo>
                  <a:pt x="2042" y="3044"/>
                </a:lnTo>
                <a:lnTo>
                  <a:pt x="2042" y="2026"/>
                </a:lnTo>
                <a:lnTo>
                  <a:pt x="1309" y="2026"/>
                </a:lnTo>
                <a:lnTo>
                  <a:pt x="1309" y="3044"/>
                </a:lnTo>
                <a:lnTo>
                  <a:pt x="1306" y="3073"/>
                </a:lnTo>
                <a:lnTo>
                  <a:pt x="1299" y="3101"/>
                </a:lnTo>
                <a:lnTo>
                  <a:pt x="1287" y="3125"/>
                </a:lnTo>
                <a:lnTo>
                  <a:pt x="1272" y="3148"/>
                </a:lnTo>
                <a:lnTo>
                  <a:pt x="1252" y="3167"/>
                </a:lnTo>
                <a:lnTo>
                  <a:pt x="1230" y="3184"/>
                </a:lnTo>
                <a:lnTo>
                  <a:pt x="1205" y="3195"/>
                </a:lnTo>
                <a:lnTo>
                  <a:pt x="1177" y="3203"/>
                </a:lnTo>
                <a:lnTo>
                  <a:pt x="1149" y="3205"/>
                </a:lnTo>
                <a:lnTo>
                  <a:pt x="573" y="3205"/>
                </a:lnTo>
                <a:lnTo>
                  <a:pt x="545" y="3203"/>
                </a:lnTo>
                <a:lnTo>
                  <a:pt x="517" y="3195"/>
                </a:lnTo>
                <a:lnTo>
                  <a:pt x="493" y="3184"/>
                </a:lnTo>
                <a:lnTo>
                  <a:pt x="470" y="3167"/>
                </a:lnTo>
                <a:lnTo>
                  <a:pt x="451" y="3148"/>
                </a:lnTo>
                <a:lnTo>
                  <a:pt x="435" y="3125"/>
                </a:lnTo>
                <a:lnTo>
                  <a:pt x="423" y="3101"/>
                </a:lnTo>
                <a:lnTo>
                  <a:pt x="415" y="3073"/>
                </a:lnTo>
                <a:lnTo>
                  <a:pt x="412" y="3044"/>
                </a:lnTo>
                <a:lnTo>
                  <a:pt x="412" y="1589"/>
                </a:lnTo>
                <a:lnTo>
                  <a:pt x="302" y="1689"/>
                </a:lnTo>
                <a:lnTo>
                  <a:pt x="281" y="1704"/>
                </a:lnTo>
                <a:lnTo>
                  <a:pt x="257" y="1715"/>
                </a:lnTo>
                <a:lnTo>
                  <a:pt x="232" y="1723"/>
                </a:lnTo>
                <a:lnTo>
                  <a:pt x="206" y="1725"/>
                </a:lnTo>
                <a:lnTo>
                  <a:pt x="178" y="1723"/>
                </a:lnTo>
                <a:lnTo>
                  <a:pt x="152" y="1716"/>
                </a:lnTo>
                <a:lnTo>
                  <a:pt x="126" y="1705"/>
                </a:lnTo>
                <a:lnTo>
                  <a:pt x="103" y="1691"/>
                </a:lnTo>
                <a:lnTo>
                  <a:pt x="81" y="1671"/>
                </a:lnTo>
                <a:lnTo>
                  <a:pt x="44" y="1632"/>
                </a:lnTo>
                <a:lnTo>
                  <a:pt x="25" y="1610"/>
                </a:lnTo>
                <a:lnTo>
                  <a:pt x="12" y="1585"/>
                </a:lnTo>
                <a:lnTo>
                  <a:pt x="4" y="1559"/>
                </a:lnTo>
                <a:lnTo>
                  <a:pt x="0" y="1532"/>
                </a:lnTo>
                <a:lnTo>
                  <a:pt x="1" y="1504"/>
                </a:lnTo>
                <a:lnTo>
                  <a:pt x="7" y="1478"/>
                </a:lnTo>
                <a:lnTo>
                  <a:pt x="17" y="1452"/>
                </a:lnTo>
                <a:lnTo>
                  <a:pt x="32" y="1429"/>
                </a:lnTo>
                <a:lnTo>
                  <a:pt x="51" y="1407"/>
                </a:lnTo>
                <a:lnTo>
                  <a:pt x="1526" y="45"/>
                </a:lnTo>
                <a:lnTo>
                  <a:pt x="1550" y="28"/>
                </a:lnTo>
                <a:lnTo>
                  <a:pt x="1575" y="15"/>
                </a:lnTo>
                <a:lnTo>
                  <a:pt x="1603" y="5"/>
                </a:lnTo>
                <a:lnTo>
                  <a:pt x="1631" y="0"/>
                </a:lnTo>
                <a:lnTo>
                  <a:pt x="1661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38" name="그룹 237"/>
          <p:cNvGrpSpPr/>
          <p:nvPr/>
        </p:nvGrpSpPr>
        <p:grpSpPr>
          <a:xfrm>
            <a:off x="9060847" y="4547910"/>
            <a:ext cx="566272" cy="655601"/>
            <a:chOff x="7519928" y="503037"/>
            <a:chExt cx="3513138" cy="3306763"/>
          </a:xfrm>
          <a:solidFill>
            <a:schemeClr val="bg1"/>
          </a:solidFill>
        </p:grpSpPr>
        <p:sp>
          <p:nvSpPr>
            <p:cNvPr id="231" name="Freeform 45"/>
            <p:cNvSpPr>
              <a:spLocks/>
            </p:cNvSpPr>
            <p:nvPr/>
          </p:nvSpPr>
          <p:spPr bwMode="auto">
            <a:xfrm>
              <a:off x="7932678" y="980874"/>
              <a:ext cx="647700" cy="525463"/>
            </a:xfrm>
            <a:custGeom>
              <a:avLst/>
              <a:gdLst>
                <a:gd name="T0" fmla="*/ 713 w 817"/>
                <a:gd name="T1" fmla="*/ 0 h 661"/>
                <a:gd name="T2" fmla="*/ 736 w 817"/>
                <a:gd name="T3" fmla="*/ 4 h 661"/>
                <a:gd name="T4" fmla="*/ 758 w 817"/>
                <a:gd name="T5" fmla="*/ 12 h 661"/>
                <a:gd name="T6" fmla="*/ 779 w 817"/>
                <a:gd name="T7" fmla="*/ 25 h 661"/>
                <a:gd name="T8" fmla="*/ 796 w 817"/>
                <a:gd name="T9" fmla="*/ 44 h 661"/>
                <a:gd name="T10" fmla="*/ 808 w 817"/>
                <a:gd name="T11" fmla="*/ 66 h 661"/>
                <a:gd name="T12" fmla="*/ 815 w 817"/>
                <a:gd name="T13" fmla="*/ 88 h 661"/>
                <a:gd name="T14" fmla="*/ 817 w 817"/>
                <a:gd name="T15" fmla="*/ 113 h 661"/>
                <a:gd name="T16" fmla="*/ 813 w 817"/>
                <a:gd name="T17" fmla="*/ 135 h 661"/>
                <a:gd name="T18" fmla="*/ 805 w 817"/>
                <a:gd name="T19" fmla="*/ 158 h 661"/>
                <a:gd name="T20" fmla="*/ 791 w 817"/>
                <a:gd name="T21" fmla="*/ 178 h 661"/>
                <a:gd name="T22" fmla="*/ 773 w 817"/>
                <a:gd name="T23" fmla="*/ 196 h 661"/>
                <a:gd name="T24" fmla="*/ 173 w 817"/>
                <a:gd name="T25" fmla="*/ 640 h 661"/>
                <a:gd name="T26" fmla="*/ 153 w 817"/>
                <a:gd name="T27" fmla="*/ 652 h 661"/>
                <a:gd name="T28" fmla="*/ 132 w 817"/>
                <a:gd name="T29" fmla="*/ 659 h 661"/>
                <a:gd name="T30" fmla="*/ 109 w 817"/>
                <a:gd name="T31" fmla="*/ 661 h 661"/>
                <a:gd name="T32" fmla="*/ 83 w 817"/>
                <a:gd name="T33" fmla="*/ 659 h 661"/>
                <a:gd name="T34" fmla="*/ 61 w 817"/>
                <a:gd name="T35" fmla="*/ 649 h 661"/>
                <a:gd name="T36" fmla="*/ 39 w 817"/>
                <a:gd name="T37" fmla="*/ 636 h 661"/>
                <a:gd name="T38" fmla="*/ 22 w 817"/>
                <a:gd name="T39" fmla="*/ 617 h 661"/>
                <a:gd name="T40" fmla="*/ 8 w 817"/>
                <a:gd name="T41" fmla="*/ 596 h 661"/>
                <a:gd name="T42" fmla="*/ 2 w 817"/>
                <a:gd name="T43" fmla="*/ 572 h 661"/>
                <a:gd name="T44" fmla="*/ 0 w 817"/>
                <a:gd name="T45" fmla="*/ 549 h 661"/>
                <a:gd name="T46" fmla="*/ 3 w 817"/>
                <a:gd name="T47" fmla="*/ 525 h 661"/>
                <a:gd name="T48" fmla="*/ 12 w 817"/>
                <a:gd name="T49" fmla="*/ 502 h 661"/>
                <a:gd name="T50" fmla="*/ 26 w 817"/>
                <a:gd name="T51" fmla="*/ 482 h 661"/>
                <a:gd name="T52" fmla="*/ 45 w 817"/>
                <a:gd name="T53" fmla="*/ 466 h 661"/>
                <a:gd name="T54" fmla="*/ 643 w 817"/>
                <a:gd name="T55" fmla="*/ 21 h 661"/>
                <a:gd name="T56" fmla="*/ 666 w 817"/>
                <a:gd name="T57" fmla="*/ 8 h 661"/>
                <a:gd name="T58" fmla="*/ 689 w 817"/>
                <a:gd name="T59" fmla="*/ 1 h 661"/>
                <a:gd name="T60" fmla="*/ 713 w 817"/>
                <a:gd name="T61" fmla="*/ 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17" h="661">
                  <a:moveTo>
                    <a:pt x="713" y="0"/>
                  </a:moveTo>
                  <a:lnTo>
                    <a:pt x="736" y="4"/>
                  </a:lnTo>
                  <a:lnTo>
                    <a:pt x="758" y="12"/>
                  </a:lnTo>
                  <a:lnTo>
                    <a:pt x="779" y="25"/>
                  </a:lnTo>
                  <a:lnTo>
                    <a:pt x="796" y="44"/>
                  </a:lnTo>
                  <a:lnTo>
                    <a:pt x="808" y="66"/>
                  </a:lnTo>
                  <a:lnTo>
                    <a:pt x="815" y="88"/>
                  </a:lnTo>
                  <a:lnTo>
                    <a:pt x="817" y="113"/>
                  </a:lnTo>
                  <a:lnTo>
                    <a:pt x="813" y="135"/>
                  </a:lnTo>
                  <a:lnTo>
                    <a:pt x="805" y="158"/>
                  </a:lnTo>
                  <a:lnTo>
                    <a:pt x="791" y="178"/>
                  </a:lnTo>
                  <a:lnTo>
                    <a:pt x="773" y="196"/>
                  </a:lnTo>
                  <a:lnTo>
                    <a:pt x="173" y="640"/>
                  </a:lnTo>
                  <a:lnTo>
                    <a:pt x="153" y="652"/>
                  </a:lnTo>
                  <a:lnTo>
                    <a:pt x="132" y="659"/>
                  </a:lnTo>
                  <a:lnTo>
                    <a:pt x="109" y="661"/>
                  </a:lnTo>
                  <a:lnTo>
                    <a:pt x="83" y="659"/>
                  </a:lnTo>
                  <a:lnTo>
                    <a:pt x="61" y="649"/>
                  </a:lnTo>
                  <a:lnTo>
                    <a:pt x="39" y="636"/>
                  </a:lnTo>
                  <a:lnTo>
                    <a:pt x="22" y="617"/>
                  </a:lnTo>
                  <a:lnTo>
                    <a:pt x="8" y="596"/>
                  </a:lnTo>
                  <a:lnTo>
                    <a:pt x="2" y="572"/>
                  </a:lnTo>
                  <a:lnTo>
                    <a:pt x="0" y="549"/>
                  </a:lnTo>
                  <a:lnTo>
                    <a:pt x="3" y="525"/>
                  </a:lnTo>
                  <a:lnTo>
                    <a:pt x="12" y="502"/>
                  </a:lnTo>
                  <a:lnTo>
                    <a:pt x="26" y="482"/>
                  </a:lnTo>
                  <a:lnTo>
                    <a:pt x="45" y="466"/>
                  </a:lnTo>
                  <a:lnTo>
                    <a:pt x="643" y="21"/>
                  </a:lnTo>
                  <a:lnTo>
                    <a:pt x="666" y="8"/>
                  </a:lnTo>
                  <a:lnTo>
                    <a:pt x="689" y="1"/>
                  </a:lnTo>
                  <a:lnTo>
                    <a:pt x="71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46"/>
            <p:cNvSpPr>
              <a:spLocks/>
            </p:cNvSpPr>
            <p:nvPr/>
          </p:nvSpPr>
          <p:spPr bwMode="auto">
            <a:xfrm>
              <a:off x="7978716" y="1063424"/>
              <a:ext cx="1192213" cy="895350"/>
            </a:xfrm>
            <a:custGeom>
              <a:avLst/>
              <a:gdLst>
                <a:gd name="T0" fmla="*/ 1400 w 1502"/>
                <a:gd name="T1" fmla="*/ 0 h 1127"/>
                <a:gd name="T2" fmla="*/ 1424 w 1502"/>
                <a:gd name="T3" fmla="*/ 4 h 1127"/>
                <a:gd name="T4" fmla="*/ 1445 w 1502"/>
                <a:gd name="T5" fmla="*/ 13 h 1127"/>
                <a:gd name="T6" fmla="*/ 1466 w 1502"/>
                <a:gd name="T7" fmla="*/ 26 h 1127"/>
                <a:gd name="T8" fmla="*/ 1482 w 1502"/>
                <a:gd name="T9" fmla="*/ 45 h 1127"/>
                <a:gd name="T10" fmla="*/ 1494 w 1502"/>
                <a:gd name="T11" fmla="*/ 67 h 1127"/>
                <a:gd name="T12" fmla="*/ 1500 w 1502"/>
                <a:gd name="T13" fmla="*/ 91 h 1127"/>
                <a:gd name="T14" fmla="*/ 1502 w 1502"/>
                <a:gd name="T15" fmla="*/ 115 h 1127"/>
                <a:gd name="T16" fmla="*/ 1498 w 1502"/>
                <a:gd name="T17" fmla="*/ 138 h 1127"/>
                <a:gd name="T18" fmla="*/ 1488 w 1502"/>
                <a:gd name="T19" fmla="*/ 161 h 1127"/>
                <a:gd name="T20" fmla="*/ 1475 w 1502"/>
                <a:gd name="T21" fmla="*/ 179 h 1127"/>
                <a:gd name="T22" fmla="*/ 1456 w 1502"/>
                <a:gd name="T23" fmla="*/ 197 h 1127"/>
                <a:gd name="T24" fmla="*/ 172 w 1502"/>
                <a:gd name="T25" fmla="*/ 1107 h 1127"/>
                <a:gd name="T26" fmla="*/ 152 w 1502"/>
                <a:gd name="T27" fmla="*/ 1117 h 1127"/>
                <a:gd name="T28" fmla="*/ 130 w 1502"/>
                <a:gd name="T29" fmla="*/ 1124 h 1127"/>
                <a:gd name="T30" fmla="*/ 109 w 1502"/>
                <a:gd name="T31" fmla="*/ 1127 h 1127"/>
                <a:gd name="T32" fmla="*/ 84 w 1502"/>
                <a:gd name="T33" fmla="*/ 1124 h 1127"/>
                <a:gd name="T34" fmla="*/ 59 w 1502"/>
                <a:gd name="T35" fmla="*/ 1115 h 1127"/>
                <a:gd name="T36" fmla="*/ 38 w 1502"/>
                <a:gd name="T37" fmla="*/ 1100 h 1127"/>
                <a:gd name="T38" fmla="*/ 20 w 1502"/>
                <a:gd name="T39" fmla="*/ 1081 h 1127"/>
                <a:gd name="T40" fmla="*/ 8 w 1502"/>
                <a:gd name="T41" fmla="*/ 1058 h 1127"/>
                <a:gd name="T42" fmla="*/ 2 w 1502"/>
                <a:gd name="T43" fmla="*/ 1035 h 1127"/>
                <a:gd name="T44" fmla="*/ 0 w 1502"/>
                <a:gd name="T45" fmla="*/ 1011 h 1127"/>
                <a:gd name="T46" fmla="*/ 4 w 1502"/>
                <a:gd name="T47" fmla="*/ 989 h 1127"/>
                <a:gd name="T48" fmla="*/ 14 w 1502"/>
                <a:gd name="T49" fmla="*/ 966 h 1127"/>
                <a:gd name="T50" fmla="*/ 27 w 1502"/>
                <a:gd name="T51" fmla="*/ 946 h 1127"/>
                <a:gd name="T52" fmla="*/ 46 w 1502"/>
                <a:gd name="T53" fmla="*/ 929 h 1127"/>
                <a:gd name="T54" fmla="*/ 1330 w 1502"/>
                <a:gd name="T55" fmla="*/ 20 h 1127"/>
                <a:gd name="T56" fmla="*/ 1353 w 1502"/>
                <a:gd name="T57" fmla="*/ 8 h 1127"/>
                <a:gd name="T58" fmla="*/ 1376 w 1502"/>
                <a:gd name="T59" fmla="*/ 1 h 1127"/>
                <a:gd name="T60" fmla="*/ 1400 w 1502"/>
                <a:gd name="T61" fmla="*/ 0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02" h="1127">
                  <a:moveTo>
                    <a:pt x="1400" y="0"/>
                  </a:moveTo>
                  <a:lnTo>
                    <a:pt x="1424" y="4"/>
                  </a:lnTo>
                  <a:lnTo>
                    <a:pt x="1445" y="13"/>
                  </a:lnTo>
                  <a:lnTo>
                    <a:pt x="1466" y="26"/>
                  </a:lnTo>
                  <a:lnTo>
                    <a:pt x="1482" y="45"/>
                  </a:lnTo>
                  <a:lnTo>
                    <a:pt x="1494" y="67"/>
                  </a:lnTo>
                  <a:lnTo>
                    <a:pt x="1500" y="91"/>
                  </a:lnTo>
                  <a:lnTo>
                    <a:pt x="1502" y="115"/>
                  </a:lnTo>
                  <a:lnTo>
                    <a:pt x="1498" y="138"/>
                  </a:lnTo>
                  <a:lnTo>
                    <a:pt x="1488" y="161"/>
                  </a:lnTo>
                  <a:lnTo>
                    <a:pt x="1475" y="179"/>
                  </a:lnTo>
                  <a:lnTo>
                    <a:pt x="1456" y="197"/>
                  </a:lnTo>
                  <a:lnTo>
                    <a:pt x="172" y="1107"/>
                  </a:lnTo>
                  <a:lnTo>
                    <a:pt x="152" y="1117"/>
                  </a:lnTo>
                  <a:lnTo>
                    <a:pt x="130" y="1124"/>
                  </a:lnTo>
                  <a:lnTo>
                    <a:pt x="109" y="1127"/>
                  </a:lnTo>
                  <a:lnTo>
                    <a:pt x="84" y="1124"/>
                  </a:lnTo>
                  <a:lnTo>
                    <a:pt x="59" y="1115"/>
                  </a:lnTo>
                  <a:lnTo>
                    <a:pt x="38" y="1100"/>
                  </a:lnTo>
                  <a:lnTo>
                    <a:pt x="20" y="1081"/>
                  </a:lnTo>
                  <a:lnTo>
                    <a:pt x="8" y="1058"/>
                  </a:lnTo>
                  <a:lnTo>
                    <a:pt x="2" y="1035"/>
                  </a:lnTo>
                  <a:lnTo>
                    <a:pt x="0" y="1011"/>
                  </a:lnTo>
                  <a:lnTo>
                    <a:pt x="4" y="989"/>
                  </a:lnTo>
                  <a:lnTo>
                    <a:pt x="14" y="966"/>
                  </a:lnTo>
                  <a:lnTo>
                    <a:pt x="27" y="946"/>
                  </a:lnTo>
                  <a:lnTo>
                    <a:pt x="46" y="929"/>
                  </a:lnTo>
                  <a:lnTo>
                    <a:pt x="1330" y="20"/>
                  </a:lnTo>
                  <a:lnTo>
                    <a:pt x="1353" y="8"/>
                  </a:lnTo>
                  <a:lnTo>
                    <a:pt x="1376" y="1"/>
                  </a:lnTo>
                  <a:lnTo>
                    <a:pt x="140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47"/>
            <p:cNvSpPr>
              <a:spLocks noEditPoints="1"/>
            </p:cNvSpPr>
            <p:nvPr/>
          </p:nvSpPr>
          <p:spPr bwMode="auto">
            <a:xfrm>
              <a:off x="7519928" y="503037"/>
              <a:ext cx="3513138" cy="3306763"/>
            </a:xfrm>
            <a:custGeom>
              <a:avLst/>
              <a:gdLst>
                <a:gd name="T0" fmla="*/ 2070 w 4427"/>
                <a:gd name="T1" fmla="*/ 3505 h 4165"/>
                <a:gd name="T2" fmla="*/ 2034 w 4427"/>
                <a:gd name="T3" fmla="*/ 3521 h 4165"/>
                <a:gd name="T4" fmla="*/ 2026 w 4427"/>
                <a:gd name="T5" fmla="*/ 3831 h 4165"/>
                <a:gd name="T6" fmla="*/ 2054 w 4427"/>
                <a:gd name="T7" fmla="*/ 3856 h 4165"/>
                <a:gd name="T8" fmla="*/ 2398 w 4427"/>
                <a:gd name="T9" fmla="*/ 3843 h 4165"/>
                <a:gd name="T10" fmla="*/ 2399 w 4427"/>
                <a:gd name="T11" fmla="*/ 3529 h 4165"/>
                <a:gd name="T12" fmla="*/ 2370 w 4427"/>
                <a:gd name="T13" fmla="*/ 3505 h 4165"/>
                <a:gd name="T14" fmla="*/ 2144 w 4427"/>
                <a:gd name="T15" fmla="*/ 2949 h 4165"/>
                <a:gd name="T16" fmla="*/ 2049 w 4427"/>
                <a:gd name="T17" fmla="*/ 3044 h 4165"/>
                <a:gd name="T18" fmla="*/ 2049 w 4427"/>
                <a:gd name="T19" fmla="*/ 3184 h 4165"/>
                <a:gd name="T20" fmla="*/ 2144 w 4427"/>
                <a:gd name="T21" fmla="*/ 3279 h 4165"/>
                <a:gd name="T22" fmla="*/ 2284 w 4427"/>
                <a:gd name="T23" fmla="*/ 3279 h 4165"/>
                <a:gd name="T24" fmla="*/ 2379 w 4427"/>
                <a:gd name="T25" fmla="*/ 3184 h 4165"/>
                <a:gd name="T26" fmla="*/ 2379 w 4427"/>
                <a:gd name="T27" fmla="*/ 3044 h 4165"/>
                <a:gd name="T28" fmla="*/ 2284 w 4427"/>
                <a:gd name="T29" fmla="*/ 2949 h 4165"/>
                <a:gd name="T30" fmla="*/ 413 w 4427"/>
                <a:gd name="T31" fmla="*/ 304 h 4165"/>
                <a:gd name="T32" fmla="*/ 299 w 4427"/>
                <a:gd name="T33" fmla="*/ 381 h 4165"/>
                <a:gd name="T34" fmla="*/ 268 w 4427"/>
                <a:gd name="T35" fmla="*/ 2602 h 4165"/>
                <a:gd name="T36" fmla="*/ 321 w 4427"/>
                <a:gd name="T37" fmla="*/ 2730 h 4165"/>
                <a:gd name="T38" fmla="*/ 450 w 4427"/>
                <a:gd name="T39" fmla="*/ 2784 h 4165"/>
                <a:gd name="T40" fmla="*/ 4079 w 4427"/>
                <a:gd name="T41" fmla="*/ 2752 h 4165"/>
                <a:gd name="T42" fmla="*/ 4156 w 4427"/>
                <a:gd name="T43" fmla="*/ 2638 h 4165"/>
                <a:gd name="T44" fmla="*/ 4145 w 4427"/>
                <a:gd name="T45" fmla="*/ 412 h 4165"/>
                <a:gd name="T46" fmla="*/ 4048 w 4427"/>
                <a:gd name="T47" fmla="*/ 314 h 4165"/>
                <a:gd name="T48" fmla="*/ 182 w 4427"/>
                <a:gd name="T49" fmla="*/ 0 h 4165"/>
                <a:gd name="T50" fmla="*/ 4346 w 4427"/>
                <a:gd name="T51" fmla="*/ 31 h 4165"/>
                <a:gd name="T52" fmla="*/ 4423 w 4427"/>
                <a:gd name="T53" fmla="*/ 145 h 4165"/>
                <a:gd name="T54" fmla="*/ 4412 w 4427"/>
                <a:gd name="T55" fmla="*/ 3383 h 4165"/>
                <a:gd name="T56" fmla="*/ 4315 w 4427"/>
                <a:gd name="T57" fmla="*/ 3479 h 4165"/>
                <a:gd name="T58" fmla="*/ 2744 w 4427"/>
                <a:gd name="T59" fmla="*/ 3494 h 4165"/>
                <a:gd name="T60" fmla="*/ 2716 w 4427"/>
                <a:gd name="T61" fmla="*/ 3509 h 4165"/>
                <a:gd name="T62" fmla="*/ 2709 w 4427"/>
                <a:gd name="T63" fmla="*/ 3837 h 4165"/>
                <a:gd name="T64" fmla="*/ 2737 w 4427"/>
                <a:gd name="T65" fmla="*/ 3858 h 4165"/>
                <a:gd name="T66" fmla="*/ 3223 w 4427"/>
                <a:gd name="T67" fmla="*/ 3891 h 4165"/>
                <a:gd name="T68" fmla="*/ 3281 w 4427"/>
                <a:gd name="T69" fmla="*/ 4011 h 4165"/>
                <a:gd name="T70" fmla="*/ 3223 w 4427"/>
                <a:gd name="T71" fmla="*/ 4131 h 4165"/>
                <a:gd name="T72" fmla="*/ 1300 w 4427"/>
                <a:gd name="T73" fmla="*/ 4165 h 4165"/>
                <a:gd name="T74" fmla="*/ 1179 w 4427"/>
                <a:gd name="T75" fmla="*/ 4107 h 4165"/>
                <a:gd name="T76" fmla="*/ 1150 w 4427"/>
                <a:gd name="T77" fmla="*/ 3976 h 4165"/>
                <a:gd name="T78" fmla="*/ 1232 w 4427"/>
                <a:gd name="T79" fmla="*/ 3874 h 4165"/>
                <a:gd name="T80" fmla="*/ 1699 w 4427"/>
                <a:gd name="T81" fmla="*/ 3856 h 4165"/>
                <a:gd name="T82" fmla="*/ 1718 w 4427"/>
                <a:gd name="T83" fmla="*/ 3827 h 4165"/>
                <a:gd name="T84" fmla="*/ 1709 w 4427"/>
                <a:gd name="T85" fmla="*/ 3513 h 4165"/>
                <a:gd name="T86" fmla="*/ 1673 w 4427"/>
                <a:gd name="T87" fmla="*/ 3494 h 4165"/>
                <a:gd name="T88" fmla="*/ 145 w 4427"/>
                <a:gd name="T89" fmla="*/ 3490 h 4165"/>
                <a:gd name="T90" fmla="*/ 31 w 4427"/>
                <a:gd name="T91" fmla="*/ 3413 h 4165"/>
                <a:gd name="T92" fmla="*/ 0 w 4427"/>
                <a:gd name="T93" fmla="*/ 181 h 4165"/>
                <a:gd name="T94" fmla="*/ 54 w 4427"/>
                <a:gd name="T95" fmla="*/ 52 h 4165"/>
                <a:gd name="T96" fmla="*/ 182 w 4427"/>
                <a:gd name="T97" fmla="*/ 0 h 4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27" h="4165">
                  <a:moveTo>
                    <a:pt x="2364" y="3505"/>
                  </a:moveTo>
                  <a:lnTo>
                    <a:pt x="2362" y="3505"/>
                  </a:lnTo>
                  <a:lnTo>
                    <a:pt x="2073" y="3505"/>
                  </a:lnTo>
                  <a:lnTo>
                    <a:pt x="2070" y="3505"/>
                  </a:lnTo>
                  <a:lnTo>
                    <a:pt x="2064" y="3506"/>
                  </a:lnTo>
                  <a:lnTo>
                    <a:pt x="2054" y="3509"/>
                  </a:lnTo>
                  <a:lnTo>
                    <a:pt x="2044" y="3513"/>
                  </a:lnTo>
                  <a:lnTo>
                    <a:pt x="2034" y="3521"/>
                  </a:lnTo>
                  <a:lnTo>
                    <a:pt x="2027" y="3532"/>
                  </a:lnTo>
                  <a:lnTo>
                    <a:pt x="2025" y="3546"/>
                  </a:lnTo>
                  <a:lnTo>
                    <a:pt x="2025" y="3819"/>
                  </a:lnTo>
                  <a:lnTo>
                    <a:pt x="2026" y="3831"/>
                  </a:lnTo>
                  <a:lnTo>
                    <a:pt x="2027" y="3842"/>
                  </a:lnTo>
                  <a:lnTo>
                    <a:pt x="2032" y="3850"/>
                  </a:lnTo>
                  <a:lnTo>
                    <a:pt x="2041" y="3855"/>
                  </a:lnTo>
                  <a:lnTo>
                    <a:pt x="2054" y="3856"/>
                  </a:lnTo>
                  <a:lnTo>
                    <a:pt x="2372" y="3856"/>
                  </a:lnTo>
                  <a:lnTo>
                    <a:pt x="2383" y="3855"/>
                  </a:lnTo>
                  <a:lnTo>
                    <a:pt x="2392" y="3850"/>
                  </a:lnTo>
                  <a:lnTo>
                    <a:pt x="2398" y="3843"/>
                  </a:lnTo>
                  <a:lnTo>
                    <a:pt x="2401" y="3833"/>
                  </a:lnTo>
                  <a:lnTo>
                    <a:pt x="2402" y="3824"/>
                  </a:lnTo>
                  <a:lnTo>
                    <a:pt x="2402" y="3544"/>
                  </a:lnTo>
                  <a:lnTo>
                    <a:pt x="2399" y="3529"/>
                  </a:lnTo>
                  <a:lnTo>
                    <a:pt x="2394" y="3518"/>
                  </a:lnTo>
                  <a:lnTo>
                    <a:pt x="2386" y="3510"/>
                  </a:lnTo>
                  <a:lnTo>
                    <a:pt x="2378" y="3507"/>
                  </a:lnTo>
                  <a:lnTo>
                    <a:pt x="2370" y="3505"/>
                  </a:lnTo>
                  <a:lnTo>
                    <a:pt x="2364" y="3505"/>
                  </a:lnTo>
                  <a:close/>
                  <a:moveTo>
                    <a:pt x="2213" y="2934"/>
                  </a:moveTo>
                  <a:lnTo>
                    <a:pt x="2178" y="2938"/>
                  </a:lnTo>
                  <a:lnTo>
                    <a:pt x="2144" y="2949"/>
                  </a:lnTo>
                  <a:lnTo>
                    <a:pt x="2113" y="2965"/>
                  </a:lnTo>
                  <a:lnTo>
                    <a:pt x="2087" y="2987"/>
                  </a:lnTo>
                  <a:lnTo>
                    <a:pt x="2065" y="3014"/>
                  </a:lnTo>
                  <a:lnTo>
                    <a:pt x="2049" y="3044"/>
                  </a:lnTo>
                  <a:lnTo>
                    <a:pt x="2038" y="3078"/>
                  </a:lnTo>
                  <a:lnTo>
                    <a:pt x="2034" y="3114"/>
                  </a:lnTo>
                  <a:lnTo>
                    <a:pt x="2038" y="3149"/>
                  </a:lnTo>
                  <a:lnTo>
                    <a:pt x="2049" y="3184"/>
                  </a:lnTo>
                  <a:lnTo>
                    <a:pt x="2065" y="3214"/>
                  </a:lnTo>
                  <a:lnTo>
                    <a:pt x="2087" y="3240"/>
                  </a:lnTo>
                  <a:lnTo>
                    <a:pt x="2113" y="3262"/>
                  </a:lnTo>
                  <a:lnTo>
                    <a:pt x="2144" y="3279"/>
                  </a:lnTo>
                  <a:lnTo>
                    <a:pt x="2178" y="3289"/>
                  </a:lnTo>
                  <a:lnTo>
                    <a:pt x="2213" y="3293"/>
                  </a:lnTo>
                  <a:lnTo>
                    <a:pt x="2249" y="3289"/>
                  </a:lnTo>
                  <a:lnTo>
                    <a:pt x="2284" y="3279"/>
                  </a:lnTo>
                  <a:lnTo>
                    <a:pt x="2313" y="3262"/>
                  </a:lnTo>
                  <a:lnTo>
                    <a:pt x="2340" y="3240"/>
                  </a:lnTo>
                  <a:lnTo>
                    <a:pt x="2362" y="3214"/>
                  </a:lnTo>
                  <a:lnTo>
                    <a:pt x="2379" y="3184"/>
                  </a:lnTo>
                  <a:lnTo>
                    <a:pt x="2388" y="3149"/>
                  </a:lnTo>
                  <a:lnTo>
                    <a:pt x="2392" y="3114"/>
                  </a:lnTo>
                  <a:lnTo>
                    <a:pt x="2388" y="3078"/>
                  </a:lnTo>
                  <a:lnTo>
                    <a:pt x="2379" y="3044"/>
                  </a:lnTo>
                  <a:lnTo>
                    <a:pt x="2362" y="3014"/>
                  </a:lnTo>
                  <a:lnTo>
                    <a:pt x="2340" y="2987"/>
                  </a:lnTo>
                  <a:lnTo>
                    <a:pt x="2313" y="2965"/>
                  </a:lnTo>
                  <a:lnTo>
                    <a:pt x="2284" y="2949"/>
                  </a:lnTo>
                  <a:lnTo>
                    <a:pt x="2249" y="2938"/>
                  </a:lnTo>
                  <a:lnTo>
                    <a:pt x="2213" y="2934"/>
                  </a:lnTo>
                  <a:close/>
                  <a:moveTo>
                    <a:pt x="450" y="300"/>
                  </a:moveTo>
                  <a:lnTo>
                    <a:pt x="413" y="304"/>
                  </a:lnTo>
                  <a:lnTo>
                    <a:pt x="380" y="314"/>
                  </a:lnTo>
                  <a:lnTo>
                    <a:pt x="349" y="331"/>
                  </a:lnTo>
                  <a:lnTo>
                    <a:pt x="321" y="354"/>
                  </a:lnTo>
                  <a:lnTo>
                    <a:pt x="299" y="381"/>
                  </a:lnTo>
                  <a:lnTo>
                    <a:pt x="282" y="412"/>
                  </a:lnTo>
                  <a:lnTo>
                    <a:pt x="271" y="445"/>
                  </a:lnTo>
                  <a:lnTo>
                    <a:pt x="268" y="481"/>
                  </a:lnTo>
                  <a:lnTo>
                    <a:pt x="268" y="2602"/>
                  </a:lnTo>
                  <a:lnTo>
                    <a:pt x="271" y="2638"/>
                  </a:lnTo>
                  <a:lnTo>
                    <a:pt x="282" y="2673"/>
                  </a:lnTo>
                  <a:lnTo>
                    <a:pt x="299" y="2704"/>
                  </a:lnTo>
                  <a:lnTo>
                    <a:pt x="321" y="2730"/>
                  </a:lnTo>
                  <a:lnTo>
                    <a:pt x="349" y="2752"/>
                  </a:lnTo>
                  <a:lnTo>
                    <a:pt x="380" y="2769"/>
                  </a:lnTo>
                  <a:lnTo>
                    <a:pt x="413" y="2780"/>
                  </a:lnTo>
                  <a:lnTo>
                    <a:pt x="450" y="2784"/>
                  </a:lnTo>
                  <a:lnTo>
                    <a:pt x="3977" y="2784"/>
                  </a:lnTo>
                  <a:lnTo>
                    <a:pt x="4013" y="2780"/>
                  </a:lnTo>
                  <a:lnTo>
                    <a:pt x="4048" y="2769"/>
                  </a:lnTo>
                  <a:lnTo>
                    <a:pt x="4079" y="2752"/>
                  </a:lnTo>
                  <a:lnTo>
                    <a:pt x="4106" y="2730"/>
                  </a:lnTo>
                  <a:lnTo>
                    <a:pt x="4127" y="2704"/>
                  </a:lnTo>
                  <a:lnTo>
                    <a:pt x="4145" y="2673"/>
                  </a:lnTo>
                  <a:lnTo>
                    <a:pt x="4156" y="2638"/>
                  </a:lnTo>
                  <a:lnTo>
                    <a:pt x="4160" y="2602"/>
                  </a:lnTo>
                  <a:lnTo>
                    <a:pt x="4160" y="481"/>
                  </a:lnTo>
                  <a:lnTo>
                    <a:pt x="4156" y="445"/>
                  </a:lnTo>
                  <a:lnTo>
                    <a:pt x="4145" y="412"/>
                  </a:lnTo>
                  <a:lnTo>
                    <a:pt x="4127" y="381"/>
                  </a:lnTo>
                  <a:lnTo>
                    <a:pt x="4106" y="354"/>
                  </a:lnTo>
                  <a:lnTo>
                    <a:pt x="4079" y="331"/>
                  </a:lnTo>
                  <a:lnTo>
                    <a:pt x="4048" y="314"/>
                  </a:lnTo>
                  <a:lnTo>
                    <a:pt x="4013" y="304"/>
                  </a:lnTo>
                  <a:lnTo>
                    <a:pt x="3977" y="300"/>
                  </a:lnTo>
                  <a:lnTo>
                    <a:pt x="450" y="300"/>
                  </a:lnTo>
                  <a:close/>
                  <a:moveTo>
                    <a:pt x="182" y="0"/>
                  </a:moveTo>
                  <a:lnTo>
                    <a:pt x="4246" y="0"/>
                  </a:lnTo>
                  <a:lnTo>
                    <a:pt x="4282" y="2"/>
                  </a:lnTo>
                  <a:lnTo>
                    <a:pt x="4315" y="13"/>
                  </a:lnTo>
                  <a:lnTo>
                    <a:pt x="4346" y="31"/>
                  </a:lnTo>
                  <a:lnTo>
                    <a:pt x="4373" y="52"/>
                  </a:lnTo>
                  <a:lnTo>
                    <a:pt x="4396" y="79"/>
                  </a:lnTo>
                  <a:lnTo>
                    <a:pt x="4412" y="111"/>
                  </a:lnTo>
                  <a:lnTo>
                    <a:pt x="4423" y="145"/>
                  </a:lnTo>
                  <a:lnTo>
                    <a:pt x="4427" y="181"/>
                  </a:lnTo>
                  <a:lnTo>
                    <a:pt x="4427" y="3311"/>
                  </a:lnTo>
                  <a:lnTo>
                    <a:pt x="4423" y="3349"/>
                  </a:lnTo>
                  <a:lnTo>
                    <a:pt x="4412" y="3383"/>
                  </a:lnTo>
                  <a:lnTo>
                    <a:pt x="4396" y="3413"/>
                  </a:lnTo>
                  <a:lnTo>
                    <a:pt x="4373" y="3440"/>
                  </a:lnTo>
                  <a:lnTo>
                    <a:pt x="4346" y="3463"/>
                  </a:lnTo>
                  <a:lnTo>
                    <a:pt x="4315" y="3479"/>
                  </a:lnTo>
                  <a:lnTo>
                    <a:pt x="4282" y="3490"/>
                  </a:lnTo>
                  <a:lnTo>
                    <a:pt x="4246" y="3494"/>
                  </a:lnTo>
                  <a:lnTo>
                    <a:pt x="2747" y="3494"/>
                  </a:lnTo>
                  <a:lnTo>
                    <a:pt x="2744" y="3494"/>
                  </a:lnTo>
                  <a:lnTo>
                    <a:pt x="2739" y="3495"/>
                  </a:lnTo>
                  <a:lnTo>
                    <a:pt x="2732" y="3497"/>
                  </a:lnTo>
                  <a:lnTo>
                    <a:pt x="2724" y="3501"/>
                  </a:lnTo>
                  <a:lnTo>
                    <a:pt x="2716" y="3509"/>
                  </a:lnTo>
                  <a:lnTo>
                    <a:pt x="2710" y="3519"/>
                  </a:lnTo>
                  <a:lnTo>
                    <a:pt x="2709" y="3534"/>
                  </a:lnTo>
                  <a:lnTo>
                    <a:pt x="2709" y="3828"/>
                  </a:lnTo>
                  <a:lnTo>
                    <a:pt x="2709" y="3837"/>
                  </a:lnTo>
                  <a:lnTo>
                    <a:pt x="2712" y="3846"/>
                  </a:lnTo>
                  <a:lnTo>
                    <a:pt x="2717" y="3852"/>
                  </a:lnTo>
                  <a:lnTo>
                    <a:pt x="2725" y="3856"/>
                  </a:lnTo>
                  <a:lnTo>
                    <a:pt x="2737" y="3858"/>
                  </a:lnTo>
                  <a:lnTo>
                    <a:pt x="3128" y="3858"/>
                  </a:lnTo>
                  <a:lnTo>
                    <a:pt x="3163" y="3862"/>
                  </a:lnTo>
                  <a:lnTo>
                    <a:pt x="3195" y="3874"/>
                  </a:lnTo>
                  <a:lnTo>
                    <a:pt x="3223" y="3891"/>
                  </a:lnTo>
                  <a:lnTo>
                    <a:pt x="3247" y="3915"/>
                  </a:lnTo>
                  <a:lnTo>
                    <a:pt x="3265" y="3943"/>
                  </a:lnTo>
                  <a:lnTo>
                    <a:pt x="3277" y="3976"/>
                  </a:lnTo>
                  <a:lnTo>
                    <a:pt x="3281" y="4011"/>
                  </a:lnTo>
                  <a:lnTo>
                    <a:pt x="3277" y="4047"/>
                  </a:lnTo>
                  <a:lnTo>
                    <a:pt x="3265" y="4079"/>
                  </a:lnTo>
                  <a:lnTo>
                    <a:pt x="3247" y="4107"/>
                  </a:lnTo>
                  <a:lnTo>
                    <a:pt x="3223" y="4131"/>
                  </a:lnTo>
                  <a:lnTo>
                    <a:pt x="3195" y="4149"/>
                  </a:lnTo>
                  <a:lnTo>
                    <a:pt x="3163" y="4161"/>
                  </a:lnTo>
                  <a:lnTo>
                    <a:pt x="3128" y="4165"/>
                  </a:lnTo>
                  <a:lnTo>
                    <a:pt x="1300" y="4165"/>
                  </a:lnTo>
                  <a:lnTo>
                    <a:pt x="1264" y="4161"/>
                  </a:lnTo>
                  <a:lnTo>
                    <a:pt x="1232" y="4149"/>
                  </a:lnTo>
                  <a:lnTo>
                    <a:pt x="1204" y="4131"/>
                  </a:lnTo>
                  <a:lnTo>
                    <a:pt x="1179" y="4107"/>
                  </a:lnTo>
                  <a:lnTo>
                    <a:pt x="1162" y="4079"/>
                  </a:lnTo>
                  <a:lnTo>
                    <a:pt x="1150" y="4047"/>
                  </a:lnTo>
                  <a:lnTo>
                    <a:pt x="1146" y="4011"/>
                  </a:lnTo>
                  <a:lnTo>
                    <a:pt x="1150" y="3976"/>
                  </a:lnTo>
                  <a:lnTo>
                    <a:pt x="1162" y="3943"/>
                  </a:lnTo>
                  <a:lnTo>
                    <a:pt x="1179" y="3915"/>
                  </a:lnTo>
                  <a:lnTo>
                    <a:pt x="1204" y="3891"/>
                  </a:lnTo>
                  <a:lnTo>
                    <a:pt x="1232" y="3874"/>
                  </a:lnTo>
                  <a:lnTo>
                    <a:pt x="1264" y="3862"/>
                  </a:lnTo>
                  <a:lnTo>
                    <a:pt x="1300" y="3858"/>
                  </a:lnTo>
                  <a:lnTo>
                    <a:pt x="1687" y="3858"/>
                  </a:lnTo>
                  <a:lnTo>
                    <a:pt x="1699" y="3856"/>
                  </a:lnTo>
                  <a:lnTo>
                    <a:pt x="1708" y="3852"/>
                  </a:lnTo>
                  <a:lnTo>
                    <a:pt x="1714" y="3846"/>
                  </a:lnTo>
                  <a:lnTo>
                    <a:pt x="1716" y="3837"/>
                  </a:lnTo>
                  <a:lnTo>
                    <a:pt x="1718" y="3827"/>
                  </a:lnTo>
                  <a:lnTo>
                    <a:pt x="1719" y="3815"/>
                  </a:lnTo>
                  <a:lnTo>
                    <a:pt x="1719" y="3542"/>
                  </a:lnTo>
                  <a:lnTo>
                    <a:pt x="1716" y="3526"/>
                  </a:lnTo>
                  <a:lnTo>
                    <a:pt x="1709" y="3513"/>
                  </a:lnTo>
                  <a:lnTo>
                    <a:pt x="1701" y="3505"/>
                  </a:lnTo>
                  <a:lnTo>
                    <a:pt x="1692" y="3499"/>
                  </a:lnTo>
                  <a:lnTo>
                    <a:pt x="1683" y="3495"/>
                  </a:lnTo>
                  <a:lnTo>
                    <a:pt x="1673" y="3494"/>
                  </a:lnTo>
                  <a:lnTo>
                    <a:pt x="1668" y="3494"/>
                  </a:lnTo>
                  <a:lnTo>
                    <a:pt x="1665" y="3494"/>
                  </a:lnTo>
                  <a:lnTo>
                    <a:pt x="182" y="3494"/>
                  </a:lnTo>
                  <a:lnTo>
                    <a:pt x="145" y="3490"/>
                  </a:lnTo>
                  <a:lnTo>
                    <a:pt x="111" y="3479"/>
                  </a:lnTo>
                  <a:lnTo>
                    <a:pt x="81" y="3463"/>
                  </a:lnTo>
                  <a:lnTo>
                    <a:pt x="54" y="3440"/>
                  </a:lnTo>
                  <a:lnTo>
                    <a:pt x="31" y="3413"/>
                  </a:lnTo>
                  <a:lnTo>
                    <a:pt x="15" y="3383"/>
                  </a:lnTo>
                  <a:lnTo>
                    <a:pt x="4" y="3349"/>
                  </a:lnTo>
                  <a:lnTo>
                    <a:pt x="0" y="3311"/>
                  </a:lnTo>
                  <a:lnTo>
                    <a:pt x="0" y="181"/>
                  </a:lnTo>
                  <a:lnTo>
                    <a:pt x="4" y="145"/>
                  </a:lnTo>
                  <a:lnTo>
                    <a:pt x="15" y="111"/>
                  </a:lnTo>
                  <a:lnTo>
                    <a:pt x="31" y="79"/>
                  </a:lnTo>
                  <a:lnTo>
                    <a:pt x="54" y="52"/>
                  </a:lnTo>
                  <a:lnTo>
                    <a:pt x="81" y="31"/>
                  </a:lnTo>
                  <a:lnTo>
                    <a:pt x="111" y="13"/>
                  </a:lnTo>
                  <a:lnTo>
                    <a:pt x="145" y="2"/>
                  </a:lnTo>
                  <a:lnTo>
                    <a:pt x="18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37" name="Freeform 52"/>
          <p:cNvSpPr>
            <a:spLocks noEditPoints="1"/>
          </p:cNvSpPr>
          <p:nvPr/>
        </p:nvSpPr>
        <p:spPr bwMode="auto">
          <a:xfrm>
            <a:off x="10835455" y="4508725"/>
            <a:ext cx="383104" cy="655601"/>
          </a:xfrm>
          <a:custGeom>
            <a:avLst/>
            <a:gdLst>
              <a:gd name="T0" fmla="*/ 831 w 1934"/>
              <a:gd name="T1" fmla="*/ 3240 h 3567"/>
              <a:gd name="T2" fmla="*/ 783 w 1934"/>
              <a:gd name="T3" fmla="*/ 3287 h 3567"/>
              <a:gd name="T4" fmla="*/ 775 w 1934"/>
              <a:gd name="T5" fmla="*/ 3356 h 3567"/>
              <a:gd name="T6" fmla="*/ 812 w 1934"/>
              <a:gd name="T7" fmla="*/ 3413 h 3567"/>
              <a:gd name="T8" fmla="*/ 877 w 1934"/>
              <a:gd name="T9" fmla="*/ 3436 h 3567"/>
              <a:gd name="T10" fmla="*/ 1103 w 1934"/>
              <a:gd name="T11" fmla="*/ 3426 h 3567"/>
              <a:gd name="T12" fmla="*/ 1151 w 1934"/>
              <a:gd name="T13" fmla="*/ 3378 h 3567"/>
              <a:gd name="T14" fmla="*/ 1159 w 1934"/>
              <a:gd name="T15" fmla="*/ 3309 h 3567"/>
              <a:gd name="T16" fmla="*/ 1123 w 1934"/>
              <a:gd name="T17" fmla="*/ 3253 h 3567"/>
              <a:gd name="T18" fmla="*/ 1058 w 1934"/>
              <a:gd name="T19" fmla="*/ 3229 h 3567"/>
              <a:gd name="T20" fmla="*/ 110 w 1934"/>
              <a:gd name="T21" fmla="*/ 3148 h 3567"/>
              <a:gd name="T22" fmla="*/ 110 w 1934"/>
              <a:gd name="T23" fmla="*/ 418 h 3567"/>
              <a:gd name="T24" fmla="*/ 774 w 1934"/>
              <a:gd name="T25" fmla="*/ 163 h 3567"/>
              <a:gd name="T26" fmla="*/ 782 w 1934"/>
              <a:gd name="T27" fmla="*/ 194 h 3567"/>
              <a:gd name="T28" fmla="*/ 1152 w 1934"/>
              <a:gd name="T29" fmla="*/ 194 h 3567"/>
              <a:gd name="T30" fmla="*/ 1160 w 1934"/>
              <a:gd name="T31" fmla="*/ 163 h 3567"/>
              <a:gd name="T32" fmla="*/ 793 w 1934"/>
              <a:gd name="T33" fmla="*/ 152 h 3567"/>
              <a:gd name="T34" fmla="*/ 422 w 1934"/>
              <a:gd name="T35" fmla="*/ 109 h 3567"/>
              <a:gd name="T36" fmla="*/ 414 w 1934"/>
              <a:gd name="T37" fmla="*/ 148 h 3567"/>
              <a:gd name="T38" fmla="*/ 447 w 1934"/>
              <a:gd name="T39" fmla="*/ 170 h 3567"/>
              <a:gd name="T40" fmla="*/ 481 w 1934"/>
              <a:gd name="T41" fmla="*/ 148 h 3567"/>
              <a:gd name="T42" fmla="*/ 473 w 1934"/>
              <a:gd name="T43" fmla="*/ 109 h 3567"/>
              <a:gd name="T44" fmla="*/ 283 w 1934"/>
              <a:gd name="T45" fmla="*/ 77 h 3567"/>
              <a:gd name="T46" fmla="*/ 236 w 1934"/>
              <a:gd name="T47" fmla="*/ 100 h 3567"/>
              <a:gd name="T48" fmla="*/ 228 w 1934"/>
              <a:gd name="T49" fmla="*/ 152 h 3567"/>
              <a:gd name="T50" fmla="*/ 265 w 1934"/>
              <a:gd name="T51" fmla="*/ 188 h 3567"/>
              <a:gd name="T52" fmla="*/ 317 w 1934"/>
              <a:gd name="T53" fmla="*/ 181 h 3567"/>
              <a:gd name="T54" fmla="*/ 341 w 1934"/>
              <a:gd name="T55" fmla="*/ 134 h 3567"/>
              <a:gd name="T56" fmla="*/ 317 w 1934"/>
              <a:gd name="T57" fmla="*/ 88 h 3567"/>
              <a:gd name="T58" fmla="*/ 259 w 1934"/>
              <a:gd name="T59" fmla="*/ 0 h 3567"/>
              <a:gd name="T60" fmla="*/ 1758 w 1934"/>
              <a:gd name="T61" fmla="*/ 13 h 3567"/>
              <a:gd name="T62" fmla="*/ 1859 w 1934"/>
              <a:gd name="T63" fmla="*/ 76 h 3567"/>
              <a:gd name="T64" fmla="*/ 1922 w 1934"/>
              <a:gd name="T65" fmla="*/ 176 h 3567"/>
              <a:gd name="T66" fmla="*/ 1934 w 1934"/>
              <a:gd name="T67" fmla="*/ 3309 h 3567"/>
              <a:gd name="T68" fmla="*/ 1905 w 1934"/>
              <a:gd name="T69" fmla="*/ 3427 h 3567"/>
              <a:gd name="T70" fmla="*/ 1829 w 1934"/>
              <a:gd name="T71" fmla="*/ 3517 h 3567"/>
              <a:gd name="T72" fmla="*/ 1717 w 1934"/>
              <a:gd name="T73" fmla="*/ 3563 h 3567"/>
              <a:gd name="T74" fmla="*/ 217 w 1934"/>
              <a:gd name="T75" fmla="*/ 3563 h 3567"/>
              <a:gd name="T76" fmla="*/ 106 w 1934"/>
              <a:gd name="T77" fmla="*/ 3517 h 3567"/>
              <a:gd name="T78" fmla="*/ 29 w 1934"/>
              <a:gd name="T79" fmla="*/ 3427 h 3567"/>
              <a:gd name="T80" fmla="*/ 0 w 1934"/>
              <a:gd name="T81" fmla="*/ 3309 h 3567"/>
              <a:gd name="T82" fmla="*/ 13 w 1934"/>
              <a:gd name="T83" fmla="*/ 176 h 3567"/>
              <a:gd name="T84" fmla="*/ 76 w 1934"/>
              <a:gd name="T85" fmla="*/ 76 h 3567"/>
              <a:gd name="T86" fmla="*/ 177 w 1934"/>
              <a:gd name="T87" fmla="*/ 13 h 3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34" h="3567">
                <a:moveTo>
                  <a:pt x="877" y="3229"/>
                </a:moveTo>
                <a:lnTo>
                  <a:pt x="853" y="3233"/>
                </a:lnTo>
                <a:lnTo>
                  <a:pt x="831" y="3240"/>
                </a:lnTo>
                <a:lnTo>
                  <a:pt x="812" y="3253"/>
                </a:lnTo>
                <a:lnTo>
                  <a:pt x="795" y="3268"/>
                </a:lnTo>
                <a:lnTo>
                  <a:pt x="783" y="3287"/>
                </a:lnTo>
                <a:lnTo>
                  <a:pt x="775" y="3309"/>
                </a:lnTo>
                <a:lnTo>
                  <a:pt x="773" y="3333"/>
                </a:lnTo>
                <a:lnTo>
                  <a:pt x="775" y="3356"/>
                </a:lnTo>
                <a:lnTo>
                  <a:pt x="783" y="3378"/>
                </a:lnTo>
                <a:lnTo>
                  <a:pt x="795" y="3397"/>
                </a:lnTo>
                <a:lnTo>
                  <a:pt x="812" y="3413"/>
                </a:lnTo>
                <a:lnTo>
                  <a:pt x="831" y="3426"/>
                </a:lnTo>
                <a:lnTo>
                  <a:pt x="853" y="3433"/>
                </a:lnTo>
                <a:lnTo>
                  <a:pt x="877" y="3436"/>
                </a:lnTo>
                <a:lnTo>
                  <a:pt x="1058" y="3436"/>
                </a:lnTo>
                <a:lnTo>
                  <a:pt x="1082" y="3433"/>
                </a:lnTo>
                <a:lnTo>
                  <a:pt x="1103" y="3426"/>
                </a:lnTo>
                <a:lnTo>
                  <a:pt x="1123" y="3413"/>
                </a:lnTo>
                <a:lnTo>
                  <a:pt x="1139" y="3397"/>
                </a:lnTo>
                <a:lnTo>
                  <a:pt x="1151" y="3378"/>
                </a:lnTo>
                <a:lnTo>
                  <a:pt x="1159" y="3356"/>
                </a:lnTo>
                <a:lnTo>
                  <a:pt x="1162" y="3333"/>
                </a:lnTo>
                <a:lnTo>
                  <a:pt x="1159" y="3309"/>
                </a:lnTo>
                <a:lnTo>
                  <a:pt x="1151" y="3287"/>
                </a:lnTo>
                <a:lnTo>
                  <a:pt x="1139" y="3268"/>
                </a:lnTo>
                <a:lnTo>
                  <a:pt x="1123" y="3253"/>
                </a:lnTo>
                <a:lnTo>
                  <a:pt x="1103" y="3240"/>
                </a:lnTo>
                <a:lnTo>
                  <a:pt x="1082" y="3233"/>
                </a:lnTo>
                <a:lnTo>
                  <a:pt x="1058" y="3229"/>
                </a:lnTo>
                <a:lnTo>
                  <a:pt x="877" y="3229"/>
                </a:lnTo>
                <a:close/>
                <a:moveTo>
                  <a:pt x="110" y="418"/>
                </a:moveTo>
                <a:lnTo>
                  <a:pt x="110" y="3148"/>
                </a:lnTo>
                <a:lnTo>
                  <a:pt x="1825" y="3148"/>
                </a:lnTo>
                <a:lnTo>
                  <a:pt x="1825" y="418"/>
                </a:lnTo>
                <a:lnTo>
                  <a:pt x="110" y="418"/>
                </a:lnTo>
                <a:close/>
                <a:moveTo>
                  <a:pt x="793" y="152"/>
                </a:moveTo>
                <a:lnTo>
                  <a:pt x="782" y="155"/>
                </a:lnTo>
                <a:lnTo>
                  <a:pt x="774" y="163"/>
                </a:lnTo>
                <a:lnTo>
                  <a:pt x="771" y="175"/>
                </a:lnTo>
                <a:lnTo>
                  <a:pt x="774" y="186"/>
                </a:lnTo>
                <a:lnTo>
                  <a:pt x="782" y="194"/>
                </a:lnTo>
                <a:lnTo>
                  <a:pt x="793" y="197"/>
                </a:lnTo>
                <a:lnTo>
                  <a:pt x="1141" y="197"/>
                </a:lnTo>
                <a:lnTo>
                  <a:pt x="1152" y="194"/>
                </a:lnTo>
                <a:lnTo>
                  <a:pt x="1160" y="186"/>
                </a:lnTo>
                <a:lnTo>
                  <a:pt x="1164" y="175"/>
                </a:lnTo>
                <a:lnTo>
                  <a:pt x="1160" y="163"/>
                </a:lnTo>
                <a:lnTo>
                  <a:pt x="1152" y="155"/>
                </a:lnTo>
                <a:lnTo>
                  <a:pt x="1141" y="152"/>
                </a:lnTo>
                <a:lnTo>
                  <a:pt x="793" y="152"/>
                </a:lnTo>
                <a:close/>
                <a:moveTo>
                  <a:pt x="447" y="98"/>
                </a:moveTo>
                <a:lnTo>
                  <a:pt x="434" y="101"/>
                </a:lnTo>
                <a:lnTo>
                  <a:pt x="422" y="109"/>
                </a:lnTo>
                <a:lnTo>
                  <a:pt x="414" y="120"/>
                </a:lnTo>
                <a:lnTo>
                  <a:pt x="412" y="134"/>
                </a:lnTo>
                <a:lnTo>
                  <a:pt x="414" y="148"/>
                </a:lnTo>
                <a:lnTo>
                  <a:pt x="422" y="160"/>
                </a:lnTo>
                <a:lnTo>
                  <a:pt x="433" y="168"/>
                </a:lnTo>
                <a:lnTo>
                  <a:pt x="447" y="170"/>
                </a:lnTo>
                <a:lnTo>
                  <a:pt x="462" y="168"/>
                </a:lnTo>
                <a:lnTo>
                  <a:pt x="473" y="160"/>
                </a:lnTo>
                <a:lnTo>
                  <a:pt x="481" y="148"/>
                </a:lnTo>
                <a:lnTo>
                  <a:pt x="484" y="134"/>
                </a:lnTo>
                <a:lnTo>
                  <a:pt x="481" y="120"/>
                </a:lnTo>
                <a:lnTo>
                  <a:pt x="473" y="109"/>
                </a:lnTo>
                <a:lnTo>
                  <a:pt x="462" y="101"/>
                </a:lnTo>
                <a:lnTo>
                  <a:pt x="447" y="98"/>
                </a:lnTo>
                <a:close/>
                <a:moveTo>
                  <a:pt x="283" y="77"/>
                </a:moveTo>
                <a:lnTo>
                  <a:pt x="265" y="79"/>
                </a:lnTo>
                <a:lnTo>
                  <a:pt x="249" y="88"/>
                </a:lnTo>
                <a:lnTo>
                  <a:pt x="236" y="100"/>
                </a:lnTo>
                <a:lnTo>
                  <a:pt x="228" y="116"/>
                </a:lnTo>
                <a:lnTo>
                  <a:pt x="225" y="134"/>
                </a:lnTo>
                <a:lnTo>
                  <a:pt x="228" y="152"/>
                </a:lnTo>
                <a:lnTo>
                  <a:pt x="236" y="169"/>
                </a:lnTo>
                <a:lnTo>
                  <a:pt x="249" y="181"/>
                </a:lnTo>
                <a:lnTo>
                  <a:pt x="265" y="188"/>
                </a:lnTo>
                <a:lnTo>
                  <a:pt x="283" y="192"/>
                </a:lnTo>
                <a:lnTo>
                  <a:pt x="301" y="188"/>
                </a:lnTo>
                <a:lnTo>
                  <a:pt x="317" y="181"/>
                </a:lnTo>
                <a:lnTo>
                  <a:pt x="330" y="169"/>
                </a:lnTo>
                <a:lnTo>
                  <a:pt x="338" y="152"/>
                </a:lnTo>
                <a:lnTo>
                  <a:pt x="341" y="134"/>
                </a:lnTo>
                <a:lnTo>
                  <a:pt x="338" y="116"/>
                </a:lnTo>
                <a:lnTo>
                  <a:pt x="330" y="100"/>
                </a:lnTo>
                <a:lnTo>
                  <a:pt x="317" y="88"/>
                </a:lnTo>
                <a:lnTo>
                  <a:pt x="301" y="79"/>
                </a:lnTo>
                <a:lnTo>
                  <a:pt x="283" y="77"/>
                </a:lnTo>
                <a:close/>
                <a:moveTo>
                  <a:pt x="259" y="0"/>
                </a:moveTo>
                <a:lnTo>
                  <a:pt x="1675" y="0"/>
                </a:lnTo>
                <a:lnTo>
                  <a:pt x="1717" y="3"/>
                </a:lnTo>
                <a:lnTo>
                  <a:pt x="1758" y="13"/>
                </a:lnTo>
                <a:lnTo>
                  <a:pt x="1794" y="29"/>
                </a:lnTo>
                <a:lnTo>
                  <a:pt x="1829" y="50"/>
                </a:lnTo>
                <a:lnTo>
                  <a:pt x="1859" y="76"/>
                </a:lnTo>
                <a:lnTo>
                  <a:pt x="1884" y="106"/>
                </a:lnTo>
                <a:lnTo>
                  <a:pt x="1905" y="139"/>
                </a:lnTo>
                <a:lnTo>
                  <a:pt x="1922" y="176"/>
                </a:lnTo>
                <a:lnTo>
                  <a:pt x="1931" y="216"/>
                </a:lnTo>
                <a:lnTo>
                  <a:pt x="1934" y="258"/>
                </a:lnTo>
                <a:lnTo>
                  <a:pt x="1934" y="3309"/>
                </a:lnTo>
                <a:lnTo>
                  <a:pt x="1931" y="3351"/>
                </a:lnTo>
                <a:lnTo>
                  <a:pt x="1922" y="3390"/>
                </a:lnTo>
                <a:lnTo>
                  <a:pt x="1905" y="3427"/>
                </a:lnTo>
                <a:lnTo>
                  <a:pt x="1884" y="3461"/>
                </a:lnTo>
                <a:lnTo>
                  <a:pt x="1859" y="3491"/>
                </a:lnTo>
                <a:lnTo>
                  <a:pt x="1829" y="3517"/>
                </a:lnTo>
                <a:lnTo>
                  <a:pt x="1794" y="3538"/>
                </a:lnTo>
                <a:lnTo>
                  <a:pt x="1758" y="3553"/>
                </a:lnTo>
                <a:lnTo>
                  <a:pt x="1717" y="3563"/>
                </a:lnTo>
                <a:lnTo>
                  <a:pt x="1675" y="3567"/>
                </a:lnTo>
                <a:lnTo>
                  <a:pt x="259" y="3567"/>
                </a:lnTo>
                <a:lnTo>
                  <a:pt x="217" y="3563"/>
                </a:lnTo>
                <a:lnTo>
                  <a:pt x="177" y="3553"/>
                </a:lnTo>
                <a:lnTo>
                  <a:pt x="140" y="3538"/>
                </a:lnTo>
                <a:lnTo>
                  <a:pt x="106" y="3517"/>
                </a:lnTo>
                <a:lnTo>
                  <a:pt x="76" y="3491"/>
                </a:lnTo>
                <a:lnTo>
                  <a:pt x="50" y="3461"/>
                </a:lnTo>
                <a:lnTo>
                  <a:pt x="29" y="3427"/>
                </a:lnTo>
                <a:lnTo>
                  <a:pt x="13" y="3390"/>
                </a:lnTo>
                <a:lnTo>
                  <a:pt x="3" y="3351"/>
                </a:lnTo>
                <a:lnTo>
                  <a:pt x="0" y="3309"/>
                </a:lnTo>
                <a:lnTo>
                  <a:pt x="0" y="258"/>
                </a:lnTo>
                <a:lnTo>
                  <a:pt x="3" y="216"/>
                </a:lnTo>
                <a:lnTo>
                  <a:pt x="13" y="176"/>
                </a:lnTo>
                <a:lnTo>
                  <a:pt x="29" y="139"/>
                </a:lnTo>
                <a:lnTo>
                  <a:pt x="50" y="106"/>
                </a:lnTo>
                <a:lnTo>
                  <a:pt x="76" y="76"/>
                </a:lnTo>
                <a:lnTo>
                  <a:pt x="106" y="50"/>
                </a:lnTo>
                <a:lnTo>
                  <a:pt x="140" y="29"/>
                </a:lnTo>
                <a:lnTo>
                  <a:pt x="177" y="13"/>
                </a:lnTo>
                <a:lnTo>
                  <a:pt x="217" y="3"/>
                </a:lnTo>
                <a:lnTo>
                  <a:pt x="2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9" name="직사각형 238"/>
          <p:cNvSpPr/>
          <p:nvPr/>
        </p:nvSpPr>
        <p:spPr>
          <a:xfrm>
            <a:off x="764283" y="5754956"/>
            <a:ext cx="2515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Text here</a:t>
            </a:r>
            <a:endParaRPr lang="ko-KR" altLang="en-US" dirty="0"/>
          </a:p>
        </p:txBody>
      </p:sp>
      <p:sp>
        <p:nvSpPr>
          <p:cNvPr id="240" name="직사각형 239"/>
          <p:cNvSpPr/>
          <p:nvPr/>
        </p:nvSpPr>
        <p:spPr>
          <a:xfrm>
            <a:off x="3480357" y="5736866"/>
            <a:ext cx="2515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Text here</a:t>
            </a:r>
            <a:endParaRPr lang="ko-KR" altLang="en-US" dirty="0"/>
          </a:p>
        </p:txBody>
      </p:sp>
      <p:sp>
        <p:nvSpPr>
          <p:cNvPr id="241" name="직사각형 240"/>
          <p:cNvSpPr/>
          <p:nvPr/>
        </p:nvSpPr>
        <p:spPr>
          <a:xfrm>
            <a:off x="6196431" y="5736866"/>
            <a:ext cx="2515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Text here</a:t>
            </a:r>
            <a:endParaRPr lang="ko-KR" altLang="en-US" dirty="0"/>
          </a:p>
        </p:txBody>
      </p:sp>
      <p:sp>
        <p:nvSpPr>
          <p:cNvPr id="242" name="직사각형 241"/>
          <p:cNvSpPr/>
          <p:nvPr/>
        </p:nvSpPr>
        <p:spPr>
          <a:xfrm>
            <a:off x="8816600" y="5736866"/>
            <a:ext cx="2699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Text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730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239" grpId="0"/>
      <p:bldP spid="240" grpId="0"/>
      <p:bldP spid="241" grpId="0"/>
      <p:bldP spid="2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9069970" y="548972"/>
            <a:ext cx="2357746" cy="768848"/>
            <a:chOff x="6202681" y="278719"/>
            <a:chExt cx="2357746" cy="768848"/>
          </a:xfrm>
        </p:grpSpPr>
        <p:sp>
          <p:nvSpPr>
            <p:cNvPr id="4" name="TextBox 3"/>
            <p:cNvSpPr txBox="1"/>
            <p:nvPr/>
          </p:nvSpPr>
          <p:spPr>
            <a:xfrm>
              <a:off x="6202681" y="739790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Your Title Here !!!!!!!!!!</a:t>
              </a: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266717" y="278719"/>
              <a:ext cx="2247989" cy="386373"/>
              <a:chOff x="3279677" y="3047013"/>
              <a:chExt cx="5566128" cy="956678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3279677" y="3047013"/>
                <a:ext cx="5566128" cy="956678"/>
                <a:chOff x="3279677" y="3047013"/>
                <a:chExt cx="5566128" cy="956678"/>
              </a:xfrm>
            </p:grpSpPr>
            <p:grpSp>
              <p:nvGrpSpPr>
                <p:cNvPr id="15" name="그룹 14"/>
                <p:cNvGrpSpPr/>
                <p:nvPr/>
              </p:nvGrpSpPr>
              <p:grpSpPr>
                <a:xfrm>
                  <a:off x="3279677" y="3047013"/>
                  <a:ext cx="5566128" cy="956678"/>
                  <a:chOff x="3279677" y="3047013"/>
                  <a:chExt cx="5566128" cy="956678"/>
                </a:xfrm>
              </p:grpSpPr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3279677" y="3047013"/>
                    <a:ext cx="5566128" cy="956678"/>
                    <a:chOff x="3279677" y="3047013"/>
                    <a:chExt cx="5566128" cy="956678"/>
                  </a:xfrm>
                </p:grpSpPr>
                <p:grpSp>
                  <p:nvGrpSpPr>
                    <p:cNvPr id="28" name="그룹 27"/>
                    <p:cNvGrpSpPr/>
                    <p:nvPr/>
                  </p:nvGrpSpPr>
                  <p:grpSpPr>
                    <a:xfrm>
                      <a:off x="3279677" y="3047013"/>
                      <a:ext cx="5566128" cy="956678"/>
                      <a:chOff x="3279677" y="3047013"/>
                      <a:chExt cx="5566128" cy="956678"/>
                    </a:xfrm>
                  </p:grpSpPr>
                  <p:grpSp>
                    <p:nvGrpSpPr>
                      <p:cNvPr id="30" name="그룹 29"/>
                      <p:cNvGrpSpPr/>
                      <p:nvPr/>
                    </p:nvGrpSpPr>
                    <p:grpSpPr>
                      <a:xfrm>
                        <a:off x="3279677" y="3047013"/>
                        <a:ext cx="5566128" cy="956678"/>
                        <a:chOff x="3703320" y="3535680"/>
                        <a:chExt cx="3901440" cy="670560"/>
                      </a:xfrm>
                    </p:grpSpPr>
                    <p:sp>
                      <p:nvSpPr>
                        <p:cNvPr id="32" name="직사각형 31"/>
                        <p:cNvSpPr/>
                        <p:nvPr/>
                      </p:nvSpPr>
                      <p:spPr>
                        <a:xfrm>
                          <a:off x="370332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565A"/>
                        </a:solidFill>
                        <a:ln>
                          <a:solidFill>
                            <a:srgbClr val="FF565A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3" name="직사각형 32"/>
                        <p:cNvSpPr/>
                        <p:nvPr/>
                      </p:nvSpPr>
                      <p:spPr>
                        <a:xfrm>
                          <a:off x="451104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8878"/>
                        </a:solidFill>
                        <a:ln>
                          <a:solidFill>
                            <a:srgbClr val="FF887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4" name="직사각형 33"/>
                        <p:cNvSpPr/>
                        <p:nvPr/>
                      </p:nvSpPr>
                      <p:spPr>
                        <a:xfrm>
                          <a:off x="531876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B89B"/>
                        </a:solidFill>
                        <a:ln>
                          <a:solidFill>
                            <a:srgbClr val="FFB89B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5" name="직사각형 34"/>
                        <p:cNvSpPr/>
                        <p:nvPr/>
                      </p:nvSpPr>
                      <p:spPr>
                        <a:xfrm>
                          <a:off x="612648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E6C1"/>
                        </a:solidFill>
                        <a:ln>
                          <a:solidFill>
                            <a:srgbClr val="FFE6C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6" name="직사각형 35"/>
                        <p:cNvSpPr/>
                        <p:nvPr/>
                      </p:nvSpPr>
                      <p:spPr>
                        <a:xfrm>
                          <a:off x="693420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84CDC2"/>
                        </a:solidFill>
                        <a:ln>
                          <a:solidFill>
                            <a:srgbClr val="84CDC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31" name="Freeform 6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3415372" y="3177833"/>
                        <a:ext cx="685288" cy="695038"/>
                      </a:xfrm>
                      <a:custGeom>
                        <a:avLst/>
                        <a:gdLst>
                          <a:gd name="T0" fmla="*/ 651 w 3938"/>
                          <a:gd name="T1" fmla="*/ 2980 h 3989"/>
                          <a:gd name="T2" fmla="*/ 1140 w 3938"/>
                          <a:gd name="T3" fmla="*/ 3510 h 3989"/>
                          <a:gd name="T4" fmla="*/ 1628 w 3938"/>
                          <a:gd name="T5" fmla="*/ 3561 h 3989"/>
                          <a:gd name="T6" fmla="*/ 1174 w 3938"/>
                          <a:gd name="T7" fmla="*/ 2873 h 3989"/>
                          <a:gd name="T8" fmla="*/ 2354 w 3938"/>
                          <a:gd name="T9" fmla="*/ 3497 h 3989"/>
                          <a:gd name="T10" fmla="*/ 2700 w 3938"/>
                          <a:gd name="T11" fmla="*/ 3562 h 3989"/>
                          <a:gd name="T12" fmla="*/ 3330 w 3938"/>
                          <a:gd name="T13" fmla="*/ 2984 h 3989"/>
                          <a:gd name="T14" fmla="*/ 2763 w 3938"/>
                          <a:gd name="T15" fmla="*/ 2859 h 3989"/>
                          <a:gd name="T16" fmla="*/ 1358 w 3938"/>
                          <a:gd name="T17" fmla="*/ 3027 h 3989"/>
                          <a:gd name="T18" fmla="*/ 1783 w 3938"/>
                          <a:gd name="T19" fmla="*/ 3606 h 3989"/>
                          <a:gd name="T20" fmla="*/ 2036 w 3938"/>
                          <a:gd name="T21" fmla="*/ 3726 h 3989"/>
                          <a:gd name="T22" fmla="*/ 2433 w 3938"/>
                          <a:gd name="T23" fmla="*/ 3245 h 3989"/>
                          <a:gd name="T24" fmla="*/ 2259 w 3938"/>
                          <a:gd name="T25" fmla="*/ 2828 h 3989"/>
                          <a:gd name="T26" fmla="*/ 2801 w 3938"/>
                          <a:gd name="T27" fmla="*/ 2777 h 3989"/>
                          <a:gd name="T28" fmla="*/ 3377 w 3938"/>
                          <a:gd name="T29" fmla="*/ 2910 h 3989"/>
                          <a:gd name="T30" fmla="*/ 3673 w 3938"/>
                          <a:gd name="T31" fmla="*/ 2146 h 3989"/>
                          <a:gd name="T32" fmla="*/ 2537 w 3938"/>
                          <a:gd name="T33" fmla="*/ 2752 h 3989"/>
                          <a:gd name="T34" fmla="*/ 2892 w 3938"/>
                          <a:gd name="T35" fmla="*/ 2038 h 3989"/>
                          <a:gd name="T36" fmla="*/ 1229 w 3938"/>
                          <a:gd name="T37" fmla="*/ 2779 h 3989"/>
                          <a:gd name="T38" fmla="*/ 1039 w 3938"/>
                          <a:gd name="T39" fmla="*/ 2038 h 3989"/>
                          <a:gd name="T40" fmla="*/ 479 w 3938"/>
                          <a:gd name="T41" fmla="*/ 2844 h 3989"/>
                          <a:gd name="T42" fmla="*/ 959 w 3938"/>
                          <a:gd name="T43" fmla="*/ 2816 h 3989"/>
                          <a:gd name="T44" fmla="*/ 952 w 3938"/>
                          <a:gd name="T45" fmla="*/ 2038 h 3989"/>
                          <a:gd name="T46" fmla="*/ 2011 w 3938"/>
                          <a:gd name="T47" fmla="*/ 1260 h 3989"/>
                          <a:gd name="T48" fmla="*/ 2712 w 3938"/>
                          <a:gd name="T49" fmla="*/ 1232 h 3989"/>
                          <a:gd name="T50" fmla="*/ 1926 w 3938"/>
                          <a:gd name="T51" fmla="*/ 1952 h 3989"/>
                          <a:gd name="T52" fmla="*/ 3415 w 3938"/>
                          <a:gd name="T53" fmla="*/ 1071 h 3989"/>
                          <a:gd name="T54" fmla="*/ 2897 w 3938"/>
                          <a:gd name="T55" fmla="*/ 1210 h 3989"/>
                          <a:gd name="T56" fmla="*/ 3679 w 3938"/>
                          <a:gd name="T57" fmla="*/ 1952 h 3989"/>
                          <a:gd name="T58" fmla="*/ 3415 w 3938"/>
                          <a:gd name="T59" fmla="*/ 1071 h 3989"/>
                          <a:gd name="T60" fmla="*/ 266 w 3938"/>
                          <a:gd name="T61" fmla="*/ 1844 h 3989"/>
                          <a:gd name="T62" fmla="*/ 1131 w 3938"/>
                          <a:gd name="T63" fmla="*/ 1209 h 3989"/>
                          <a:gd name="T64" fmla="*/ 559 w 3938"/>
                          <a:gd name="T65" fmla="*/ 1079 h 3989"/>
                          <a:gd name="T66" fmla="*/ 1044 w 3938"/>
                          <a:gd name="T67" fmla="*/ 538 h 3989"/>
                          <a:gd name="T68" fmla="*/ 686 w 3938"/>
                          <a:gd name="T69" fmla="*/ 1030 h 3989"/>
                          <a:gd name="T70" fmla="*/ 1264 w 3938"/>
                          <a:gd name="T71" fmla="*/ 947 h 3989"/>
                          <a:gd name="T72" fmla="*/ 1722 w 3938"/>
                          <a:gd name="T73" fmla="*/ 321 h 3989"/>
                          <a:gd name="T74" fmla="*/ 2515 w 3938"/>
                          <a:gd name="T75" fmla="*/ 708 h 3989"/>
                          <a:gd name="T76" fmla="*/ 3090 w 3938"/>
                          <a:gd name="T77" fmla="*/ 1088 h 3989"/>
                          <a:gd name="T78" fmla="*/ 3170 w 3938"/>
                          <a:gd name="T79" fmla="*/ 763 h 3989"/>
                          <a:gd name="T80" fmla="*/ 2374 w 3938"/>
                          <a:gd name="T81" fmla="*/ 311 h 3989"/>
                          <a:gd name="T82" fmla="*/ 2581 w 3938"/>
                          <a:gd name="T83" fmla="*/ 1158 h 3989"/>
                          <a:gd name="T84" fmla="*/ 2287 w 3938"/>
                          <a:gd name="T85" fmla="*/ 551 h 3989"/>
                          <a:gd name="T86" fmla="*/ 1894 w 3938"/>
                          <a:gd name="T87" fmla="*/ 265 h 3989"/>
                          <a:gd name="T88" fmla="*/ 1498 w 3938"/>
                          <a:gd name="T89" fmla="*/ 743 h 3989"/>
                          <a:gd name="T90" fmla="*/ 1676 w 3938"/>
                          <a:gd name="T91" fmla="*/ 1165 h 3989"/>
                          <a:gd name="T92" fmla="*/ 2454 w 3938"/>
                          <a:gd name="T93" fmla="*/ 61 h 3989"/>
                          <a:gd name="T94" fmla="*/ 3361 w 3938"/>
                          <a:gd name="T95" fmla="*/ 586 h 3989"/>
                          <a:gd name="T96" fmla="*/ 3877 w 3938"/>
                          <a:gd name="T97" fmla="*/ 1505 h 3989"/>
                          <a:gd name="T98" fmla="*/ 3845 w 3938"/>
                          <a:gd name="T99" fmla="*/ 2602 h 3989"/>
                          <a:gd name="T100" fmla="*/ 3276 w 3938"/>
                          <a:gd name="T101" fmla="*/ 3486 h 3989"/>
                          <a:gd name="T102" fmla="*/ 2335 w 3938"/>
                          <a:gd name="T103" fmla="*/ 3954 h 3989"/>
                          <a:gd name="T104" fmla="*/ 1258 w 3938"/>
                          <a:gd name="T105" fmla="*/ 3856 h 3989"/>
                          <a:gd name="T106" fmla="*/ 423 w 3938"/>
                          <a:gd name="T107" fmla="*/ 3229 h 3989"/>
                          <a:gd name="T108" fmla="*/ 16 w 3938"/>
                          <a:gd name="T109" fmla="*/ 2245 h 3989"/>
                          <a:gd name="T110" fmla="*/ 180 w 3938"/>
                          <a:gd name="T111" fmla="*/ 1165 h 3989"/>
                          <a:gd name="T112" fmla="*/ 845 w 3938"/>
                          <a:gd name="T113" fmla="*/ 359 h 3989"/>
                          <a:gd name="T114" fmla="*/ 1845 w 3938"/>
                          <a:gd name="T115" fmla="*/ 5 h 39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</a:cxnLst>
                        <a:rect l="0" t="0" r="r" b="b"/>
                        <a:pathLst>
                          <a:path w="3938" h="3989">
                            <a:moveTo>
                              <a:pt x="1174" y="2873"/>
                            </a:moveTo>
                            <a:lnTo>
                              <a:pt x="1083" y="2885"/>
                            </a:lnTo>
                            <a:lnTo>
                              <a:pt x="1001" y="2898"/>
                            </a:lnTo>
                            <a:lnTo>
                              <a:pt x="925" y="2912"/>
                            </a:lnTo>
                            <a:lnTo>
                              <a:pt x="858" y="2925"/>
                            </a:lnTo>
                            <a:lnTo>
                              <a:pt x="796" y="2939"/>
                            </a:lnTo>
                            <a:lnTo>
                              <a:pt x="742" y="2953"/>
                            </a:lnTo>
                            <a:lnTo>
                              <a:pt x="692" y="2967"/>
                            </a:lnTo>
                            <a:lnTo>
                              <a:pt x="651" y="2980"/>
                            </a:lnTo>
                            <a:lnTo>
                              <a:pt x="614" y="2994"/>
                            </a:lnTo>
                            <a:lnTo>
                              <a:pt x="582" y="3007"/>
                            </a:lnTo>
                            <a:lnTo>
                              <a:pt x="647" y="3093"/>
                            </a:lnTo>
                            <a:lnTo>
                              <a:pt x="718" y="3175"/>
                            </a:lnTo>
                            <a:lnTo>
                              <a:pt x="793" y="3253"/>
                            </a:lnTo>
                            <a:lnTo>
                              <a:pt x="874" y="3325"/>
                            </a:lnTo>
                            <a:lnTo>
                              <a:pt x="959" y="3392"/>
                            </a:lnTo>
                            <a:lnTo>
                              <a:pt x="1047" y="3454"/>
                            </a:lnTo>
                            <a:lnTo>
                              <a:pt x="1140" y="3510"/>
                            </a:lnTo>
                            <a:lnTo>
                              <a:pt x="1236" y="3561"/>
                            </a:lnTo>
                            <a:lnTo>
                              <a:pt x="1336" y="3605"/>
                            </a:lnTo>
                            <a:lnTo>
                              <a:pt x="1439" y="3642"/>
                            </a:lnTo>
                            <a:lnTo>
                              <a:pt x="1544" y="3673"/>
                            </a:lnTo>
                            <a:lnTo>
                              <a:pt x="1653" y="3698"/>
                            </a:lnTo>
                            <a:lnTo>
                              <a:pt x="1765" y="3716"/>
                            </a:lnTo>
                            <a:lnTo>
                              <a:pt x="1722" y="3668"/>
                            </a:lnTo>
                            <a:lnTo>
                              <a:pt x="1676" y="3617"/>
                            </a:lnTo>
                            <a:lnTo>
                              <a:pt x="1628" y="3561"/>
                            </a:lnTo>
                            <a:lnTo>
                              <a:pt x="1577" y="3500"/>
                            </a:lnTo>
                            <a:lnTo>
                              <a:pt x="1527" y="3435"/>
                            </a:lnTo>
                            <a:lnTo>
                              <a:pt x="1474" y="3365"/>
                            </a:lnTo>
                            <a:lnTo>
                              <a:pt x="1422" y="3291"/>
                            </a:lnTo>
                            <a:lnTo>
                              <a:pt x="1370" y="3215"/>
                            </a:lnTo>
                            <a:lnTo>
                              <a:pt x="1319" y="3134"/>
                            </a:lnTo>
                            <a:lnTo>
                              <a:pt x="1268" y="3050"/>
                            </a:lnTo>
                            <a:lnTo>
                              <a:pt x="1220" y="2963"/>
                            </a:lnTo>
                            <a:lnTo>
                              <a:pt x="1174" y="2873"/>
                            </a:lnTo>
                            <a:close/>
                            <a:moveTo>
                              <a:pt x="2763" y="2859"/>
                            </a:moveTo>
                            <a:lnTo>
                              <a:pt x="2716" y="2952"/>
                            </a:lnTo>
                            <a:lnTo>
                              <a:pt x="2668" y="3040"/>
                            </a:lnTo>
                            <a:lnTo>
                              <a:pt x="2618" y="3125"/>
                            </a:lnTo>
                            <a:lnTo>
                              <a:pt x="2565" y="3208"/>
                            </a:lnTo>
                            <a:lnTo>
                              <a:pt x="2512" y="3286"/>
                            </a:lnTo>
                            <a:lnTo>
                              <a:pt x="2459" y="3361"/>
                            </a:lnTo>
                            <a:lnTo>
                              <a:pt x="2406" y="3431"/>
                            </a:lnTo>
                            <a:lnTo>
                              <a:pt x="2354" y="3497"/>
                            </a:lnTo>
                            <a:lnTo>
                              <a:pt x="2303" y="3560"/>
                            </a:lnTo>
                            <a:lnTo>
                              <a:pt x="2254" y="3617"/>
                            </a:lnTo>
                            <a:lnTo>
                              <a:pt x="2208" y="3670"/>
                            </a:lnTo>
                            <a:lnTo>
                              <a:pt x="2164" y="3717"/>
                            </a:lnTo>
                            <a:lnTo>
                              <a:pt x="2277" y="3701"/>
                            </a:lnTo>
                            <a:lnTo>
                              <a:pt x="2387" y="3676"/>
                            </a:lnTo>
                            <a:lnTo>
                              <a:pt x="2494" y="3645"/>
                            </a:lnTo>
                            <a:lnTo>
                              <a:pt x="2599" y="3606"/>
                            </a:lnTo>
                            <a:lnTo>
                              <a:pt x="2700" y="3562"/>
                            </a:lnTo>
                            <a:lnTo>
                              <a:pt x="2798" y="3511"/>
                            </a:lnTo>
                            <a:lnTo>
                              <a:pt x="2892" y="3454"/>
                            </a:lnTo>
                            <a:lnTo>
                              <a:pt x="2982" y="3391"/>
                            </a:lnTo>
                            <a:lnTo>
                              <a:pt x="3067" y="3322"/>
                            </a:lnTo>
                            <a:lnTo>
                              <a:pt x="3149" y="3249"/>
                            </a:lnTo>
                            <a:lnTo>
                              <a:pt x="3225" y="3170"/>
                            </a:lnTo>
                            <a:lnTo>
                              <a:pt x="3297" y="3086"/>
                            </a:lnTo>
                            <a:lnTo>
                              <a:pt x="3362" y="2998"/>
                            </a:lnTo>
                            <a:lnTo>
                              <a:pt x="3330" y="2984"/>
                            </a:lnTo>
                            <a:lnTo>
                              <a:pt x="3293" y="2970"/>
                            </a:lnTo>
                            <a:lnTo>
                              <a:pt x="3250" y="2955"/>
                            </a:lnTo>
                            <a:lnTo>
                              <a:pt x="3201" y="2940"/>
                            </a:lnTo>
                            <a:lnTo>
                              <a:pt x="3145" y="2925"/>
                            </a:lnTo>
                            <a:lnTo>
                              <a:pt x="3083" y="2910"/>
                            </a:lnTo>
                            <a:lnTo>
                              <a:pt x="3014" y="2897"/>
                            </a:lnTo>
                            <a:lnTo>
                              <a:pt x="2938" y="2883"/>
                            </a:lnTo>
                            <a:lnTo>
                              <a:pt x="2854" y="2870"/>
                            </a:lnTo>
                            <a:lnTo>
                              <a:pt x="2763" y="2859"/>
                            </a:lnTo>
                            <a:close/>
                            <a:moveTo>
                              <a:pt x="1926" y="2827"/>
                            </a:moveTo>
                            <a:lnTo>
                              <a:pt x="1799" y="2829"/>
                            </a:lnTo>
                            <a:lnTo>
                              <a:pt x="1678" y="2834"/>
                            </a:lnTo>
                            <a:lnTo>
                              <a:pt x="1565" y="2839"/>
                            </a:lnTo>
                            <a:lnTo>
                              <a:pt x="1459" y="2847"/>
                            </a:lnTo>
                            <a:lnTo>
                              <a:pt x="1360" y="2854"/>
                            </a:lnTo>
                            <a:lnTo>
                              <a:pt x="1268" y="2863"/>
                            </a:lnTo>
                            <a:lnTo>
                              <a:pt x="1312" y="2947"/>
                            </a:lnTo>
                            <a:lnTo>
                              <a:pt x="1358" y="3027"/>
                            </a:lnTo>
                            <a:lnTo>
                              <a:pt x="1405" y="3105"/>
                            </a:lnTo>
                            <a:lnTo>
                              <a:pt x="1453" y="3180"/>
                            </a:lnTo>
                            <a:lnTo>
                              <a:pt x="1502" y="3251"/>
                            </a:lnTo>
                            <a:lnTo>
                              <a:pt x="1551" y="3320"/>
                            </a:lnTo>
                            <a:lnTo>
                              <a:pt x="1600" y="3385"/>
                            </a:lnTo>
                            <a:lnTo>
                              <a:pt x="1648" y="3446"/>
                            </a:lnTo>
                            <a:lnTo>
                              <a:pt x="1694" y="3503"/>
                            </a:lnTo>
                            <a:lnTo>
                              <a:pt x="1740" y="3556"/>
                            </a:lnTo>
                            <a:lnTo>
                              <a:pt x="1783" y="3606"/>
                            </a:lnTo>
                            <a:lnTo>
                              <a:pt x="1823" y="3650"/>
                            </a:lnTo>
                            <a:lnTo>
                              <a:pt x="1861" y="3689"/>
                            </a:lnTo>
                            <a:lnTo>
                              <a:pt x="1894" y="3726"/>
                            </a:lnTo>
                            <a:lnTo>
                              <a:pt x="1926" y="3727"/>
                            </a:lnTo>
                            <a:lnTo>
                              <a:pt x="1926" y="2827"/>
                            </a:lnTo>
                            <a:close/>
                            <a:moveTo>
                              <a:pt x="2139" y="2826"/>
                            </a:moveTo>
                            <a:lnTo>
                              <a:pt x="2011" y="2826"/>
                            </a:lnTo>
                            <a:lnTo>
                              <a:pt x="2011" y="3727"/>
                            </a:lnTo>
                            <a:lnTo>
                              <a:pt x="2036" y="3726"/>
                            </a:lnTo>
                            <a:lnTo>
                              <a:pt x="2069" y="3689"/>
                            </a:lnTo>
                            <a:lnTo>
                              <a:pt x="2107" y="3650"/>
                            </a:lnTo>
                            <a:lnTo>
                              <a:pt x="2148" y="3605"/>
                            </a:lnTo>
                            <a:lnTo>
                              <a:pt x="2192" y="3555"/>
                            </a:lnTo>
                            <a:lnTo>
                              <a:pt x="2238" y="3501"/>
                            </a:lnTo>
                            <a:lnTo>
                              <a:pt x="2285" y="3442"/>
                            </a:lnTo>
                            <a:lnTo>
                              <a:pt x="2334" y="3380"/>
                            </a:lnTo>
                            <a:lnTo>
                              <a:pt x="2383" y="3314"/>
                            </a:lnTo>
                            <a:lnTo>
                              <a:pt x="2433" y="3245"/>
                            </a:lnTo>
                            <a:lnTo>
                              <a:pt x="2482" y="3171"/>
                            </a:lnTo>
                            <a:lnTo>
                              <a:pt x="2531" y="3095"/>
                            </a:lnTo>
                            <a:lnTo>
                              <a:pt x="2579" y="3017"/>
                            </a:lnTo>
                            <a:lnTo>
                              <a:pt x="2625" y="2934"/>
                            </a:lnTo>
                            <a:lnTo>
                              <a:pt x="2669" y="2849"/>
                            </a:lnTo>
                            <a:lnTo>
                              <a:pt x="2577" y="2842"/>
                            </a:lnTo>
                            <a:lnTo>
                              <a:pt x="2477" y="2836"/>
                            </a:lnTo>
                            <a:lnTo>
                              <a:pt x="2372" y="2831"/>
                            </a:lnTo>
                            <a:lnTo>
                              <a:pt x="2259" y="2828"/>
                            </a:lnTo>
                            <a:lnTo>
                              <a:pt x="2139" y="2826"/>
                            </a:lnTo>
                            <a:close/>
                            <a:moveTo>
                              <a:pt x="2977" y="2038"/>
                            </a:moveTo>
                            <a:lnTo>
                              <a:pt x="2970" y="2149"/>
                            </a:lnTo>
                            <a:lnTo>
                              <a:pt x="2957" y="2259"/>
                            </a:lnTo>
                            <a:lnTo>
                              <a:pt x="2936" y="2366"/>
                            </a:lnTo>
                            <a:lnTo>
                              <a:pt x="2910" y="2472"/>
                            </a:lnTo>
                            <a:lnTo>
                              <a:pt x="2878" y="2576"/>
                            </a:lnTo>
                            <a:lnTo>
                              <a:pt x="2842" y="2677"/>
                            </a:lnTo>
                            <a:lnTo>
                              <a:pt x="2801" y="2777"/>
                            </a:lnTo>
                            <a:lnTo>
                              <a:pt x="2892" y="2788"/>
                            </a:lnTo>
                            <a:lnTo>
                              <a:pt x="2976" y="2802"/>
                            </a:lnTo>
                            <a:lnTo>
                              <a:pt x="3054" y="2816"/>
                            </a:lnTo>
                            <a:lnTo>
                              <a:pt x="3123" y="2832"/>
                            </a:lnTo>
                            <a:lnTo>
                              <a:pt x="3187" y="2847"/>
                            </a:lnTo>
                            <a:lnTo>
                              <a:pt x="3244" y="2863"/>
                            </a:lnTo>
                            <a:lnTo>
                              <a:pt x="3293" y="2879"/>
                            </a:lnTo>
                            <a:lnTo>
                              <a:pt x="3339" y="2894"/>
                            </a:lnTo>
                            <a:lnTo>
                              <a:pt x="3377" y="2910"/>
                            </a:lnTo>
                            <a:lnTo>
                              <a:pt x="3411" y="2925"/>
                            </a:lnTo>
                            <a:lnTo>
                              <a:pt x="3463" y="2838"/>
                            </a:lnTo>
                            <a:lnTo>
                              <a:pt x="3510" y="2747"/>
                            </a:lnTo>
                            <a:lnTo>
                              <a:pt x="3551" y="2653"/>
                            </a:lnTo>
                            <a:lnTo>
                              <a:pt x="3588" y="2557"/>
                            </a:lnTo>
                            <a:lnTo>
                              <a:pt x="3617" y="2457"/>
                            </a:lnTo>
                            <a:lnTo>
                              <a:pt x="3642" y="2356"/>
                            </a:lnTo>
                            <a:lnTo>
                              <a:pt x="3660" y="2252"/>
                            </a:lnTo>
                            <a:lnTo>
                              <a:pt x="3673" y="2146"/>
                            </a:lnTo>
                            <a:lnTo>
                              <a:pt x="3679" y="2038"/>
                            </a:lnTo>
                            <a:lnTo>
                              <a:pt x="2977" y="2038"/>
                            </a:lnTo>
                            <a:close/>
                            <a:moveTo>
                              <a:pt x="2011" y="2038"/>
                            </a:moveTo>
                            <a:lnTo>
                              <a:pt x="2011" y="2739"/>
                            </a:lnTo>
                            <a:lnTo>
                              <a:pt x="2128" y="2739"/>
                            </a:lnTo>
                            <a:lnTo>
                              <a:pt x="2239" y="2741"/>
                            </a:lnTo>
                            <a:lnTo>
                              <a:pt x="2344" y="2743"/>
                            </a:lnTo>
                            <a:lnTo>
                              <a:pt x="2444" y="2747"/>
                            </a:lnTo>
                            <a:lnTo>
                              <a:pt x="2537" y="2752"/>
                            </a:lnTo>
                            <a:lnTo>
                              <a:pt x="2626" y="2759"/>
                            </a:lnTo>
                            <a:lnTo>
                              <a:pt x="2709" y="2767"/>
                            </a:lnTo>
                            <a:lnTo>
                              <a:pt x="2751" y="2668"/>
                            </a:lnTo>
                            <a:lnTo>
                              <a:pt x="2789" y="2568"/>
                            </a:lnTo>
                            <a:lnTo>
                              <a:pt x="2822" y="2466"/>
                            </a:lnTo>
                            <a:lnTo>
                              <a:pt x="2849" y="2361"/>
                            </a:lnTo>
                            <a:lnTo>
                              <a:pt x="2870" y="2255"/>
                            </a:lnTo>
                            <a:lnTo>
                              <a:pt x="2885" y="2148"/>
                            </a:lnTo>
                            <a:lnTo>
                              <a:pt x="2892" y="2038"/>
                            </a:lnTo>
                            <a:lnTo>
                              <a:pt x="2011" y="2038"/>
                            </a:lnTo>
                            <a:close/>
                            <a:moveTo>
                              <a:pt x="1039" y="2038"/>
                            </a:moveTo>
                            <a:lnTo>
                              <a:pt x="1046" y="2149"/>
                            </a:lnTo>
                            <a:lnTo>
                              <a:pt x="1062" y="2259"/>
                            </a:lnTo>
                            <a:lnTo>
                              <a:pt x="1083" y="2367"/>
                            </a:lnTo>
                            <a:lnTo>
                              <a:pt x="1111" y="2473"/>
                            </a:lnTo>
                            <a:lnTo>
                              <a:pt x="1146" y="2577"/>
                            </a:lnTo>
                            <a:lnTo>
                              <a:pt x="1184" y="2679"/>
                            </a:lnTo>
                            <a:lnTo>
                              <a:pt x="1229" y="2779"/>
                            </a:lnTo>
                            <a:lnTo>
                              <a:pt x="1311" y="2771"/>
                            </a:lnTo>
                            <a:lnTo>
                              <a:pt x="1400" y="2763"/>
                            </a:lnTo>
                            <a:lnTo>
                              <a:pt x="1494" y="2757"/>
                            </a:lnTo>
                            <a:lnTo>
                              <a:pt x="1592" y="2751"/>
                            </a:lnTo>
                            <a:lnTo>
                              <a:pt x="1698" y="2747"/>
                            </a:lnTo>
                            <a:lnTo>
                              <a:pt x="1809" y="2743"/>
                            </a:lnTo>
                            <a:lnTo>
                              <a:pt x="1926" y="2741"/>
                            </a:lnTo>
                            <a:lnTo>
                              <a:pt x="1926" y="2038"/>
                            </a:lnTo>
                            <a:lnTo>
                              <a:pt x="1039" y="2038"/>
                            </a:lnTo>
                            <a:close/>
                            <a:moveTo>
                              <a:pt x="260" y="2038"/>
                            </a:moveTo>
                            <a:lnTo>
                              <a:pt x="266" y="2148"/>
                            </a:lnTo>
                            <a:lnTo>
                              <a:pt x="278" y="2254"/>
                            </a:lnTo>
                            <a:lnTo>
                              <a:pt x="297" y="2359"/>
                            </a:lnTo>
                            <a:lnTo>
                              <a:pt x="321" y="2461"/>
                            </a:lnTo>
                            <a:lnTo>
                              <a:pt x="352" y="2561"/>
                            </a:lnTo>
                            <a:lnTo>
                              <a:pt x="389" y="2658"/>
                            </a:lnTo>
                            <a:lnTo>
                              <a:pt x="431" y="2753"/>
                            </a:lnTo>
                            <a:lnTo>
                              <a:pt x="479" y="2844"/>
                            </a:lnTo>
                            <a:lnTo>
                              <a:pt x="531" y="2933"/>
                            </a:lnTo>
                            <a:lnTo>
                              <a:pt x="564" y="2918"/>
                            </a:lnTo>
                            <a:lnTo>
                              <a:pt x="602" y="2904"/>
                            </a:lnTo>
                            <a:lnTo>
                              <a:pt x="646" y="2889"/>
                            </a:lnTo>
                            <a:lnTo>
                              <a:pt x="695" y="2874"/>
                            </a:lnTo>
                            <a:lnTo>
                              <a:pt x="752" y="2859"/>
                            </a:lnTo>
                            <a:lnTo>
                              <a:pt x="813" y="2844"/>
                            </a:lnTo>
                            <a:lnTo>
                              <a:pt x="882" y="2829"/>
                            </a:lnTo>
                            <a:lnTo>
                              <a:pt x="959" y="2816"/>
                            </a:lnTo>
                            <a:lnTo>
                              <a:pt x="1044" y="2803"/>
                            </a:lnTo>
                            <a:lnTo>
                              <a:pt x="1135" y="2791"/>
                            </a:lnTo>
                            <a:lnTo>
                              <a:pt x="1093" y="2689"/>
                            </a:lnTo>
                            <a:lnTo>
                              <a:pt x="1055" y="2586"/>
                            </a:lnTo>
                            <a:lnTo>
                              <a:pt x="1023" y="2481"/>
                            </a:lnTo>
                            <a:lnTo>
                              <a:pt x="996" y="2372"/>
                            </a:lnTo>
                            <a:lnTo>
                              <a:pt x="973" y="2262"/>
                            </a:lnTo>
                            <a:lnTo>
                              <a:pt x="960" y="2151"/>
                            </a:lnTo>
                            <a:lnTo>
                              <a:pt x="952" y="2038"/>
                            </a:lnTo>
                            <a:lnTo>
                              <a:pt x="260" y="2038"/>
                            </a:lnTo>
                            <a:close/>
                            <a:moveTo>
                              <a:pt x="2712" y="1232"/>
                            </a:moveTo>
                            <a:lnTo>
                              <a:pt x="2623" y="1240"/>
                            </a:lnTo>
                            <a:lnTo>
                              <a:pt x="2528" y="1247"/>
                            </a:lnTo>
                            <a:lnTo>
                              <a:pt x="2425" y="1252"/>
                            </a:lnTo>
                            <a:lnTo>
                              <a:pt x="2318" y="1256"/>
                            </a:lnTo>
                            <a:lnTo>
                              <a:pt x="2202" y="1260"/>
                            </a:lnTo>
                            <a:lnTo>
                              <a:pt x="2081" y="1260"/>
                            </a:lnTo>
                            <a:lnTo>
                              <a:pt x="2011" y="1260"/>
                            </a:lnTo>
                            <a:lnTo>
                              <a:pt x="2011" y="1952"/>
                            </a:lnTo>
                            <a:lnTo>
                              <a:pt x="2891" y="1952"/>
                            </a:lnTo>
                            <a:lnTo>
                              <a:pt x="2885" y="1844"/>
                            </a:lnTo>
                            <a:lnTo>
                              <a:pt x="2870" y="1738"/>
                            </a:lnTo>
                            <a:lnTo>
                              <a:pt x="2849" y="1633"/>
                            </a:lnTo>
                            <a:lnTo>
                              <a:pt x="2823" y="1530"/>
                            </a:lnTo>
                            <a:lnTo>
                              <a:pt x="2791" y="1428"/>
                            </a:lnTo>
                            <a:lnTo>
                              <a:pt x="2753" y="1329"/>
                            </a:lnTo>
                            <a:lnTo>
                              <a:pt x="2712" y="1232"/>
                            </a:lnTo>
                            <a:close/>
                            <a:moveTo>
                              <a:pt x="1224" y="1219"/>
                            </a:moveTo>
                            <a:lnTo>
                              <a:pt x="1182" y="1317"/>
                            </a:lnTo>
                            <a:lnTo>
                              <a:pt x="1144" y="1419"/>
                            </a:lnTo>
                            <a:lnTo>
                              <a:pt x="1110" y="1522"/>
                            </a:lnTo>
                            <a:lnTo>
                              <a:pt x="1082" y="1627"/>
                            </a:lnTo>
                            <a:lnTo>
                              <a:pt x="1061" y="1733"/>
                            </a:lnTo>
                            <a:lnTo>
                              <a:pt x="1046" y="1842"/>
                            </a:lnTo>
                            <a:lnTo>
                              <a:pt x="1039" y="1952"/>
                            </a:lnTo>
                            <a:lnTo>
                              <a:pt x="1926" y="1952"/>
                            </a:lnTo>
                            <a:lnTo>
                              <a:pt x="1926" y="1259"/>
                            </a:lnTo>
                            <a:lnTo>
                              <a:pt x="1808" y="1256"/>
                            </a:lnTo>
                            <a:lnTo>
                              <a:pt x="1697" y="1252"/>
                            </a:lnTo>
                            <a:lnTo>
                              <a:pt x="1591" y="1247"/>
                            </a:lnTo>
                            <a:lnTo>
                              <a:pt x="1491" y="1242"/>
                            </a:lnTo>
                            <a:lnTo>
                              <a:pt x="1396" y="1235"/>
                            </a:lnTo>
                            <a:lnTo>
                              <a:pt x="1307" y="1227"/>
                            </a:lnTo>
                            <a:lnTo>
                              <a:pt x="1224" y="1219"/>
                            </a:lnTo>
                            <a:close/>
                            <a:moveTo>
                              <a:pt x="3415" y="1071"/>
                            </a:moveTo>
                            <a:lnTo>
                              <a:pt x="3382" y="1086"/>
                            </a:lnTo>
                            <a:lnTo>
                              <a:pt x="3342" y="1103"/>
                            </a:lnTo>
                            <a:lnTo>
                              <a:pt x="3298" y="1118"/>
                            </a:lnTo>
                            <a:lnTo>
                              <a:pt x="3249" y="1134"/>
                            </a:lnTo>
                            <a:lnTo>
                              <a:pt x="3192" y="1150"/>
                            </a:lnTo>
                            <a:lnTo>
                              <a:pt x="3129" y="1166"/>
                            </a:lnTo>
                            <a:lnTo>
                              <a:pt x="3059" y="1181"/>
                            </a:lnTo>
                            <a:lnTo>
                              <a:pt x="2981" y="1196"/>
                            </a:lnTo>
                            <a:lnTo>
                              <a:pt x="2897" y="1210"/>
                            </a:lnTo>
                            <a:lnTo>
                              <a:pt x="2805" y="1222"/>
                            </a:lnTo>
                            <a:lnTo>
                              <a:pt x="2844" y="1320"/>
                            </a:lnTo>
                            <a:lnTo>
                              <a:pt x="2880" y="1420"/>
                            </a:lnTo>
                            <a:lnTo>
                              <a:pt x="2911" y="1523"/>
                            </a:lnTo>
                            <a:lnTo>
                              <a:pt x="2937" y="1627"/>
                            </a:lnTo>
                            <a:lnTo>
                              <a:pt x="2957" y="1734"/>
                            </a:lnTo>
                            <a:lnTo>
                              <a:pt x="2970" y="1842"/>
                            </a:lnTo>
                            <a:lnTo>
                              <a:pt x="2977" y="1952"/>
                            </a:lnTo>
                            <a:lnTo>
                              <a:pt x="3679" y="1952"/>
                            </a:lnTo>
                            <a:lnTo>
                              <a:pt x="3673" y="1844"/>
                            </a:lnTo>
                            <a:lnTo>
                              <a:pt x="3660" y="1739"/>
                            </a:lnTo>
                            <a:lnTo>
                              <a:pt x="3643" y="1637"/>
                            </a:lnTo>
                            <a:lnTo>
                              <a:pt x="3618" y="1536"/>
                            </a:lnTo>
                            <a:lnTo>
                              <a:pt x="3589" y="1437"/>
                            </a:lnTo>
                            <a:lnTo>
                              <a:pt x="3553" y="1341"/>
                            </a:lnTo>
                            <a:lnTo>
                              <a:pt x="3512" y="1249"/>
                            </a:lnTo>
                            <a:lnTo>
                              <a:pt x="3467" y="1158"/>
                            </a:lnTo>
                            <a:lnTo>
                              <a:pt x="3415" y="1071"/>
                            </a:lnTo>
                            <a:close/>
                            <a:moveTo>
                              <a:pt x="527" y="1065"/>
                            </a:moveTo>
                            <a:lnTo>
                              <a:pt x="476" y="1153"/>
                            </a:lnTo>
                            <a:lnTo>
                              <a:pt x="429" y="1242"/>
                            </a:lnTo>
                            <a:lnTo>
                              <a:pt x="387" y="1337"/>
                            </a:lnTo>
                            <a:lnTo>
                              <a:pt x="351" y="1433"/>
                            </a:lnTo>
                            <a:lnTo>
                              <a:pt x="320" y="1532"/>
                            </a:lnTo>
                            <a:lnTo>
                              <a:pt x="296" y="1634"/>
                            </a:lnTo>
                            <a:lnTo>
                              <a:pt x="277" y="1738"/>
                            </a:lnTo>
                            <a:lnTo>
                              <a:pt x="266" y="1844"/>
                            </a:lnTo>
                            <a:lnTo>
                              <a:pt x="260" y="1952"/>
                            </a:lnTo>
                            <a:lnTo>
                              <a:pt x="952" y="1952"/>
                            </a:lnTo>
                            <a:lnTo>
                              <a:pt x="960" y="1839"/>
                            </a:lnTo>
                            <a:lnTo>
                              <a:pt x="973" y="1729"/>
                            </a:lnTo>
                            <a:lnTo>
                              <a:pt x="994" y="1621"/>
                            </a:lnTo>
                            <a:lnTo>
                              <a:pt x="1022" y="1515"/>
                            </a:lnTo>
                            <a:lnTo>
                              <a:pt x="1054" y="1410"/>
                            </a:lnTo>
                            <a:lnTo>
                              <a:pt x="1091" y="1309"/>
                            </a:lnTo>
                            <a:lnTo>
                              <a:pt x="1131" y="1209"/>
                            </a:lnTo>
                            <a:lnTo>
                              <a:pt x="1039" y="1196"/>
                            </a:lnTo>
                            <a:lnTo>
                              <a:pt x="955" y="1183"/>
                            </a:lnTo>
                            <a:lnTo>
                              <a:pt x="877" y="1169"/>
                            </a:lnTo>
                            <a:lnTo>
                              <a:pt x="808" y="1154"/>
                            </a:lnTo>
                            <a:lnTo>
                              <a:pt x="745" y="1139"/>
                            </a:lnTo>
                            <a:lnTo>
                              <a:pt x="690" y="1124"/>
                            </a:lnTo>
                            <a:lnTo>
                              <a:pt x="641" y="1108"/>
                            </a:lnTo>
                            <a:lnTo>
                              <a:pt x="598" y="1093"/>
                            </a:lnTo>
                            <a:lnTo>
                              <a:pt x="559" y="1079"/>
                            </a:lnTo>
                            <a:lnTo>
                              <a:pt x="527" y="1065"/>
                            </a:lnTo>
                            <a:close/>
                            <a:moveTo>
                              <a:pt x="1765" y="275"/>
                            </a:moveTo>
                            <a:lnTo>
                              <a:pt x="1653" y="291"/>
                            </a:lnTo>
                            <a:lnTo>
                              <a:pt x="1543" y="316"/>
                            </a:lnTo>
                            <a:lnTo>
                              <a:pt x="1437" y="349"/>
                            </a:lnTo>
                            <a:lnTo>
                              <a:pt x="1333" y="386"/>
                            </a:lnTo>
                            <a:lnTo>
                              <a:pt x="1233" y="431"/>
                            </a:lnTo>
                            <a:lnTo>
                              <a:pt x="1136" y="482"/>
                            </a:lnTo>
                            <a:lnTo>
                              <a:pt x="1044" y="538"/>
                            </a:lnTo>
                            <a:lnTo>
                              <a:pt x="954" y="601"/>
                            </a:lnTo>
                            <a:lnTo>
                              <a:pt x="869" y="669"/>
                            </a:lnTo>
                            <a:lnTo>
                              <a:pt x="789" y="742"/>
                            </a:lnTo>
                            <a:lnTo>
                              <a:pt x="713" y="820"/>
                            </a:lnTo>
                            <a:lnTo>
                              <a:pt x="642" y="903"/>
                            </a:lnTo>
                            <a:lnTo>
                              <a:pt x="577" y="990"/>
                            </a:lnTo>
                            <a:lnTo>
                              <a:pt x="607" y="1003"/>
                            </a:lnTo>
                            <a:lnTo>
                              <a:pt x="644" y="1016"/>
                            </a:lnTo>
                            <a:lnTo>
                              <a:pt x="686" y="1030"/>
                            </a:lnTo>
                            <a:lnTo>
                              <a:pt x="736" y="1044"/>
                            </a:lnTo>
                            <a:lnTo>
                              <a:pt x="790" y="1059"/>
                            </a:lnTo>
                            <a:lnTo>
                              <a:pt x="851" y="1073"/>
                            </a:lnTo>
                            <a:lnTo>
                              <a:pt x="919" y="1086"/>
                            </a:lnTo>
                            <a:lnTo>
                              <a:pt x="996" y="1100"/>
                            </a:lnTo>
                            <a:lnTo>
                              <a:pt x="1078" y="1113"/>
                            </a:lnTo>
                            <a:lnTo>
                              <a:pt x="1171" y="1125"/>
                            </a:lnTo>
                            <a:lnTo>
                              <a:pt x="1216" y="1034"/>
                            </a:lnTo>
                            <a:lnTo>
                              <a:pt x="1264" y="947"/>
                            </a:lnTo>
                            <a:lnTo>
                              <a:pt x="1315" y="862"/>
                            </a:lnTo>
                            <a:lnTo>
                              <a:pt x="1367" y="781"/>
                            </a:lnTo>
                            <a:lnTo>
                              <a:pt x="1420" y="702"/>
                            </a:lnTo>
                            <a:lnTo>
                              <a:pt x="1471" y="628"/>
                            </a:lnTo>
                            <a:lnTo>
                              <a:pt x="1524" y="558"/>
                            </a:lnTo>
                            <a:lnTo>
                              <a:pt x="1576" y="492"/>
                            </a:lnTo>
                            <a:lnTo>
                              <a:pt x="1627" y="431"/>
                            </a:lnTo>
                            <a:lnTo>
                              <a:pt x="1675" y="374"/>
                            </a:lnTo>
                            <a:lnTo>
                              <a:pt x="1722" y="321"/>
                            </a:lnTo>
                            <a:lnTo>
                              <a:pt x="1765" y="275"/>
                            </a:lnTo>
                            <a:close/>
                            <a:moveTo>
                              <a:pt x="2164" y="274"/>
                            </a:moveTo>
                            <a:lnTo>
                              <a:pt x="2208" y="321"/>
                            </a:lnTo>
                            <a:lnTo>
                              <a:pt x="2255" y="374"/>
                            </a:lnTo>
                            <a:lnTo>
                              <a:pt x="2305" y="432"/>
                            </a:lnTo>
                            <a:lnTo>
                              <a:pt x="2355" y="495"/>
                            </a:lnTo>
                            <a:lnTo>
                              <a:pt x="2408" y="562"/>
                            </a:lnTo>
                            <a:lnTo>
                              <a:pt x="2461" y="633"/>
                            </a:lnTo>
                            <a:lnTo>
                              <a:pt x="2515" y="708"/>
                            </a:lnTo>
                            <a:lnTo>
                              <a:pt x="2568" y="788"/>
                            </a:lnTo>
                            <a:lnTo>
                              <a:pt x="2620" y="870"/>
                            </a:lnTo>
                            <a:lnTo>
                              <a:pt x="2672" y="958"/>
                            </a:lnTo>
                            <a:lnTo>
                              <a:pt x="2720" y="1046"/>
                            </a:lnTo>
                            <a:lnTo>
                              <a:pt x="2767" y="1140"/>
                            </a:lnTo>
                            <a:lnTo>
                              <a:pt x="2859" y="1128"/>
                            </a:lnTo>
                            <a:lnTo>
                              <a:pt x="2944" y="1115"/>
                            </a:lnTo>
                            <a:lnTo>
                              <a:pt x="3021" y="1101"/>
                            </a:lnTo>
                            <a:lnTo>
                              <a:pt x="3090" y="1088"/>
                            </a:lnTo>
                            <a:lnTo>
                              <a:pt x="3151" y="1073"/>
                            </a:lnTo>
                            <a:lnTo>
                              <a:pt x="3207" y="1058"/>
                            </a:lnTo>
                            <a:lnTo>
                              <a:pt x="3256" y="1041"/>
                            </a:lnTo>
                            <a:lnTo>
                              <a:pt x="3299" y="1026"/>
                            </a:lnTo>
                            <a:lnTo>
                              <a:pt x="3336" y="1013"/>
                            </a:lnTo>
                            <a:lnTo>
                              <a:pt x="3368" y="999"/>
                            </a:lnTo>
                            <a:lnTo>
                              <a:pt x="3307" y="915"/>
                            </a:lnTo>
                            <a:lnTo>
                              <a:pt x="3240" y="837"/>
                            </a:lnTo>
                            <a:lnTo>
                              <a:pt x="3170" y="763"/>
                            </a:lnTo>
                            <a:lnTo>
                              <a:pt x="3096" y="692"/>
                            </a:lnTo>
                            <a:lnTo>
                              <a:pt x="3017" y="627"/>
                            </a:lnTo>
                            <a:lnTo>
                              <a:pt x="2936" y="566"/>
                            </a:lnTo>
                            <a:lnTo>
                              <a:pt x="2849" y="510"/>
                            </a:lnTo>
                            <a:lnTo>
                              <a:pt x="2761" y="458"/>
                            </a:lnTo>
                            <a:lnTo>
                              <a:pt x="2668" y="413"/>
                            </a:lnTo>
                            <a:lnTo>
                              <a:pt x="2572" y="374"/>
                            </a:lnTo>
                            <a:lnTo>
                              <a:pt x="2473" y="339"/>
                            </a:lnTo>
                            <a:lnTo>
                              <a:pt x="2374" y="311"/>
                            </a:lnTo>
                            <a:lnTo>
                              <a:pt x="2270" y="289"/>
                            </a:lnTo>
                            <a:lnTo>
                              <a:pt x="2164" y="274"/>
                            </a:lnTo>
                            <a:close/>
                            <a:moveTo>
                              <a:pt x="2011" y="264"/>
                            </a:moveTo>
                            <a:lnTo>
                              <a:pt x="2011" y="1173"/>
                            </a:lnTo>
                            <a:lnTo>
                              <a:pt x="2141" y="1174"/>
                            </a:lnTo>
                            <a:lnTo>
                              <a:pt x="2261" y="1171"/>
                            </a:lnTo>
                            <a:lnTo>
                              <a:pt x="2375" y="1168"/>
                            </a:lnTo>
                            <a:lnTo>
                              <a:pt x="2481" y="1164"/>
                            </a:lnTo>
                            <a:lnTo>
                              <a:pt x="2581" y="1158"/>
                            </a:lnTo>
                            <a:lnTo>
                              <a:pt x="2673" y="1149"/>
                            </a:lnTo>
                            <a:lnTo>
                              <a:pt x="2630" y="1064"/>
                            </a:lnTo>
                            <a:lnTo>
                              <a:pt x="2583" y="982"/>
                            </a:lnTo>
                            <a:lnTo>
                              <a:pt x="2535" y="902"/>
                            </a:lnTo>
                            <a:lnTo>
                              <a:pt x="2486" y="824"/>
                            </a:lnTo>
                            <a:lnTo>
                              <a:pt x="2436" y="751"/>
                            </a:lnTo>
                            <a:lnTo>
                              <a:pt x="2386" y="681"/>
                            </a:lnTo>
                            <a:lnTo>
                              <a:pt x="2337" y="613"/>
                            </a:lnTo>
                            <a:lnTo>
                              <a:pt x="2287" y="551"/>
                            </a:lnTo>
                            <a:lnTo>
                              <a:pt x="2239" y="492"/>
                            </a:lnTo>
                            <a:lnTo>
                              <a:pt x="2194" y="437"/>
                            </a:lnTo>
                            <a:lnTo>
                              <a:pt x="2149" y="387"/>
                            </a:lnTo>
                            <a:lnTo>
                              <a:pt x="2109" y="341"/>
                            </a:lnTo>
                            <a:lnTo>
                              <a:pt x="2070" y="300"/>
                            </a:lnTo>
                            <a:lnTo>
                              <a:pt x="2036" y="264"/>
                            </a:lnTo>
                            <a:lnTo>
                              <a:pt x="2011" y="264"/>
                            </a:lnTo>
                            <a:close/>
                            <a:moveTo>
                              <a:pt x="1926" y="264"/>
                            </a:moveTo>
                            <a:lnTo>
                              <a:pt x="1894" y="265"/>
                            </a:lnTo>
                            <a:lnTo>
                              <a:pt x="1861" y="300"/>
                            </a:lnTo>
                            <a:lnTo>
                              <a:pt x="1823" y="341"/>
                            </a:lnTo>
                            <a:lnTo>
                              <a:pt x="1782" y="386"/>
                            </a:lnTo>
                            <a:lnTo>
                              <a:pt x="1739" y="435"/>
                            </a:lnTo>
                            <a:lnTo>
                              <a:pt x="1693" y="488"/>
                            </a:lnTo>
                            <a:lnTo>
                              <a:pt x="1646" y="547"/>
                            </a:lnTo>
                            <a:lnTo>
                              <a:pt x="1597" y="608"/>
                            </a:lnTo>
                            <a:lnTo>
                              <a:pt x="1549" y="674"/>
                            </a:lnTo>
                            <a:lnTo>
                              <a:pt x="1498" y="743"/>
                            </a:lnTo>
                            <a:lnTo>
                              <a:pt x="1449" y="815"/>
                            </a:lnTo>
                            <a:lnTo>
                              <a:pt x="1401" y="892"/>
                            </a:lnTo>
                            <a:lnTo>
                              <a:pt x="1353" y="970"/>
                            </a:lnTo>
                            <a:lnTo>
                              <a:pt x="1307" y="1051"/>
                            </a:lnTo>
                            <a:lnTo>
                              <a:pt x="1263" y="1136"/>
                            </a:lnTo>
                            <a:lnTo>
                              <a:pt x="1357" y="1145"/>
                            </a:lnTo>
                            <a:lnTo>
                              <a:pt x="1457" y="1153"/>
                            </a:lnTo>
                            <a:lnTo>
                              <a:pt x="1563" y="1159"/>
                            </a:lnTo>
                            <a:lnTo>
                              <a:pt x="1676" y="1165"/>
                            </a:lnTo>
                            <a:lnTo>
                              <a:pt x="1798" y="1169"/>
                            </a:lnTo>
                            <a:lnTo>
                              <a:pt x="1926" y="1173"/>
                            </a:lnTo>
                            <a:lnTo>
                              <a:pt x="1926" y="264"/>
                            </a:lnTo>
                            <a:close/>
                            <a:moveTo>
                              <a:pt x="1969" y="0"/>
                            </a:moveTo>
                            <a:lnTo>
                              <a:pt x="1969" y="0"/>
                            </a:lnTo>
                            <a:lnTo>
                              <a:pt x="2094" y="5"/>
                            </a:lnTo>
                            <a:lnTo>
                              <a:pt x="2216" y="16"/>
                            </a:lnTo>
                            <a:lnTo>
                              <a:pt x="2335" y="35"/>
                            </a:lnTo>
                            <a:lnTo>
                              <a:pt x="2454" y="61"/>
                            </a:lnTo>
                            <a:lnTo>
                              <a:pt x="2568" y="95"/>
                            </a:lnTo>
                            <a:lnTo>
                              <a:pt x="2680" y="135"/>
                            </a:lnTo>
                            <a:lnTo>
                              <a:pt x="2789" y="181"/>
                            </a:lnTo>
                            <a:lnTo>
                              <a:pt x="2894" y="235"/>
                            </a:lnTo>
                            <a:lnTo>
                              <a:pt x="2996" y="294"/>
                            </a:lnTo>
                            <a:lnTo>
                              <a:pt x="3093" y="359"/>
                            </a:lnTo>
                            <a:lnTo>
                              <a:pt x="3187" y="428"/>
                            </a:lnTo>
                            <a:lnTo>
                              <a:pt x="3276" y="505"/>
                            </a:lnTo>
                            <a:lnTo>
                              <a:pt x="3361" y="586"/>
                            </a:lnTo>
                            <a:lnTo>
                              <a:pt x="3441" y="671"/>
                            </a:lnTo>
                            <a:lnTo>
                              <a:pt x="3515" y="762"/>
                            </a:lnTo>
                            <a:lnTo>
                              <a:pt x="3585" y="857"/>
                            </a:lnTo>
                            <a:lnTo>
                              <a:pt x="3649" y="955"/>
                            </a:lnTo>
                            <a:lnTo>
                              <a:pt x="3707" y="1058"/>
                            </a:lnTo>
                            <a:lnTo>
                              <a:pt x="3759" y="1165"/>
                            </a:lnTo>
                            <a:lnTo>
                              <a:pt x="3806" y="1275"/>
                            </a:lnTo>
                            <a:lnTo>
                              <a:pt x="3845" y="1389"/>
                            </a:lnTo>
                            <a:lnTo>
                              <a:pt x="3877" y="1505"/>
                            </a:lnTo>
                            <a:lnTo>
                              <a:pt x="3903" y="1623"/>
                            </a:lnTo>
                            <a:lnTo>
                              <a:pt x="3923" y="1746"/>
                            </a:lnTo>
                            <a:lnTo>
                              <a:pt x="3934" y="1869"/>
                            </a:lnTo>
                            <a:lnTo>
                              <a:pt x="3938" y="1995"/>
                            </a:lnTo>
                            <a:lnTo>
                              <a:pt x="3934" y="2121"/>
                            </a:lnTo>
                            <a:lnTo>
                              <a:pt x="3923" y="2245"/>
                            </a:lnTo>
                            <a:lnTo>
                              <a:pt x="3903" y="2366"/>
                            </a:lnTo>
                            <a:lnTo>
                              <a:pt x="3877" y="2486"/>
                            </a:lnTo>
                            <a:lnTo>
                              <a:pt x="3845" y="2602"/>
                            </a:lnTo>
                            <a:lnTo>
                              <a:pt x="3806" y="2716"/>
                            </a:lnTo>
                            <a:lnTo>
                              <a:pt x="3759" y="2826"/>
                            </a:lnTo>
                            <a:lnTo>
                              <a:pt x="3707" y="2932"/>
                            </a:lnTo>
                            <a:lnTo>
                              <a:pt x="3649" y="3035"/>
                            </a:lnTo>
                            <a:lnTo>
                              <a:pt x="3585" y="3134"/>
                            </a:lnTo>
                            <a:lnTo>
                              <a:pt x="3515" y="3229"/>
                            </a:lnTo>
                            <a:lnTo>
                              <a:pt x="3441" y="3319"/>
                            </a:lnTo>
                            <a:lnTo>
                              <a:pt x="3361" y="3405"/>
                            </a:lnTo>
                            <a:lnTo>
                              <a:pt x="3276" y="3486"/>
                            </a:lnTo>
                            <a:lnTo>
                              <a:pt x="3187" y="3561"/>
                            </a:lnTo>
                            <a:lnTo>
                              <a:pt x="3093" y="3632"/>
                            </a:lnTo>
                            <a:lnTo>
                              <a:pt x="2996" y="3697"/>
                            </a:lnTo>
                            <a:lnTo>
                              <a:pt x="2894" y="3756"/>
                            </a:lnTo>
                            <a:lnTo>
                              <a:pt x="2789" y="3808"/>
                            </a:lnTo>
                            <a:lnTo>
                              <a:pt x="2680" y="3856"/>
                            </a:lnTo>
                            <a:lnTo>
                              <a:pt x="2568" y="3895"/>
                            </a:lnTo>
                            <a:lnTo>
                              <a:pt x="2454" y="3928"/>
                            </a:lnTo>
                            <a:lnTo>
                              <a:pt x="2335" y="3954"/>
                            </a:lnTo>
                            <a:lnTo>
                              <a:pt x="2216" y="3974"/>
                            </a:lnTo>
                            <a:lnTo>
                              <a:pt x="2094" y="3985"/>
                            </a:lnTo>
                            <a:lnTo>
                              <a:pt x="1969" y="3989"/>
                            </a:lnTo>
                            <a:lnTo>
                              <a:pt x="1845" y="3985"/>
                            </a:lnTo>
                            <a:lnTo>
                              <a:pt x="1723" y="3974"/>
                            </a:lnTo>
                            <a:lnTo>
                              <a:pt x="1602" y="3954"/>
                            </a:lnTo>
                            <a:lnTo>
                              <a:pt x="1485" y="3928"/>
                            </a:lnTo>
                            <a:lnTo>
                              <a:pt x="1370" y="3895"/>
                            </a:lnTo>
                            <a:lnTo>
                              <a:pt x="1258" y="3856"/>
                            </a:lnTo>
                            <a:lnTo>
                              <a:pt x="1150" y="3808"/>
                            </a:lnTo>
                            <a:lnTo>
                              <a:pt x="1044" y="3756"/>
                            </a:lnTo>
                            <a:lnTo>
                              <a:pt x="943" y="3697"/>
                            </a:lnTo>
                            <a:lnTo>
                              <a:pt x="845" y="3632"/>
                            </a:lnTo>
                            <a:lnTo>
                              <a:pt x="752" y="3561"/>
                            </a:lnTo>
                            <a:lnTo>
                              <a:pt x="662" y="3486"/>
                            </a:lnTo>
                            <a:lnTo>
                              <a:pt x="578" y="3405"/>
                            </a:lnTo>
                            <a:lnTo>
                              <a:pt x="498" y="3319"/>
                            </a:lnTo>
                            <a:lnTo>
                              <a:pt x="423" y="3229"/>
                            </a:lnTo>
                            <a:lnTo>
                              <a:pt x="353" y="3134"/>
                            </a:lnTo>
                            <a:lnTo>
                              <a:pt x="289" y="3035"/>
                            </a:lnTo>
                            <a:lnTo>
                              <a:pt x="231" y="2932"/>
                            </a:lnTo>
                            <a:lnTo>
                              <a:pt x="178" y="2826"/>
                            </a:lnTo>
                            <a:lnTo>
                              <a:pt x="133" y="2716"/>
                            </a:lnTo>
                            <a:lnTo>
                              <a:pt x="93" y="2602"/>
                            </a:lnTo>
                            <a:lnTo>
                              <a:pt x="60" y="2486"/>
                            </a:lnTo>
                            <a:lnTo>
                              <a:pt x="34" y="2366"/>
                            </a:lnTo>
                            <a:lnTo>
                              <a:pt x="16" y="2245"/>
                            </a:lnTo>
                            <a:lnTo>
                              <a:pt x="5" y="2121"/>
                            </a:lnTo>
                            <a:lnTo>
                              <a:pt x="0" y="1995"/>
                            </a:lnTo>
                            <a:lnTo>
                              <a:pt x="5" y="1869"/>
                            </a:lnTo>
                            <a:lnTo>
                              <a:pt x="16" y="1746"/>
                            </a:lnTo>
                            <a:lnTo>
                              <a:pt x="34" y="1623"/>
                            </a:lnTo>
                            <a:lnTo>
                              <a:pt x="60" y="1505"/>
                            </a:lnTo>
                            <a:lnTo>
                              <a:pt x="93" y="1389"/>
                            </a:lnTo>
                            <a:lnTo>
                              <a:pt x="133" y="1275"/>
                            </a:lnTo>
                            <a:lnTo>
                              <a:pt x="180" y="1165"/>
                            </a:lnTo>
                            <a:lnTo>
                              <a:pt x="231" y="1058"/>
                            </a:lnTo>
                            <a:lnTo>
                              <a:pt x="289" y="955"/>
                            </a:lnTo>
                            <a:lnTo>
                              <a:pt x="353" y="857"/>
                            </a:lnTo>
                            <a:lnTo>
                              <a:pt x="423" y="762"/>
                            </a:lnTo>
                            <a:lnTo>
                              <a:pt x="498" y="671"/>
                            </a:lnTo>
                            <a:lnTo>
                              <a:pt x="578" y="586"/>
                            </a:lnTo>
                            <a:lnTo>
                              <a:pt x="663" y="505"/>
                            </a:lnTo>
                            <a:lnTo>
                              <a:pt x="752" y="428"/>
                            </a:lnTo>
                            <a:lnTo>
                              <a:pt x="845" y="359"/>
                            </a:lnTo>
                            <a:lnTo>
                              <a:pt x="943" y="294"/>
                            </a:lnTo>
                            <a:lnTo>
                              <a:pt x="1045" y="235"/>
                            </a:lnTo>
                            <a:lnTo>
                              <a:pt x="1150" y="181"/>
                            </a:lnTo>
                            <a:lnTo>
                              <a:pt x="1258" y="135"/>
                            </a:lnTo>
                            <a:lnTo>
                              <a:pt x="1370" y="95"/>
                            </a:lnTo>
                            <a:lnTo>
                              <a:pt x="1485" y="61"/>
                            </a:lnTo>
                            <a:lnTo>
                              <a:pt x="1602" y="35"/>
                            </a:lnTo>
                            <a:lnTo>
                              <a:pt x="1723" y="16"/>
                            </a:lnTo>
                            <a:lnTo>
                              <a:pt x="1845" y="5"/>
                            </a:lnTo>
                            <a:lnTo>
                              <a:pt x="1969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0">
                        <a:solidFill>
                          <a:schemeClr val="bg1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29" name="Freeform 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68378" y="3178071"/>
                      <a:ext cx="684000" cy="694800"/>
                    </a:xfrm>
                    <a:custGeom>
                      <a:avLst/>
                      <a:gdLst>
                        <a:gd name="T0" fmla="*/ 2319 w 3259"/>
                        <a:gd name="T1" fmla="*/ 2118 h 3338"/>
                        <a:gd name="T2" fmla="*/ 1028 w 3259"/>
                        <a:gd name="T3" fmla="*/ 809 h 3338"/>
                        <a:gd name="T4" fmla="*/ 1285 w 3259"/>
                        <a:gd name="T5" fmla="*/ 1018 h 3338"/>
                        <a:gd name="T6" fmla="*/ 1336 w 3259"/>
                        <a:gd name="T7" fmla="*/ 1045 h 3338"/>
                        <a:gd name="T8" fmla="*/ 1535 w 3259"/>
                        <a:gd name="T9" fmla="*/ 1237 h 3338"/>
                        <a:gd name="T10" fmla="*/ 1580 w 3259"/>
                        <a:gd name="T11" fmla="*/ 1267 h 3338"/>
                        <a:gd name="T12" fmla="*/ 1642 w 3259"/>
                        <a:gd name="T13" fmla="*/ 1450 h 3338"/>
                        <a:gd name="T14" fmla="*/ 2013 w 3259"/>
                        <a:gd name="T15" fmla="*/ 1446 h 3338"/>
                        <a:gd name="T16" fmla="*/ 2036 w 3259"/>
                        <a:gd name="T17" fmla="*/ 1497 h 3338"/>
                        <a:gd name="T18" fmla="*/ 1619 w 3259"/>
                        <a:gd name="T19" fmla="*/ 1527 h 3338"/>
                        <a:gd name="T20" fmla="*/ 1535 w 3259"/>
                        <a:gd name="T21" fmla="*/ 1376 h 3338"/>
                        <a:gd name="T22" fmla="*/ 1428 w 3259"/>
                        <a:gd name="T23" fmla="*/ 1521 h 3338"/>
                        <a:gd name="T24" fmla="*/ 1293 w 3259"/>
                        <a:gd name="T25" fmla="*/ 1178 h 3338"/>
                        <a:gd name="T26" fmla="*/ 1138 w 3259"/>
                        <a:gd name="T27" fmla="*/ 1525 h 3338"/>
                        <a:gd name="T28" fmla="*/ 1094 w 3259"/>
                        <a:gd name="T29" fmla="*/ 1496 h 3338"/>
                        <a:gd name="T30" fmla="*/ 834 w 3259"/>
                        <a:gd name="T31" fmla="*/ 1516 h 3338"/>
                        <a:gd name="T32" fmla="*/ 784 w 3259"/>
                        <a:gd name="T33" fmla="*/ 1499 h 3338"/>
                        <a:gd name="T34" fmla="*/ 600 w 3259"/>
                        <a:gd name="T35" fmla="*/ 1524 h 3338"/>
                        <a:gd name="T36" fmla="*/ 407 w 3259"/>
                        <a:gd name="T37" fmla="*/ 1509 h 3338"/>
                        <a:gd name="T38" fmla="*/ 414 w 3259"/>
                        <a:gd name="T39" fmla="*/ 1453 h 3338"/>
                        <a:gd name="T40" fmla="*/ 566 w 3259"/>
                        <a:gd name="T41" fmla="*/ 1428 h 3338"/>
                        <a:gd name="T42" fmla="*/ 676 w 3259"/>
                        <a:gd name="T43" fmla="*/ 1179 h 3338"/>
                        <a:gd name="T44" fmla="*/ 726 w 3259"/>
                        <a:gd name="T45" fmla="*/ 1195 h 3338"/>
                        <a:gd name="T46" fmla="*/ 972 w 3259"/>
                        <a:gd name="T47" fmla="*/ 782 h 3338"/>
                        <a:gd name="T48" fmla="*/ 1075 w 3259"/>
                        <a:gd name="T49" fmla="*/ 322 h 3338"/>
                        <a:gd name="T50" fmla="*/ 741 w 3259"/>
                        <a:gd name="T51" fmla="*/ 448 h 3338"/>
                        <a:gd name="T52" fmla="*/ 484 w 3259"/>
                        <a:gd name="T53" fmla="*/ 688 h 3338"/>
                        <a:gd name="T54" fmla="*/ 333 w 3259"/>
                        <a:gd name="T55" fmla="*/ 1011 h 3338"/>
                        <a:gd name="T56" fmla="*/ 319 w 3259"/>
                        <a:gd name="T57" fmla="*/ 1383 h 3338"/>
                        <a:gd name="T58" fmla="*/ 444 w 3259"/>
                        <a:gd name="T59" fmla="*/ 1720 h 3338"/>
                        <a:gd name="T60" fmla="*/ 682 w 3259"/>
                        <a:gd name="T61" fmla="*/ 1979 h 3338"/>
                        <a:gd name="T62" fmla="*/ 1004 w 3259"/>
                        <a:gd name="T63" fmla="*/ 2131 h 3338"/>
                        <a:gd name="T64" fmla="*/ 1372 w 3259"/>
                        <a:gd name="T65" fmla="*/ 2146 h 3338"/>
                        <a:gd name="T66" fmla="*/ 1706 w 3259"/>
                        <a:gd name="T67" fmla="*/ 2019 h 3338"/>
                        <a:gd name="T68" fmla="*/ 1963 w 3259"/>
                        <a:gd name="T69" fmla="*/ 1779 h 3338"/>
                        <a:gd name="T70" fmla="*/ 2113 w 3259"/>
                        <a:gd name="T71" fmla="*/ 1455 h 3338"/>
                        <a:gd name="T72" fmla="*/ 2128 w 3259"/>
                        <a:gd name="T73" fmla="*/ 1084 h 3338"/>
                        <a:gd name="T74" fmla="*/ 2002 w 3259"/>
                        <a:gd name="T75" fmla="*/ 747 h 3338"/>
                        <a:gd name="T76" fmla="*/ 1765 w 3259"/>
                        <a:gd name="T77" fmla="*/ 489 h 3338"/>
                        <a:gd name="T78" fmla="*/ 1444 w 3259"/>
                        <a:gd name="T79" fmla="*/ 337 h 3338"/>
                        <a:gd name="T80" fmla="*/ 1224 w 3259"/>
                        <a:gd name="T81" fmla="*/ 0 h 3338"/>
                        <a:gd name="T82" fmla="*/ 1660 w 3259"/>
                        <a:gd name="T83" fmla="*/ 81 h 3338"/>
                        <a:gd name="T84" fmla="*/ 2026 w 3259"/>
                        <a:gd name="T85" fmla="*/ 303 h 3338"/>
                        <a:gd name="T86" fmla="*/ 2295 w 3259"/>
                        <a:gd name="T87" fmla="*/ 636 h 3338"/>
                        <a:gd name="T88" fmla="*/ 2434 w 3259"/>
                        <a:gd name="T89" fmla="*/ 1051 h 3338"/>
                        <a:gd name="T90" fmla="*/ 2418 w 3259"/>
                        <a:gd name="T91" fmla="*/ 1503 h 3338"/>
                        <a:gd name="T92" fmla="*/ 2250 w 3259"/>
                        <a:gd name="T93" fmla="*/ 1905 h 3338"/>
                        <a:gd name="T94" fmla="*/ 1959 w 3259"/>
                        <a:gd name="T95" fmla="*/ 2218 h 3338"/>
                        <a:gd name="T96" fmla="*/ 1577 w 3259"/>
                        <a:gd name="T97" fmla="*/ 2415 h 3338"/>
                        <a:gd name="T98" fmla="*/ 1133 w 3259"/>
                        <a:gd name="T99" fmla="*/ 2463 h 3338"/>
                        <a:gd name="T100" fmla="*/ 708 w 3259"/>
                        <a:gd name="T101" fmla="*/ 2353 h 3338"/>
                        <a:gd name="T102" fmla="*/ 358 w 3259"/>
                        <a:gd name="T103" fmla="*/ 2105 h 3338"/>
                        <a:gd name="T104" fmla="*/ 113 w 3259"/>
                        <a:gd name="T105" fmla="*/ 1753 h 3338"/>
                        <a:gd name="T106" fmla="*/ 3 w 3259"/>
                        <a:gd name="T107" fmla="*/ 1325 h 3338"/>
                        <a:gd name="T108" fmla="*/ 51 w 3259"/>
                        <a:gd name="T109" fmla="*/ 877 h 3338"/>
                        <a:gd name="T110" fmla="*/ 246 w 3259"/>
                        <a:gd name="T111" fmla="*/ 492 h 3338"/>
                        <a:gd name="T112" fmla="*/ 557 w 3259"/>
                        <a:gd name="T113" fmla="*/ 199 h 3338"/>
                        <a:gd name="T114" fmla="*/ 956 w 3259"/>
                        <a:gd name="T115" fmla="*/ 30 h 33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3259" h="3338">
                          <a:moveTo>
                            <a:pt x="2319" y="2118"/>
                          </a:moveTo>
                          <a:lnTo>
                            <a:pt x="3259" y="3065"/>
                          </a:lnTo>
                          <a:lnTo>
                            <a:pt x="2988" y="3338"/>
                          </a:lnTo>
                          <a:lnTo>
                            <a:pt x="2047" y="2391"/>
                          </a:lnTo>
                          <a:lnTo>
                            <a:pt x="2319" y="2118"/>
                          </a:lnTo>
                          <a:close/>
                          <a:moveTo>
                            <a:pt x="995" y="779"/>
                          </a:moveTo>
                          <a:lnTo>
                            <a:pt x="1006" y="782"/>
                          </a:lnTo>
                          <a:lnTo>
                            <a:pt x="1015" y="787"/>
                          </a:lnTo>
                          <a:lnTo>
                            <a:pt x="1023" y="796"/>
                          </a:lnTo>
                          <a:lnTo>
                            <a:pt x="1028" y="809"/>
                          </a:lnTo>
                          <a:lnTo>
                            <a:pt x="1144" y="1344"/>
                          </a:lnTo>
                          <a:lnTo>
                            <a:pt x="1257" y="1045"/>
                          </a:lnTo>
                          <a:lnTo>
                            <a:pt x="1265" y="1032"/>
                          </a:lnTo>
                          <a:lnTo>
                            <a:pt x="1274" y="1024"/>
                          </a:lnTo>
                          <a:lnTo>
                            <a:pt x="1285" y="1018"/>
                          </a:lnTo>
                          <a:lnTo>
                            <a:pt x="1297" y="1016"/>
                          </a:lnTo>
                          <a:lnTo>
                            <a:pt x="1309" y="1018"/>
                          </a:lnTo>
                          <a:lnTo>
                            <a:pt x="1320" y="1023"/>
                          </a:lnTo>
                          <a:lnTo>
                            <a:pt x="1329" y="1032"/>
                          </a:lnTo>
                          <a:lnTo>
                            <a:pt x="1336" y="1045"/>
                          </a:lnTo>
                          <a:lnTo>
                            <a:pt x="1442" y="1378"/>
                          </a:lnTo>
                          <a:lnTo>
                            <a:pt x="1507" y="1257"/>
                          </a:lnTo>
                          <a:lnTo>
                            <a:pt x="1514" y="1247"/>
                          </a:lnTo>
                          <a:lnTo>
                            <a:pt x="1524" y="1241"/>
                          </a:lnTo>
                          <a:lnTo>
                            <a:pt x="1535" y="1237"/>
                          </a:lnTo>
                          <a:lnTo>
                            <a:pt x="1546" y="1237"/>
                          </a:lnTo>
                          <a:lnTo>
                            <a:pt x="1557" y="1242"/>
                          </a:lnTo>
                          <a:lnTo>
                            <a:pt x="1566" y="1248"/>
                          </a:lnTo>
                          <a:lnTo>
                            <a:pt x="1575" y="1256"/>
                          </a:lnTo>
                          <a:lnTo>
                            <a:pt x="1580" y="1267"/>
                          </a:lnTo>
                          <a:lnTo>
                            <a:pt x="1634" y="1409"/>
                          </a:lnTo>
                          <a:lnTo>
                            <a:pt x="1638" y="1423"/>
                          </a:lnTo>
                          <a:lnTo>
                            <a:pt x="1641" y="1434"/>
                          </a:lnTo>
                          <a:lnTo>
                            <a:pt x="1642" y="1443"/>
                          </a:lnTo>
                          <a:lnTo>
                            <a:pt x="1642" y="1450"/>
                          </a:lnTo>
                          <a:lnTo>
                            <a:pt x="1648" y="1446"/>
                          </a:lnTo>
                          <a:lnTo>
                            <a:pt x="1658" y="1445"/>
                          </a:lnTo>
                          <a:lnTo>
                            <a:pt x="1670" y="1444"/>
                          </a:lnTo>
                          <a:lnTo>
                            <a:pt x="1998" y="1444"/>
                          </a:lnTo>
                          <a:lnTo>
                            <a:pt x="2013" y="1446"/>
                          </a:lnTo>
                          <a:lnTo>
                            <a:pt x="2023" y="1453"/>
                          </a:lnTo>
                          <a:lnTo>
                            <a:pt x="2032" y="1462"/>
                          </a:lnTo>
                          <a:lnTo>
                            <a:pt x="2036" y="1473"/>
                          </a:lnTo>
                          <a:lnTo>
                            <a:pt x="2038" y="1486"/>
                          </a:lnTo>
                          <a:lnTo>
                            <a:pt x="2036" y="1497"/>
                          </a:lnTo>
                          <a:lnTo>
                            <a:pt x="2032" y="1509"/>
                          </a:lnTo>
                          <a:lnTo>
                            <a:pt x="2023" y="1517"/>
                          </a:lnTo>
                          <a:lnTo>
                            <a:pt x="2013" y="1524"/>
                          </a:lnTo>
                          <a:lnTo>
                            <a:pt x="1998" y="1527"/>
                          </a:lnTo>
                          <a:lnTo>
                            <a:pt x="1619" y="1527"/>
                          </a:lnTo>
                          <a:lnTo>
                            <a:pt x="1605" y="1524"/>
                          </a:lnTo>
                          <a:lnTo>
                            <a:pt x="1595" y="1517"/>
                          </a:lnTo>
                          <a:lnTo>
                            <a:pt x="1585" y="1508"/>
                          </a:lnTo>
                          <a:lnTo>
                            <a:pt x="1579" y="1496"/>
                          </a:lnTo>
                          <a:lnTo>
                            <a:pt x="1535" y="1376"/>
                          </a:lnTo>
                          <a:lnTo>
                            <a:pt x="1467" y="1502"/>
                          </a:lnTo>
                          <a:lnTo>
                            <a:pt x="1460" y="1512"/>
                          </a:lnTo>
                          <a:lnTo>
                            <a:pt x="1450" y="1518"/>
                          </a:lnTo>
                          <a:lnTo>
                            <a:pt x="1440" y="1521"/>
                          </a:lnTo>
                          <a:lnTo>
                            <a:pt x="1428" y="1521"/>
                          </a:lnTo>
                          <a:lnTo>
                            <a:pt x="1417" y="1518"/>
                          </a:lnTo>
                          <a:lnTo>
                            <a:pt x="1407" y="1512"/>
                          </a:lnTo>
                          <a:lnTo>
                            <a:pt x="1399" y="1503"/>
                          </a:lnTo>
                          <a:lnTo>
                            <a:pt x="1394" y="1492"/>
                          </a:lnTo>
                          <a:lnTo>
                            <a:pt x="1293" y="1178"/>
                          </a:lnTo>
                          <a:lnTo>
                            <a:pt x="1173" y="1496"/>
                          </a:lnTo>
                          <a:lnTo>
                            <a:pt x="1166" y="1507"/>
                          </a:lnTo>
                          <a:lnTo>
                            <a:pt x="1159" y="1515"/>
                          </a:lnTo>
                          <a:lnTo>
                            <a:pt x="1148" y="1521"/>
                          </a:lnTo>
                          <a:lnTo>
                            <a:pt x="1138" y="1525"/>
                          </a:lnTo>
                          <a:lnTo>
                            <a:pt x="1126" y="1526"/>
                          </a:lnTo>
                          <a:lnTo>
                            <a:pt x="1116" y="1522"/>
                          </a:lnTo>
                          <a:lnTo>
                            <a:pt x="1106" y="1517"/>
                          </a:lnTo>
                          <a:lnTo>
                            <a:pt x="1099" y="1509"/>
                          </a:lnTo>
                          <a:lnTo>
                            <a:pt x="1094" y="1496"/>
                          </a:lnTo>
                          <a:lnTo>
                            <a:pt x="986" y="993"/>
                          </a:lnTo>
                          <a:lnTo>
                            <a:pt x="857" y="1490"/>
                          </a:lnTo>
                          <a:lnTo>
                            <a:pt x="853" y="1501"/>
                          </a:lnTo>
                          <a:lnTo>
                            <a:pt x="845" y="1510"/>
                          </a:lnTo>
                          <a:lnTo>
                            <a:pt x="834" y="1516"/>
                          </a:lnTo>
                          <a:lnTo>
                            <a:pt x="824" y="1519"/>
                          </a:lnTo>
                          <a:lnTo>
                            <a:pt x="812" y="1519"/>
                          </a:lnTo>
                          <a:lnTo>
                            <a:pt x="801" y="1516"/>
                          </a:lnTo>
                          <a:lnTo>
                            <a:pt x="791" y="1510"/>
                          </a:lnTo>
                          <a:lnTo>
                            <a:pt x="784" y="1499"/>
                          </a:lnTo>
                          <a:lnTo>
                            <a:pt x="696" y="1317"/>
                          </a:lnTo>
                          <a:lnTo>
                            <a:pt x="627" y="1496"/>
                          </a:lnTo>
                          <a:lnTo>
                            <a:pt x="620" y="1508"/>
                          </a:lnTo>
                          <a:lnTo>
                            <a:pt x="611" y="1517"/>
                          </a:lnTo>
                          <a:lnTo>
                            <a:pt x="600" y="1524"/>
                          </a:lnTo>
                          <a:lnTo>
                            <a:pt x="587" y="1527"/>
                          </a:lnTo>
                          <a:lnTo>
                            <a:pt x="439" y="1527"/>
                          </a:lnTo>
                          <a:lnTo>
                            <a:pt x="425" y="1524"/>
                          </a:lnTo>
                          <a:lnTo>
                            <a:pt x="414" y="1517"/>
                          </a:lnTo>
                          <a:lnTo>
                            <a:pt x="407" y="1509"/>
                          </a:lnTo>
                          <a:lnTo>
                            <a:pt x="401" y="1497"/>
                          </a:lnTo>
                          <a:lnTo>
                            <a:pt x="400" y="1486"/>
                          </a:lnTo>
                          <a:lnTo>
                            <a:pt x="401" y="1473"/>
                          </a:lnTo>
                          <a:lnTo>
                            <a:pt x="407" y="1462"/>
                          </a:lnTo>
                          <a:lnTo>
                            <a:pt x="414" y="1453"/>
                          </a:lnTo>
                          <a:lnTo>
                            <a:pt x="425" y="1446"/>
                          </a:lnTo>
                          <a:lnTo>
                            <a:pt x="439" y="1444"/>
                          </a:lnTo>
                          <a:lnTo>
                            <a:pt x="558" y="1444"/>
                          </a:lnTo>
                          <a:lnTo>
                            <a:pt x="562" y="1438"/>
                          </a:lnTo>
                          <a:lnTo>
                            <a:pt x="566" y="1428"/>
                          </a:lnTo>
                          <a:lnTo>
                            <a:pt x="570" y="1416"/>
                          </a:lnTo>
                          <a:lnTo>
                            <a:pt x="652" y="1205"/>
                          </a:lnTo>
                          <a:lnTo>
                            <a:pt x="658" y="1194"/>
                          </a:lnTo>
                          <a:lnTo>
                            <a:pt x="666" y="1186"/>
                          </a:lnTo>
                          <a:lnTo>
                            <a:pt x="676" y="1179"/>
                          </a:lnTo>
                          <a:lnTo>
                            <a:pt x="687" y="1176"/>
                          </a:lnTo>
                          <a:lnTo>
                            <a:pt x="698" y="1175"/>
                          </a:lnTo>
                          <a:lnTo>
                            <a:pt x="709" y="1177"/>
                          </a:lnTo>
                          <a:lnTo>
                            <a:pt x="719" y="1185"/>
                          </a:lnTo>
                          <a:lnTo>
                            <a:pt x="726" y="1195"/>
                          </a:lnTo>
                          <a:lnTo>
                            <a:pt x="807" y="1362"/>
                          </a:lnTo>
                          <a:lnTo>
                            <a:pt x="949" y="809"/>
                          </a:lnTo>
                          <a:lnTo>
                            <a:pt x="955" y="797"/>
                          </a:lnTo>
                          <a:lnTo>
                            <a:pt x="963" y="789"/>
                          </a:lnTo>
                          <a:lnTo>
                            <a:pt x="972" y="782"/>
                          </a:lnTo>
                          <a:lnTo>
                            <a:pt x="984" y="779"/>
                          </a:lnTo>
                          <a:lnTo>
                            <a:pt x="995" y="779"/>
                          </a:lnTo>
                          <a:close/>
                          <a:moveTo>
                            <a:pt x="1224" y="310"/>
                          </a:moveTo>
                          <a:lnTo>
                            <a:pt x="1148" y="312"/>
                          </a:lnTo>
                          <a:lnTo>
                            <a:pt x="1075" y="322"/>
                          </a:lnTo>
                          <a:lnTo>
                            <a:pt x="1004" y="337"/>
                          </a:lnTo>
                          <a:lnTo>
                            <a:pt x="934" y="357"/>
                          </a:lnTo>
                          <a:lnTo>
                            <a:pt x="868" y="382"/>
                          </a:lnTo>
                          <a:lnTo>
                            <a:pt x="803" y="413"/>
                          </a:lnTo>
                          <a:lnTo>
                            <a:pt x="741" y="448"/>
                          </a:lnTo>
                          <a:lnTo>
                            <a:pt x="682" y="489"/>
                          </a:lnTo>
                          <a:lnTo>
                            <a:pt x="628" y="532"/>
                          </a:lnTo>
                          <a:lnTo>
                            <a:pt x="575" y="580"/>
                          </a:lnTo>
                          <a:lnTo>
                            <a:pt x="528" y="632"/>
                          </a:lnTo>
                          <a:lnTo>
                            <a:pt x="484" y="688"/>
                          </a:lnTo>
                          <a:lnTo>
                            <a:pt x="444" y="747"/>
                          </a:lnTo>
                          <a:lnTo>
                            <a:pt x="410" y="810"/>
                          </a:lnTo>
                          <a:lnTo>
                            <a:pt x="379" y="874"/>
                          </a:lnTo>
                          <a:lnTo>
                            <a:pt x="354" y="942"/>
                          </a:lnTo>
                          <a:lnTo>
                            <a:pt x="333" y="1011"/>
                          </a:lnTo>
                          <a:lnTo>
                            <a:pt x="319" y="1084"/>
                          </a:lnTo>
                          <a:lnTo>
                            <a:pt x="310" y="1158"/>
                          </a:lnTo>
                          <a:lnTo>
                            <a:pt x="307" y="1233"/>
                          </a:lnTo>
                          <a:lnTo>
                            <a:pt x="310" y="1309"/>
                          </a:lnTo>
                          <a:lnTo>
                            <a:pt x="319" y="1383"/>
                          </a:lnTo>
                          <a:lnTo>
                            <a:pt x="333" y="1455"/>
                          </a:lnTo>
                          <a:lnTo>
                            <a:pt x="354" y="1526"/>
                          </a:lnTo>
                          <a:lnTo>
                            <a:pt x="379" y="1592"/>
                          </a:lnTo>
                          <a:lnTo>
                            <a:pt x="410" y="1658"/>
                          </a:lnTo>
                          <a:lnTo>
                            <a:pt x="444" y="1720"/>
                          </a:lnTo>
                          <a:lnTo>
                            <a:pt x="484" y="1779"/>
                          </a:lnTo>
                          <a:lnTo>
                            <a:pt x="528" y="1834"/>
                          </a:lnTo>
                          <a:lnTo>
                            <a:pt x="575" y="1887"/>
                          </a:lnTo>
                          <a:lnTo>
                            <a:pt x="628" y="1934"/>
                          </a:lnTo>
                          <a:lnTo>
                            <a:pt x="682" y="1979"/>
                          </a:lnTo>
                          <a:lnTo>
                            <a:pt x="741" y="2019"/>
                          </a:lnTo>
                          <a:lnTo>
                            <a:pt x="803" y="2054"/>
                          </a:lnTo>
                          <a:lnTo>
                            <a:pt x="868" y="2084"/>
                          </a:lnTo>
                          <a:lnTo>
                            <a:pt x="934" y="2110"/>
                          </a:lnTo>
                          <a:lnTo>
                            <a:pt x="1004" y="2131"/>
                          </a:lnTo>
                          <a:lnTo>
                            <a:pt x="1075" y="2146"/>
                          </a:lnTo>
                          <a:lnTo>
                            <a:pt x="1148" y="2154"/>
                          </a:lnTo>
                          <a:lnTo>
                            <a:pt x="1224" y="2157"/>
                          </a:lnTo>
                          <a:lnTo>
                            <a:pt x="1298" y="2154"/>
                          </a:lnTo>
                          <a:lnTo>
                            <a:pt x="1372" y="2146"/>
                          </a:lnTo>
                          <a:lnTo>
                            <a:pt x="1444" y="2131"/>
                          </a:lnTo>
                          <a:lnTo>
                            <a:pt x="1513" y="2110"/>
                          </a:lnTo>
                          <a:lnTo>
                            <a:pt x="1580" y="2084"/>
                          </a:lnTo>
                          <a:lnTo>
                            <a:pt x="1644" y="2054"/>
                          </a:lnTo>
                          <a:lnTo>
                            <a:pt x="1706" y="2019"/>
                          </a:lnTo>
                          <a:lnTo>
                            <a:pt x="1765" y="1979"/>
                          </a:lnTo>
                          <a:lnTo>
                            <a:pt x="1820" y="1934"/>
                          </a:lnTo>
                          <a:lnTo>
                            <a:pt x="1871" y="1887"/>
                          </a:lnTo>
                          <a:lnTo>
                            <a:pt x="1920" y="1834"/>
                          </a:lnTo>
                          <a:lnTo>
                            <a:pt x="1963" y="1779"/>
                          </a:lnTo>
                          <a:lnTo>
                            <a:pt x="2002" y="1720"/>
                          </a:lnTo>
                          <a:lnTo>
                            <a:pt x="2038" y="1658"/>
                          </a:lnTo>
                          <a:lnTo>
                            <a:pt x="2068" y="1592"/>
                          </a:lnTo>
                          <a:lnTo>
                            <a:pt x="2094" y="1526"/>
                          </a:lnTo>
                          <a:lnTo>
                            <a:pt x="2113" y="1455"/>
                          </a:lnTo>
                          <a:lnTo>
                            <a:pt x="2128" y="1383"/>
                          </a:lnTo>
                          <a:lnTo>
                            <a:pt x="2138" y="1309"/>
                          </a:lnTo>
                          <a:lnTo>
                            <a:pt x="2140" y="1233"/>
                          </a:lnTo>
                          <a:lnTo>
                            <a:pt x="2138" y="1158"/>
                          </a:lnTo>
                          <a:lnTo>
                            <a:pt x="2128" y="1084"/>
                          </a:lnTo>
                          <a:lnTo>
                            <a:pt x="2113" y="1011"/>
                          </a:lnTo>
                          <a:lnTo>
                            <a:pt x="2094" y="942"/>
                          </a:lnTo>
                          <a:lnTo>
                            <a:pt x="2068" y="874"/>
                          </a:lnTo>
                          <a:lnTo>
                            <a:pt x="2038" y="810"/>
                          </a:lnTo>
                          <a:lnTo>
                            <a:pt x="2002" y="747"/>
                          </a:lnTo>
                          <a:lnTo>
                            <a:pt x="1963" y="688"/>
                          </a:lnTo>
                          <a:lnTo>
                            <a:pt x="1920" y="632"/>
                          </a:lnTo>
                          <a:lnTo>
                            <a:pt x="1871" y="580"/>
                          </a:lnTo>
                          <a:lnTo>
                            <a:pt x="1820" y="532"/>
                          </a:lnTo>
                          <a:lnTo>
                            <a:pt x="1765" y="489"/>
                          </a:lnTo>
                          <a:lnTo>
                            <a:pt x="1706" y="448"/>
                          </a:lnTo>
                          <a:lnTo>
                            <a:pt x="1644" y="413"/>
                          </a:lnTo>
                          <a:lnTo>
                            <a:pt x="1580" y="382"/>
                          </a:lnTo>
                          <a:lnTo>
                            <a:pt x="1513" y="357"/>
                          </a:lnTo>
                          <a:lnTo>
                            <a:pt x="1444" y="337"/>
                          </a:lnTo>
                          <a:lnTo>
                            <a:pt x="1372" y="322"/>
                          </a:lnTo>
                          <a:lnTo>
                            <a:pt x="1298" y="312"/>
                          </a:lnTo>
                          <a:lnTo>
                            <a:pt x="1224" y="310"/>
                          </a:lnTo>
                          <a:close/>
                          <a:moveTo>
                            <a:pt x="1224" y="0"/>
                          </a:moveTo>
                          <a:lnTo>
                            <a:pt x="1224" y="0"/>
                          </a:lnTo>
                          <a:lnTo>
                            <a:pt x="1315" y="4"/>
                          </a:lnTo>
                          <a:lnTo>
                            <a:pt x="1404" y="13"/>
                          </a:lnTo>
                          <a:lnTo>
                            <a:pt x="1491" y="30"/>
                          </a:lnTo>
                          <a:lnTo>
                            <a:pt x="1577" y="52"/>
                          </a:lnTo>
                          <a:lnTo>
                            <a:pt x="1660" y="81"/>
                          </a:lnTo>
                          <a:lnTo>
                            <a:pt x="1739" y="115"/>
                          </a:lnTo>
                          <a:lnTo>
                            <a:pt x="1816" y="154"/>
                          </a:lnTo>
                          <a:lnTo>
                            <a:pt x="1889" y="199"/>
                          </a:lnTo>
                          <a:lnTo>
                            <a:pt x="1959" y="249"/>
                          </a:lnTo>
                          <a:lnTo>
                            <a:pt x="2026" y="303"/>
                          </a:lnTo>
                          <a:lnTo>
                            <a:pt x="2088" y="362"/>
                          </a:lnTo>
                          <a:lnTo>
                            <a:pt x="2147" y="424"/>
                          </a:lnTo>
                          <a:lnTo>
                            <a:pt x="2200" y="492"/>
                          </a:lnTo>
                          <a:lnTo>
                            <a:pt x="2250" y="563"/>
                          </a:lnTo>
                          <a:lnTo>
                            <a:pt x="2295" y="636"/>
                          </a:lnTo>
                          <a:lnTo>
                            <a:pt x="2333" y="714"/>
                          </a:lnTo>
                          <a:lnTo>
                            <a:pt x="2367" y="795"/>
                          </a:lnTo>
                          <a:lnTo>
                            <a:pt x="2395" y="877"/>
                          </a:lnTo>
                          <a:lnTo>
                            <a:pt x="2418" y="964"/>
                          </a:lnTo>
                          <a:lnTo>
                            <a:pt x="2434" y="1051"/>
                          </a:lnTo>
                          <a:lnTo>
                            <a:pt x="2444" y="1141"/>
                          </a:lnTo>
                          <a:lnTo>
                            <a:pt x="2448" y="1233"/>
                          </a:lnTo>
                          <a:lnTo>
                            <a:pt x="2444" y="1325"/>
                          </a:lnTo>
                          <a:lnTo>
                            <a:pt x="2434" y="1416"/>
                          </a:lnTo>
                          <a:lnTo>
                            <a:pt x="2418" y="1503"/>
                          </a:lnTo>
                          <a:lnTo>
                            <a:pt x="2395" y="1589"/>
                          </a:lnTo>
                          <a:lnTo>
                            <a:pt x="2367" y="1672"/>
                          </a:lnTo>
                          <a:lnTo>
                            <a:pt x="2333" y="1753"/>
                          </a:lnTo>
                          <a:lnTo>
                            <a:pt x="2295" y="1831"/>
                          </a:lnTo>
                          <a:lnTo>
                            <a:pt x="2250" y="1905"/>
                          </a:lnTo>
                          <a:lnTo>
                            <a:pt x="2200" y="1976"/>
                          </a:lnTo>
                          <a:lnTo>
                            <a:pt x="2147" y="2042"/>
                          </a:lnTo>
                          <a:lnTo>
                            <a:pt x="2088" y="2105"/>
                          </a:lnTo>
                          <a:lnTo>
                            <a:pt x="2026" y="2165"/>
                          </a:lnTo>
                          <a:lnTo>
                            <a:pt x="1959" y="2218"/>
                          </a:lnTo>
                          <a:lnTo>
                            <a:pt x="1889" y="2268"/>
                          </a:lnTo>
                          <a:lnTo>
                            <a:pt x="1816" y="2312"/>
                          </a:lnTo>
                          <a:lnTo>
                            <a:pt x="1739" y="2353"/>
                          </a:lnTo>
                          <a:lnTo>
                            <a:pt x="1660" y="2386"/>
                          </a:lnTo>
                          <a:lnTo>
                            <a:pt x="1577" y="2415"/>
                          </a:lnTo>
                          <a:lnTo>
                            <a:pt x="1491" y="2437"/>
                          </a:lnTo>
                          <a:lnTo>
                            <a:pt x="1404" y="2454"/>
                          </a:lnTo>
                          <a:lnTo>
                            <a:pt x="1315" y="2463"/>
                          </a:lnTo>
                          <a:lnTo>
                            <a:pt x="1224" y="2467"/>
                          </a:lnTo>
                          <a:lnTo>
                            <a:pt x="1133" y="2463"/>
                          </a:lnTo>
                          <a:lnTo>
                            <a:pt x="1043" y="2454"/>
                          </a:lnTo>
                          <a:lnTo>
                            <a:pt x="956" y="2437"/>
                          </a:lnTo>
                          <a:lnTo>
                            <a:pt x="871" y="2415"/>
                          </a:lnTo>
                          <a:lnTo>
                            <a:pt x="788" y="2386"/>
                          </a:lnTo>
                          <a:lnTo>
                            <a:pt x="708" y="2353"/>
                          </a:lnTo>
                          <a:lnTo>
                            <a:pt x="632" y="2312"/>
                          </a:lnTo>
                          <a:lnTo>
                            <a:pt x="557" y="2268"/>
                          </a:lnTo>
                          <a:lnTo>
                            <a:pt x="487" y="2218"/>
                          </a:lnTo>
                          <a:lnTo>
                            <a:pt x="421" y="2165"/>
                          </a:lnTo>
                          <a:lnTo>
                            <a:pt x="358" y="2105"/>
                          </a:lnTo>
                          <a:lnTo>
                            <a:pt x="301" y="2042"/>
                          </a:lnTo>
                          <a:lnTo>
                            <a:pt x="246" y="1976"/>
                          </a:lnTo>
                          <a:lnTo>
                            <a:pt x="197" y="1905"/>
                          </a:lnTo>
                          <a:lnTo>
                            <a:pt x="153" y="1831"/>
                          </a:lnTo>
                          <a:lnTo>
                            <a:pt x="113" y="1753"/>
                          </a:lnTo>
                          <a:lnTo>
                            <a:pt x="80" y="1672"/>
                          </a:lnTo>
                          <a:lnTo>
                            <a:pt x="51" y="1589"/>
                          </a:lnTo>
                          <a:lnTo>
                            <a:pt x="29" y="1503"/>
                          </a:lnTo>
                          <a:lnTo>
                            <a:pt x="13" y="1416"/>
                          </a:lnTo>
                          <a:lnTo>
                            <a:pt x="3" y="1325"/>
                          </a:lnTo>
                          <a:lnTo>
                            <a:pt x="0" y="1233"/>
                          </a:lnTo>
                          <a:lnTo>
                            <a:pt x="3" y="1141"/>
                          </a:lnTo>
                          <a:lnTo>
                            <a:pt x="13" y="1051"/>
                          </a:lnTo>
                          <a:lnTo>
                            <a:pt x="29" y="964"/>
                          </a:lnTo>
                          <a:lnTo>
                            <a:pt x="51" y="877"/>
                          </a:lnTo>
                          <a:lnTo>
                            <a:pt x="80" y="795"/>
                          </a:lnTo>
                          <a:lnTo>
                            <a:pt x="113" y="714"/>
                          </a:lnTo>
                          <a:lnTo>
                            <a:pt x="153" y="636"/>
                          </a:lnTo>
                          <a:lnTo>
                            <a:pt x="197" y="563"/>
                          </a:lnTo>
                          <a:lnTo>
                            <a:pt x="246" y="492"/>
                          </a:lnTo>
                          <a:lnTo>
                            <a:pt x="301" y="424"/>
                          </a:lnTo>
                          <a:lnTo>
                            <a:pt x="358" y="362"/>
                          </a:lnTo>
                          <a:lnTo>
                            <a:pt x="421" y="303"/>
                          </a:lnTo>
                          <a:lnTo>
                            <a:pt x="487" y="249"/>
                          </a:lnTo>
                          <a:lnTo>
                            <a:pt x="557" y="199"/>
                          </a:lnTo>
                          <a:lnTo>
                            <a:pt x="632" y="154"/>
                          </a:lnTo>
                          <a:lnTo>
                            <a:pt x="708" y="115"/>
                          </a:lnTo>
                          <a:lnTo>
                            <a:pt x="788" y="81"/>
                          </a:lnTo>
                          <a:lnTo>
                            <a:pt x="871" y="52"/>
                          </a:lnTo>
                          <a:lnTo>
                            <a:pt x="956" y="30"/>
                          </a:lnTo>
                          <a:lnTo>
                            <a:pt x="1043" y="13"/>
                          </a:lnTo>
                          <a:lnTo>
                            <a:pt x="1133" y="4"/>
                          </a:lnTo>
                          <a:lnTo>
                            <a:pt x="1224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8" name="Group 1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873103" y="3196556"/>
                    <a:ext cx="684000" cy="676315"/>
                    <a:chOff x="543" y="2449"/>
                    <a:chExt cx="890" cy="880"/>
                  </a:xfrm>
                  <a:solidFill>
                    <a:schemeClr val="bg1"/>
                  </a:solidFill>
                </p:grpSpPr>
                <p:sp>
                  <p:nvSpPr>
                    <p:cNvPr id="19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857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543" y="2449"/>
                      <a:ext cx="826" cy="816"/>
                    </a:xfrm>
                    <a:custGeom>
                      <a:avLst/>
                      <a:gdLst>
                        <a:gd name="T0" fmla="*/ 413 w 3302"/>
                        <a:gd name="T1" fmla="*/ 0 h 3264"/>
                        <a:gd name="T2" fmla="*/ 2890 w 3302"/>
                        <a:gd name="T3" fmla="*/ 0 h 3264"/>
                        <a:gd name="T4" fmla="*/ 2941 w 3302"/>
                        <a:gd name="T5" fmla="*/ 3 h 3264"/>
                        <a:gd name="T6" fmla="*/ 2992 w 3302"/>
                        <a:gd name="T7" fmla="*/ 12 h 3264"/>
                        <a:gd name="T8" fmla="*/ 3039 w 3302"/>
                        <a:gd name="T9" fmla="*/ 27 h 3264"/>
                        <a:gd name="T10" fmla="*/ 3083 w 3302"/>
                        <a:gd name="T11" fmla="*/ 48 h 3264"/>
                        <a:gd name="T12" fmla="*/ 3126 w 3302"/>
                        <a:gd name="T13" fmla="*/ 73 h 3264"/>
                        <a:gd name="T14" fmla="*/ 3164 w 3302"/>
                        <a:gd name="T15" fmla="*/ 103 h 3264"/>
                        <a:gd name="T16" fmla="*/ 3198 w 3302"/>
                        <a:gd name="T17" fmla="*/ 137 h 3264"/>
                        <a:gd name="T18" fmla="*/ 3228 w 3302"/>
                        <a:gd name="T19" fmla="*/ 175 h 3264"/>
                        <a:gd name="T20" fmla="*/ 3254 w 3302"/>
                        <a:gd name="T21" fmla="*/ 216 h 3264"/>
                        <a:gd name="T22" fmla="*/ 3275 w 3302"/>
                        <a:gd name="T23" fmla="*/ 261 h 3264"/>
                        <a:gd name="T24" fmla="*/ 3290 w 3302"/>
                        <a:gd name="T25" fmla="*/ 307 h 3264"/>
                        <a:gd name="T26" fmla="*/ 3299 w 3302"/>
                        <a:gd name="T27" fmla="*/ 357 h 3264"/>
                        <a:gd name="T28" fmla="*/ 3302 w 3302"/>
                        <a:gd name="T29" fmla="*/ 408 h 3264"/>
                        <a:gd name="T30" fmla="*/ 3302 w 3302"/>
                        <a:gd name="T31" fmla="*/ 1658 h 3264"/>
                        <a:gd name="T32" fmla="*/ 3258 w 3302"/>
                        <a:gd name="T33" fmla="*/ 1650 h 3264"/>
                        <a:gd name="T34" fmla="*/ 3212 w 3302"/>
                        <a:gd name="T35" fmla="*/ 1648 h 3264"/>
                        <a:gd name="T36" fmla="*/ 3164 w 3302"/>
                        <a:gd name="T37" fmla="*/ 1650 h 3264"/>
                        <a:gd name="T38" fmla="*/ 3117 w 3302"/>
                        <a:gd name="T39" fmla="*/ 1659 h 3264"/>
                        <a:gd name="T40" fmla="*/ 3071 w 3302"/>
                        <a:gd name="T41" fmla="*/ 1673 h 3264"/>
                        <a:gd name="T42" fmla="*/ 3027 w 3302"/>
                        <a:gd name="T43" fmla="*/ 1691 h 3264"/>
                        <a:gd name="T44" fmla="*/ 3027 w 3302"/>
                        <a:gd name="T45" fmla="*/ 544 h 3264"/>
                        <a:gd name="T46" fmla="*/ 275 w 3302"/>
                        <a:gd name="T47" fmla="*/ 544 h 3264"/>
                        <a:gd name="T48" fmla="*/ 275 w 3302"/>
                        <a:gd name="T49" fmla="*/ 2856 h 3264"/>
                        <a:gd name="T50" fmla="*/ 279 w 3302"/>
                        <a:gd name="T51" fmla="*/ 2883 h 3264"/>
                        <a:gd name="T52" fmla="*/ 287 w 3302"/>
                        <a:gd name="T53" fmla="*/ 2909 h 3264"/>
                        <a:gd name="T54" fmla="*/ 299 w 3302"/>
                        <a:gd name="T55" fmla="*/ 2932 h 3264"/>
                        <a:gd name="T56" fmla="*/ 315 w 3302"/>
                        <a:gd name="T57" fmla="*/ 2952 h 3264"/>
                        <a:gd name="T58" fmla="*/ 336 w 3302"/>
                        <a:gd name="T59" fmla="*/ 2969 h 3264"/>
                        <a:gd name="T60" fmla="*/ 359 w 3302"/>
                        <a:gd name="T61" fmla="*/ 2982 h 3264"/>
                        <a:gd name="T62" fmla="*/ 385 w 3302"/>
                        <a:gd name="T63" fmla="*/ 2990 h 3264"/>
                        <a:gd name="T64" fmla="*/ 413 w 3302"/>
                        <a:gd name="T65" fmla="*/ 2992 h 3264"/>
                        <a:gd name="T66" fmla="*/ 1790 w 3302"/>
                        <a:gd name="T67" fmla="*/ 2992 h 3264"/>
                        <a:gd name="T68" fmla="*/ 1710 w 3302"/>
                        <a:gd name="T69" fmla="*/ 3264 h 3264"/>
                        <a:gd name="T70" fmla="*/ 413 w 3302"/>
                        <a:gd name="T71" fmla="*/ 3264 h 3264"/>
                        <a:gd name="T72" fmla="*/ 361 w 3302"/>
                        <a:gd name="T73" fmla="*/ 3261 h 3264"/>
                        <a:gd name="T74" fmla="*/ 311 w 3302"/>
                        <a:gd name="T75" fmla="*/ 3252 h 3264"/>
                        <a:gd name="T76" fmla="*/ 264 w 3302"/>
                        <a:gd name="T77" fmla="*/ 3237 h 3264"/>
                        <a:gd name="T78" fmla="*/ 219 w 3302"/>
                        <a:gd name="T79" fmla="*/ 3216 h 3264"/>
                        <a:gd name="T80" fmla="*/ 177 w 3302"/>
                        <a:gd name="T81" fmla="*/ 3190 h 3264"/>
                        <a:gd name="T82" fmla="*/ 139 w 3302"/>
                        <a:gd name="T83" fmla="*/ 3161 h 3264"/>
                        <a:gd name="T84" fmla="*/ 104 w 3302"/>
                        <a:gd name="T85" fmla="*/ 3127 h 3264"/>
                        <a:gd name="T86" fmla="*/ 73 w 3302"/>
                        <a:gd name="T87" fmla="*/ 3089 h 3264"/>
                        <a:gd name="T88" fmla="*/ 48 w 3302"/>
                        <a:gd name="T89" fmla="*/ 3048 h 3264"/>
                        <a:gd name="T90" fmla="*/ 28 w 3302"/>
                        <a:gd name="T91" fmla="*/ 3003 h 3264"/>
                        <a:gd name="T92" fmla="*/ 13 w 3302"/>
                        <a:gd name="T93" fmla="*/ 2957 h 3264"/>
                        <a:gd name="T94" fmla="*/ 3 w 3302"/>
                        <a:gd name="T95" fmla="*/ 2907 h 3264"/>
                        <a:gd name="T96" fmla="*/ 0 w 3302"/>
                        <a:gd name="T97" fmla="*/ 2856 h 3264"/>
                        <a:gd name="T98" fmla="*/ 0 w 3302"/>
                        <a:gd name="T99" fmla="*/ 408 h 3264"/>
                        <a:gd name="T100" fmla="*/ 3 w 3302"/>
                        <a:gd name="T101" fmla="*/ 357 h 3264"/>
                        <a:gd name="T102" fmla="*/ 13 w 3302"/>
                        <a:gd name="T103" fmla="*/ 307 h 3264"/>
                        <a:gd name="T104" fmla="*/ 28 w 3302"/>
                        <a:gd name="T105" fmla="*/ 261 h 3264"/>
                        <a:gd name="T106" fmla="*/ 48 w 3302"/>
                        <a:gd name="T107" fmla="*/ 216 h 3264"/>
                        <a:gd name="T108" fmla="*/ 73 w 3302"/>
                        <a:gd name="T109" fmla="*/ 175 h 3264"/>
                        <a:gd name="T110" fmla="*/ 104 w 3302"/>
                        <a:gd name="T111" fmla="*/ 137 h 3264"/>
                        <a:gd name="T112" fmla="*/ 139 w 3302"/>
                        <a:gd name="T113" fmla="*/ 103 h 3264"/>
                        <a:gd name="T114" fmla="*/ 177 w 3302"/>
                        <a:gd name="T115" fmla="*/ 73 h 3264"/>
                        <a:gd name="T116" fmla="*/ 219 w 3302"/>
                        <a:gd name="T117" fmla="*/ 48 h 3264"/>
                        <a:gd name="T118" fmla="*/ 264 w 3302"/>
                        <a:gd name="T119" fmla="*/ 27 h 3264"/>
                        <a:gd name="T120" fmla="*/ 311 w 3302"/>
                        <a:gd name="T121" fmla="*/ 12 h 3264"/>
                        <a:gd name="T122" fmla="*/ 361 w 3302"/>
                        <a:gd name="T123" fmla="*/ 3 h 3264"/>
                        <a:gd name="T124" fmla="*/ 413 w 3302"/>
                        <a:gd name="T125" fmla="*/ 0 h 3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3302" h="3264">
                          <a:moveTo>
                            <a:pt x="413" y="0"/>
                          </a:moveTo>
                          <a:lnTo>
                            <a:pt x="2890" y="0"/>
                          </a:lnTo>
                          <a:lnTo>
                            <a:pt x="2941" y="3"/>
                          </a:lnTo>
                          <a:lnTo>
                            <a:pt x="2992" y="12"/>
                          </a:lnTo>
                          <a:lnTo>
                            <a:pt x="3039" y="27"/>
                          </a:lnTo>
                          <a:lnTo>
                            <a:pt x="3083" y="48"/>
                          </a:lnTo>
                          <a:lnTo>
                            <a:pt x="3126" y="73"/>
                          </a:lnTo>
                          <a:lnTo>
                            <a:pt x="3164" y="103"/>
                          </a:lnTo>
                          <a:lnTo>
                            <a:pt x="3198" y="137"/>
                          </a:lnTo>
                          <a:lnTo>
                            <a:pt x="3228" y="175"/>
                          </a:lnTo>
                          <a:lnTo>
                            <a:pt x="3254" y="216"/>
                          </a:lnTo>
                          <a:lnTo>
                            <a:pt x="3275" y="261"/>
                          </a:lnTo>
                          <a:lnTo>
                            <a:pt x="3290" y="307"/>
                          </a:lnTo>
                          <a:lnTo>
                            <a:pt x="3299" y="357"/>
                          </a:lnTo>
                          <a:lnTo>
                            <a:pt x="3302" y="408"/>
                          </a:lnTo>
                          <a:lnTo>
                            <a:pt x="3302" y="1658"/>
                          </a:lnTo>
                          <a:lnTo>
                            <a:pt x="3258" y="1650"/>
                          </a:lnTo>
                          <a:lnTo>
                            <a:pt x="3212" y="1648"/>
                          </a:lnTo>
                          <a:lnTo>
                            <a:pt x="3164" y="1650"/>
                          </a:lnTo>
                          <a:lnTo>
                            <a:pt x="3117" y="1659"/>
                          </a:lnTo>
                          <a:lnTo>
                            <a:pt x="3071" y="1673"/>
                          </a:lnTo>
                          <a:lnTo>
                            <a:pt x="3027" y="1691"/>
                          </a:lnTo>
                          <a:lnTo>
                            <a:pt x="3027" y="544"/>
                          </a:lnTo>
                          <a:lnTo>
                            <a:pt x="275" y="544"/>
                          </a:lnTo>
                          <a:lnTo>
                            <a:pt x="275" y="2856"/>
                          </a:lnTo>
                          <a:lnTo>
                            <a:pt x="279" y="2883"/>
                          </a:lnTo>
                          <a:lnTo>
                            <a:pt x="287" y="2909"/>
                          </a:lnTo>
                          <a:lnTo>
                            <a:pt x="299" y="2932"/>
                          </a:lnTo>
                          <a:lnTo>
                            <a:pt x="315" y="2952"/>
                          </a:lnTo>
                          <a:lnTo>
                            <a:pt x="336" y="2969"/>
                          </a:lnTo>
                          <a:lnTo>
                            <a:pt x="359" y="2982"/>
                          </a:lnTo>
                          <a:lnTo>
                            <a:pt x="385" y="2990"/>
                          </a:lnTo>
                          <a:lnTo>
                            <a:pt x="413" y="2992"/>
                          </a:lnTo>
                          <a:lnTo>
                            <a:pt x="1790" y="2992"/>
                          </a:lnTo>
                          <a:lnTo>
                            <a:pt x="1710" y="3264"/>
                          </a:lnTo>
                          <a:lnTo>
                            <a:pt x="413" y="3264"/>
                          </a:lnTo>
                          <a:lnTo>
                            <a:pt x="361" y="3261"/>
                          </a:lnTo>
                          <a:lnTo>
                            <a:pt x="311" y="3252"/>
                          </a:lnTo>
                          <a:lnTo>
                            <a:pt x="264" y="3237"/>
                          </a:lnTo>
                          <a:lnTo>
                            <a:pt x="219" y="3216"/>
                          </a:lnTo>
                          <a:lnTo>
                            <a:pt x="177" y="3190"/>
                          </a:lnTo>
                          <a:lnTo>
                            <a:pt x="139" y="3161"/>
                          </a:lnTo>
                          <a:lnTo>
                            <a:pt x="104" y="3127"/>
                          </a:lnTo>
                          <a:lnTo>
                            <a:pt x="73" y="3089"/>
                          </a:lnTo>
                          <a:lnTo>
                            <a:pt x="48" y="3048"/>
                          </a:lnTo>
                          <a:lnTo>
                            <a:pt x="28" y="3003"/>
                          </a:lnTo>
                          <a:lnTo>
                            <a:pt x="13" y="2957"/>
                          </a:lnTo>
                          <a:lnTo>
                            <a:pt x="3" y="2907"/>
                          </a:lnTo>
                          <a:lnTo>
                            <a:pt x="0" y="2856"/>
                          </a:lnTo>
                          <a:lnTo>
                            <a:pt x="0" y="408"/>
                          </a:lnTo>
                          <a:lnTo>
                            <a:pt x="3" y="357"/>
                          </a:lnTo>
                          <a:lnTo>
                            <a:pt x="13" y="307"/>
                          </a:lnTo>
                          <a:lnTo>
                            <a:pt x="28" y="261"/>
                          </a:lnTo>
                          <a:lnTo>
                            <a:pt x="48" y="216"/>
                          </a:lnTo>
                          <a:lnTo>
                            <a:pt x="73" y="175"/>
                          </a:lnTo>
                          <a:lnTo>
                            <a:pt x="104" y="137"/>
                          </a:lnTo>
                          <a:lnTo>
                            <a:pt x="139" y="103"/>
                          </a:lnTo>
                          <a:lnTo>
                            <a:pt x="177" y="73"/>
                          </a:lnTo>
                          <a:lnTo>
                            <a:pt x="219" y="48"/>
                          </a:lnTo>
                          <a:lnTo>
                            <a:pt x="264" y="27"/>
                          </a:lnTo>
                          <a:lnTo>
                            <a:pt x="311" y="12"/>
                          </a:lnTo>
                          <a:lnTo>
                            <a:pt x="361" y="3"/>
                          </a:lnTo>
                          <a:lnTo>
                            <a:pt x="413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721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2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853" y="2993"/>
                      <a:ext cx="313" cy="68"/>
                    </a:xfrm>
                    <a:custGeom>
                      <a:avLst/>
                      <a:gdLst>
                        <a:gd name="T0" fmla="*/ 0 w 1254"/>
                        <a:gd name="T1" fmla="*/ 0 h 272"/>
                        <a:gd name="T2" fmla="*/ 1254 w 1254"/>
                        <a:gd name="T3" fmla="*/ 0 h 272"/>
                        <a:gd name="T4" fmla="*/ 976 w 1254"/>
                        <a:gd name="T5" fmla="*/ 272 h 272"/>
                        <a:gd name="T6" fmla="*/ 0 w 1254"/>
                        <a:gd name="T7" fmla="*/ 272 h 272"/>
                        <a:gd name="T8" fmla="*/ 0 w 1254"/>
                        <a:gd name="T9" fmla="*/ 0 h 2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54" h="272">
                          <a:moveTo>
                            <a:pt x="0" y="0"/>
                          </a:moveTo>
                          <a:lnTo>
                            <a:pt x="1254" y="0"/>
                          </a:lnTo>
                          <a:lnTo>
                            <a:pt x="976" y="272"/>
                          </a:lnTo>
                          <a:lnTo>
                            <a:pt x="0" y="27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3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857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721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5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993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6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1276" y="2928"/>
                      <a:ext cx="157" cy="155"/>
                    </a:xfrm>
                    <a:custGeom>
                      <a:avLst/>
                      <a:gdLst>
                        <a:gd name="T0" fmla="*/ 272 w 629"/>
                        <a:gd name="T1" fmla="*/ 0 h 624"/>
                        <a:gd name="T2" fmla="*/ 299 w 629"/>
                        <a:gd name="T3" fmla="*/ 4 h 624"/>
                        <a:gd name="T4" fmla="*/ 327 w 629"/>
                        <a:gd name="T5" fmla="*/ 12 h 624"/>
                        <a:gd name="T6" fmla="*/ 352 w 629"/>
                        <a:gd name="T7" fmla="*/ 25 h 624"/>
                        <a:gd name="T8" fmla="*/ 376 w 629"/>
                        <a:gd name="T9" fmla="*/ 45 h 624"/>
                        <a:gd name="T10" fmla="*/ 585 w 629"/>
                        <a:gd name="T11" fmla="*/ 251 h 624"/>
                        <a:gd name="T12" fmla="*/ 603 w 629"/>
                        <a:gd name="T13" fmla="*/ 274 h 624"/>
                        <a:gd name="T14" fmla="*/ 617 w 629"/>
                        <a:gd name="T15" fmla="*/ 300 h 624"/>
                        <a:gd name="T16" fmla="*/ 625 w 629"/>
                        <a:gd name="T17" fmla="*/ 326 h 624"/>
                        <a:gd name="T18" fmla="*/ 629 w 629"/>
                        <a:gd name="T19" fmla="*/ 354 h 624"/>
                        <a:gd name="T20" fmla="*/ 625 w 629"/>
                        <a:gd name="T21" fmla="*/ 381 h 624"/>
                        <a:gd name="T22" fmla="*/ 617 w 629"/>
                        <a:gd name="T23" fmla="*/ 408 h 624"/>
                        <a:gd name="T24" fmla="*/ 604 w 629"/>
                        <a:gd name="T25" fmla="*/ 435 h 624"/>
                        <a:gd name="T26" fmla="*/ 586 w 629"/>
                        <a:gd name="T27" fmla="*/ 457 h 624"/>
                        <a:gd name="T28" fmla="*/ 418 w 629"/>
                        <a:gd name="T29" fmla="*/ 624 h 624"/>
                        <a:gd name="T30" fmla="*/ 0 w 629"/>
                        <a:gd name="T31" fmla="*/ 210 h 624"/>
                        <a:gd name="T32" fmla="*/ 169 w 629"/>
                        <a:gd name="T33" fmla="*/ 42 h 624"/>
                        <a:gd name="T34" fmla="*/ 192 w 629"/>
                        <a:gd name="T35" fmla="*/ 24 h 624"/>
                        <a:gd name="T36" fmla="*/ 217 w 629"/>
                        <a:gd name="T37" fmla="*/ 12 h 624"/>
                        <a:gd name="T38" fmla="*/ 244 w 629"/>
                        <a:gd name="T39" fmla="*/ 4 h 624"/>
                        <a:gd name="T40" fmla="*/ 272 w 629"/>
                        <a:gd name="T41" fmla="*/ 0 h 6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629" h="624">
                          <a:moveTo>
                            <a:pt x="272" y="0"/>
                          </a:moveTo>
                          <a:lnTo>
                            <a:pt x="299" y="4"/>
                          </a:lnTo>
                          <a:lnTo>
                            <a:pt x="327" y="12"/>
                          </a:lnTo>
                          <a:lnTo>
                            <a:pt x="352" y="25"/>
                          </a:lnTo>
                          <a:lnTo>
                            <a:pt x="376" y="45"/>
                          </a:lnTo>
                          <a:lnTo>
                            <a:pt x="585" y="251"/>
                          </a:lnTo>
                          <a:lnTo>
                            <a:pt x="603" y="274"/>
                          </a:lnTo>
                          <a:lnTo>
                            <a:pt x="617" y="300"/>
                          </a:lnTo>
                          <a:lnTo>
                            <a:pt x="625" y="326"/>
                          </a:lnTo>
                          <a:lnTo>
                            <a:pt x="629" y="354"/>
                          </a:lnTo>
                          <a:lnTo>
                            <a:pt x="625" y="381"/>
                          </a:lnTo>
                          <a:lnTo>
                            <a:pt x="617" y="408"/>
                          </a:lnTo>
                          <a:lnTo>
                            <a:pt x="604" y="435"/>
                          </a:lnTo>
                          <a:lnTo>
                            <a:pt x="586" y="457"/>
                          </a:lnTo>
                          <a:lnTo>
                            <a:pt x="418" y="624"/>
                          </a:lnTo>
                          <a:lnTo>
                            <a:pt x="0" y="210"/>
                          </a:lnTo>
                          <a:lnTo>
                            <a:pt x="169" y="42"/>
                          </a:lnTo>
                          <a:lnTo>
                            <a:pt x="192" y="24"/>
                          </a:lnTo>
                          <a:lnTo>
                            <a:pt x="217" y="12"/>
                          </a:lnTo>
                          <a:lnTo>
                            <a:pt x="244" y="4"/>
                          </a:lnTo>
                          <a:lnTo>
                            <a:pt x="272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7" name="Freeform 2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29" y="3013"/>
                      <a:ext cx="320" cy="316"/>
                    </a:xfrm>
                    <a:custGeom>
                      <a:avLst/>
                      <a:gdLst>
                        <a:gd name="T0" fmla="*/ 260 w 1284"/>
                        <a:gd name="T1" fmla="*/ 754 h 1264"/>
                        <a:gd name="T2" fmla="*/ 177 w 1284"/>
                        <a:gd name="T3" fmla="*/ 1032 h 1264"/>
                        <a:gd name="T4" fmla="*/ 236 w 1284"/>
                        <a:gd name="T5" fmla="*/ 1090 h 1264"/>
                        <a:gd name="T6" fmla="*/ 513 w 1284"/>
                        <a:gd name="T7" fmla="*/ 1009 h 1264"/>
                        <a:gd name="T8" fmla="*/ 471 w 1284"/>
                        <a:gd name="T9" fmla="*/ 796 h 1264"/>
                        <a:gd name="T10" fmla="*/ 260 w 1284"/>
                        <a:gd name="T11" fmla="*/ 754 h 1264"/>
                        <a:gd name="T12" fmla="*/ 848 w 1284"/>
                        <a:gd name="T13" fmla="*/ 0 h 1264"/>
                        <a:gd name="T14" fmla="*/ 1284 w 1284"/>
                        <a:gd name="T15" fmla="*/ 430 h 1264"/>
                        <a:gd name="T16" fmla="*/ 604 w 1284"/>
                        <a:gd name="T17" fmla="*/ 1099 h 1264"/>
                        <a:gd name="T18" fmla="*/ 596 w 1284"/>
                        <a:gd name="T19" fmla="*/ 1107 h 1264"/>
                        <a:gd name="T20" fmla="*/ 586 w 1284"/>
                        <a:gd name="T21" fmla="*/ 1114 h 1264"/>
                        <a:gd name="T22" fmla="*/ 576 w 1284"/>
                        <a:gd name="T23" fmla="*/ 1118 h 1264"/>
                        <a:gd name="T24" fmla="*/ 80 w 1284"/>
                        <a:gd name="T25" fmla="*/ 1262 h 1264"/>
                        <a:gd name="T26" fmla="*/ 74 w 1284"/>
                        <a:gd name="T27" fmla="*/ 1263 h 1264"/>
                        <a:gd name="T28" fmla="*/ 68 w 1284"/>
                        <a:gd name="T29" fmla="*/ 1264 h 1264"/>
                        <a:gd name="T30" fmla="*/ 62 w 1284"/>
                        <a:gd name="T31" fmla="*/ 1264 h 1264"/>
                        <a:gd name="T32" fmla="*/ 46 w 1284"/>
                        <a:gd name="T33" fmla="*/ 1263 h 1264"/>
                        <a:gd name="T34" fmla="*/ 31 w 1284"/>
                        <a:gd name="T35" fmla="*/ 1256 h 1264"/>
                        <a:gd name="T36" fmla="*/ 19 w 1284"/>
                        <a:gd name="T37" fmla="*/ 1247 h 1264"/>
                        <a:gd name="T38" fmla="*/ 8 w 1284"/>
                        <a:gd name="T39" fmla="*/ 1234 h 1264"/>
                        <a:gd name="T40" fmla="*/ 3 w 1284"/>
                        <a:gd name="T41" fmla="*/ 1219 h 1264"/>
                        <a:gd name="T42" fmla="*/ 0 w 1284"/>
                        <a:gd name="T43" fmla="*/ 1203 h 1264"/>
                        <a:gd name="T44" fmla="*/ 3 w 1284"/>
                        <a:gd name="T45" fmla="*/ 1187 h 1264"/>
                        <a:gd name="T46" fmla="*/ 148 w 1284"/>
                        <a:gd name="T47" fmla="*/ 695 h 1264"/>
                        <a:gd name="T48" fmla="*/ 154 w 1284"/>
                        <a:gd name="T49" fmla="*/ 684 h 1264"/>
                        <a:gd name="T50" fmla="*/ 161 w 1284"/>
                        <a:gd name="T51" fmla="*/ 675 h 1264"/>
                        <a:gd name="T52" fmla="*/ 170 w 1284"/>
                        <a:gd name="T53" fmla="*/ 666 h 1264"/>
                        <a:gd name="T54" fmla="*/ 848 w 1284"/>
                        <a:gd name="T55" fmla="*/ 0 h 1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284" h="1264">
                          <a:moveTo>
                            <a:pt x="260" y="754"/>
                          </a:moveTo>
                          <a:lnTo>
                            <a:pt x="177" y="1032"/>
                          </a:lnTo>
                          <a:lnTo>
                            <a:pt x="236" y="1090"/>
                          </a:lnTo>
                          <a:lnTo>
                            <a:pt x="513" y="1009"/>
                          </a:lnTo>
                          <a:lnTo>
                            <a:pt x="471" y="796"/>
                          </a:lnTo>
                          <a:lnTo>
                            <a:pt x="260" y="754"/>
                          </a:lnTo>
                          <a:close/>
                          <a:moveTo>
                            <a:pt x="848" y="0"/>
                          </a:moveTo>
                          <a:lnTo>
                            <a:pt x="1284" y="430"/>
                          </a:lnTo>
                          <a:lnTo>
                            <a:pt x="604" y="1099"/>
                          </a:lnTo>
                          <a:lnTo>
                            <a:pt x="596" y="1107"/>
                          </a:lnTo>
                          <a:lnTo>
                            <a:pt x="586" y="1114"/>
                          </a:lnTo>
                          <a:lnTo>
                            <a:pt x="576" y="1118"/>
                          </a:lnTo>
                          <a:lnTo>
                            <a:pt x="80" y="1262"/>
                          </a:lnTo>
                          <a:lnTo>
                            <a:pt x="74" y="1263"/>
                          </a:lnTo>
                          <a:lnTo>
                            <a:pt x="68" y="1264"/>
                          </a:lnTo>
                          <a:lnTo>
                            <a:pt x="62" y="1264"/>
                          </a:lnTo>
                          <a:lnTo>
                            <a:pt x="46" y="1263"/>
                          </a:lnTo>
                          <a:lnTo>
                            <a:pt x="31" y="1256"/>
                          </a:lnTo>
                          <a:lnTo>
                            <a:pt x="19" y="1247"/>
                          </a:lnTo>
                          <a:lnTo>
                            <a:pt x="8" y="1234"/>
                          </a:lnTo>
                          <a:lnTo>
                            <a:pt x="3" y="1219"/>
                          </a:lnTo>
                          <a:lnTo>
                            <a:pt x="0" y="1203"/>
                          </a:lnTo>
                          <a:lnTo>
                            <a:pt x="3" y="1187"/>
                          </a:lnTo>
                          <a:lnTo>
                            <a:pt x="148" y="695"/>
                          </a:lnTo>
                          <a:lnTo>
                            <a:pt x="154" y="684"/>
                          </a:lnTo>
                          <a:lnTo>
                            <a:pt x="161" y="675"/>
                          </a:lnTo>
                          <a:lnTo>
                            <a:pt x="170" y="666"/>
                          </a:lnTo>
                          <a:lnTo>
                            <a:pt x="848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16" name="Freeform 29"/>
                <p:cNvSpPr>
                  <a:spLocks noEditPoints="1"/>
                </p:cNvSpPr>
                <p:nvPr/>
              </p:nvSpPr>
              <p:spPr bwMode="auto">
                <a:xfrm>
                  <a:off x="5662066" y="3177833"/>
                  <a:ext cx="714478" cy="694800"/>
                </a:xfrm>
                <a:custGeom>
                  <a:avLst/>
                  <a:gdLst>
                    <a:gd name="T0" fmla="*/ 2522 w 3590"/>
                    <a:gd name="T1" fmla="*/ 2926 h 3380"/>
                    <a:gd name="T2" fmla="*/ 2480 w 3590"/>
                    <a:gd name="T3" fmla="*/ 3066 h 3380"/>
                    <a:gd name="T4" fmla="*/ 2570 w 3590"/>
                    <a:gd name="T5" fmla="*/ 3176 h 3380"/>
                    <a:gd name="T6" fmla="*/ 2716 w 3590"/>
                    <a:gd name="T7" fmla="*/ 3162 h 3380"/>
                    <a:gd name="T8" fmla="*/ 2784 w 3590"/>
                    <a:gd name="T9" fmla="*/ 3034 h 3380"/>
                    <a:gd name="T10" fmla="*/ 2716 w 3590"/>
                    <a:gd name="T11" fmla="*/ 2907 h 3380"/>
                    <a:gd name="T12" fmla="*/ 1332 w 3590"/>
                    <a:gd name="T13" fmla="*/ 2884 h 3380"/>
                    <a:gd name="T14" fmla="*/ 1222 w 3590"/>
                    <a:gd name="T15" fmla="*/ 2974 h 3380"/>
                    <a:gd name="T16" fmla="*/ 1236 w 3590"/>
                    <a:gd name="T17" fmla="*/ 3120 h 3380"/>
                    <a:gd name="T18" fmla="*/ 1364 w 3590"/>
                    <a:gd name="T19" fmla="*/ 3188 h 3380"/>
                    <a:gd name="T20" fmla="*/ 1490 w 3590"/>
                    <a:gd name="T21" fmla="*/ 3120 h 3380"/>
                    <a:gd name="T22" fmla="*/ 1504 w 3590"/>
                    <a:gd name="T23" fmla="*/ 2974 h 3380"/>
                    <a:gd name="T24" fmla="*/ 1394 w 3590"/>
                    <a:gd name="T25" fmla="*/ 2884 h 3380"/>
                    <a:gd name="T26" fmla="*/ 2991 w 3590"/>
                    <a:gd name="T27" fmla="*/ 1844 h 3380"/>
                    <a:gd name="T28" fmla="*/ 2416 w 3590"/>
                    <a:gd name="T29" fmla="*/ 1844 h 3380"/>
                    <a:gd name="T30" fmla="*/ 1654 w 3590"/>
                    <a:gd name="T31" fmla="*/ 1844 h 3380"/>
                    <a:gd name="T32" fmla="*/ 3160 w 3590"/>
                    <a:gd name="T33" fmla="*/ 1316 h 3380"/>
                    <a:gd name="T34" fmla="*/ 2416 w 3590"/>
                    <a:gd name="T35" fmla="*/ 1316 h 3380"/>
                    <a:gd name="T36" fmla="*/ 1654 w 3590"/>
                    <a:gd name="T37" fmla="*/ 1316 h 3380"/>
                    <a:gd name="T38" fmla="*/ 3317 w 3590"/>
                    <a:gd name="T39" fmla="*/ 826 h 3380"/>
                    <a:gd name="T40" fmla="*/ 2416 w 3590"/>
                    <a:gd name="T41" fmla="*/ 826 h 3380"/>
                    <a:gd name="T42" fmla="*/ 1654 w 3590"/>
                    <a:gd name="T43" fmla="*/ 826 h 3380"/>
                    <a:gd name="T44" fmla="*/ 695 w 3590"/>
                    <a:gd name="T45" fmla="*/ 220 h 3380"/>
                    <a:gd name="T46" fmla="*/ 868 w 3590"/>
                    <a:gd name="T47" fmla="*/ 597 h 3380"/>
                    <a:gd name="T48" fmla="*/ 3517 w 3590"/>
                    <a:gd name="T49" fmla="*/ 604 h 3380"/>
                    <a:gd name="T50" fmla="*/ 3587 w 3590"/>
                    <a:gd name="T51" fmla="*/ 682 h 3380"/>
                    <a:gd name="T52" fmla="*/ 3095 w 3590"/>
                    <a:gd name="T53" fmla="*/ 2266 h 3380"/>
                    <a:gd name="T54" fmla="*/ 2996 w 3590"/>
                    <a:gd name="T55" fmla="*/ 2324 h 3380"/>
                    <a:gd name="T56" fmla="*/ 2996 w 3590"/>
                    <a:gd name="T57" fmla="*/ 2612 h 3380"/>
                    <a:gd name="T58" fmla="*/ 3082 w 3590"/>
                    <a:gd name="T59" fmla="*/ 2665 h 3380"/>
                    <a:gd name="T60" fmla="*/ 3070 w 3590"/>
                    <a:gd name="T61" fmla="*/ 2768 h 3380"/>
                    <a:gd name="T62" fmla="*/ 2888 w 3590"/>
                    <a:gd name="T63" fmla="*/ 2804 h 3380"/>
                    <a:gd name="T64" fmla="*/ 2973 w 3590"/>
                    <a:gd name="T65" fmla="*/ 2991 h 3380"/>
                    <a:gd name="T66" fmla="*/ 2929 w 3590"/>
                    <a:gd name="T67" fmla="*/ 3209 h 3380"/>
                    <a:gd name="T68" fmla="*/ 2764 w 3590"/>
                    <a:gd name="T69" fmla="*/ 3353 h 3380"/>
                    <a:gd name="T70" fmla="*/ 2539 w 3590"/>
                    <a:gd name="T71" fmla="*/ 3368 h 3380"/>
                    <a:gd name="T72" fmla="*/ 2357 w 3590"/>
                    <a:gd name="T73" fmla="*/ 3246 h 3380"/>
                    <a:gd name="T74" fmla="*/ 2284 w 3590"/>
                    <a:gd name="T75" fmla="*/ 3034 h 3380"/>
                    <a:gd name="T76" fmla="*/ 2348 w 3590"/>
                    <a:gd name="T77" fmla="*/ 2836 h 3380"/>
                    <a:gd name="T78" fmla="*/ 1685 w 3590"/>
                    <a:gd name="T79" fmla="*/ 2909 h 3380"/>
                    <a:gd name="T80" fmla="*/ 1696 w 3590"/>
                    <a:gd name="T81" fmla="*/ 3126 h 3380"/>
                    <a:gd name="T82" fmla="*/ 1574 w 3590"/>
                    <a:gd name="T83" fmla="*/ 3308 h 3380"/>
                    <a:gd name="T84" fmla="*/ 1364 w 3590"/>
                    <a:gd name="T85" fmla="*/ 3380 h 3380"/>
                    <a:gd name="T86" fmla="*/ 1152 w 3590"/>
                    <a:gd name="T87" fmla="*/ 3308 h 3380"/>
                    <a:gd name="T88" fmla="*/ 1030 w 3590"/>
                    <a:gd name="T89" fmla="*/ 3126 h 3380"/>
                    <a:gd name="T90" fmla="*/ 1042 w 3590"/>
                    <a:gd name="T91" fmla="*/ 2909 h 3380"/>
                    <a:gd name="T92" fmla="*/ 995 w 3590"/>
                    <a:gd name="T93" fmla="*/ 2801 h 3380"/>
                    <a:gd name="T94" fmla="*/ 923 w 3590"/>
                    <a:gd name="T95" fmla="*/ 2721 h 3380"/>
                    <a:gd name="T96" fmla="*/ 1124 w 3590"/>
                    <a:gd name="T97" fmla="*/ 2159 h 3380"/>
                    <a:gd name="T98" fmla="*/ 52 w 3590"/>
                    <a:gd name="T99" fmla="*/ 212 h 3380"/>
                    <a:gd name="T100" fmla="*/ 0 w 3590"/>
                    <a:gd name="T101" fmla="*/ 119 h 3380"/>
                    <a:gd name="T102" fmla="*/ 50 w 3590"/>
                    <a:gd name="T103" fmla="*/ 21 h 3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590" h="3380">
                      <a:moveTo>
                        <a:pt x="2630" y="2880"/>
                      </a:moveTo>
                      <a:lnTo>
                        <a:pt x="2600" y="2884"/>
                      </a:lnTo>
                      <a:lnTo>
                        <a:pt x="2570" y="2892"/>
                      </a:lnTo>
                      <a:lnTo>
                        <a:pt x="2545" y="2907"/>
                      </a:lnTo>
                      <a:lnTo>
                        <a:pt x="2522" y="2926"/>
                      </a:lnTo>
                      <a:lnTo>
                        <a:pt x="2504" y="2948"/>
                      </a:lnTo>
                      <a:lnTo>
                        <a:pt x="2489" y="2974"/>
                      </a:lnTo>
                      <a:lnTo>
                        <a:pt x="2480" y="3004"/>
                      </a:lnTo>
                      <a:lnTo>
                        <a:pt x="2476" y="3034"/>
                      </a:lnTo>
                      <a:lnTo>
                        <a:pt x="2480" y="3066"/>
                      </a:lnTo>
                      <a:lnTo>
                        <a:pt x="2489" y="3094"/>
                      </a:lnTo>
                      <a:lnTo>
                        <a:pt x="2504" y="3120"/>
                      </a:lnTo>
                      <a:lnTo>
                        <a:pt x="2522" y="3143"/>
                      </a:lnTo>
                      <a:lnTo>
                        <a:pt x="2545" y="3162"/>
                      </a:lnTo>
                      <a:lnTo>
                        <a:pt x="2570" y="3176"/>
                      </a:lnTo>
                      <a:lnTo>
                        <a:pt x="2600" y="3185"/>
                      </a:lnTo>
                      <a:lnTo>
                        <a:pt x="2630" y="3188"/>
                      </a:lnTo>
                      <a:lnTo>
                        <a:pt x="2662" y="3185"/>
                      </a:lnTo>
                      <a:lnTo>
                        <a:pt x="2690" y="3176"/>
                      </a:lnTo>
                      <a:lnTo>
                        <a:pt x="2716" y="3162"/>
                      </a:lnTo>
                      <a:lnTo>
                        <a:pt x="2739" y="3143"/>
                      </a:lnTo>
                      <a:lnTo>
                        <a:pt x="2758" y="3120"/>
                      </a:lnTo>
                      <a:lnTo>
                        <a:pt x="2772" y="3094"/>
                      </a:lnTo>
                      <a:lnTo>
                        <a:pt x="2781" y="3066"/>
                      </a:lnTo>
                      <a:lnTo>
                        <a:pt x="2784" y="3034"/>
                      </a:lnTo>
                      <a:lnTo>
                        <a:pt x="2781" y="3004"/>
                      </a:lnTo>
                      <a:lnTo>
                        <a:pt x="2772" y="2974"/>
                      </a:lnTo>
                      <a:lnTo>
                        <a:pt x="2758" y="2948"/>
                      </a:lnTo>
                      <a:lnTo>
                        <a:pt x="2739" y="2926"/>
                      </a:lnTo>
                      <a:lnTo>
                        <a:pt x="2716" y="2907"/>
                      </a:lnTo>
                      <a:lnTo>
                        <a:pt x="2690" y="2892"/>
                      </a:lnTo>
                      <a:lnTo>
                        <a:pt x="2662" y="2884"/>
                      </a:lnTo>
                      <a:lnTo>
                        <a:pt x="2630" y="2880"/>
                      </a:lnTo>
                      <a:close/>
                      <a:moveTo>
                        <a:pt x="1364" y="2880"/>
                      </a:moveTo>
                      <a:lnTo>
                        <a:pt x="1332" y="2884"/>
                      </a:lnTo>
                      <a:lnTo>
                        <a:pt x="1304" y="2892"/>
                      </a:lnTo>
                      <a:lnTo>
                        <a:pt x="1277" y="2907"/>
                      </a:lnTo>
                      <a:lnTo>
                        <a:pt x="1255" y="2926"/>
                      </a:lnTo>
                      <a:lnTo>
                        <a:pt x="1236" y="2948"/>
                      </a:lnTo>
                      <a:lnTo>
                        <a:pt x="1222" y="2974"/>
                      </a:lnTo>
                      <a:lnTo>
                        <a:pt x="1213" y="3004"/>
                      </a:lnTo>
                      <a:lnTo>
                        <a:pt x="1210" y="3034"/>
                      </a:lnTo>
                      <a:lnTo>
                        <a:pt x="1213" y="3066"/>
                      </a:lnTo>
                      <a:lnTo>
                        <a:pt x="1222" y="3094"/>
                      </a:lnTo>
                      <a:lnTo>
                        <a:pt x="1236" y="3120"/>
                      </a:lnTo>
                      <a:lnTo>
                        <a:pt x="1255" y="3143"/>
                      </a:lnTo>
                      <a:lnTo>
                        <a:pt x="1277" y="3162"/>
                      </a:lnTo>
                      <a:lnTo>
                        <a:pt x="1304" y="3176"/>
                      </a:lnTo>
                      <a:lnTo>
                        <a:pt x="1332" y="3185"/>
                      </a:lnTo>
                      <a:lnTo>
                        <a:pt x="1364" y="3188"/>
                      </a:lnTo>
                      <a:lnTo>
                        <a:pt x="1394" y="3185"/>
                      </a:lnTo>
                      <a:lnTo>
                        <a:pt x="1423" y="3176"/>
                      </a:lnTo>
                      <a:lnTo>
                        <a:pt x="1449" y="3162"/>
                      </a:lnTo>
                      <a:lnTo>
                        <a:pt x="1472" y="3143"/>
                      </a:lnTo>
                      <a:lnTo>
                        <a:pt x="1490" y="3120"/>
                      </a:lnTo>
                      <a:lnTo>
                        <a:pt x="1504" y="3094"/>
                      </a:lnTo>
                      <a:lnTo>
                        <a:pt x="1514" y="3066"/>
                      </a:lnTo>
                      <a:lnTo>
                        <a:pt x="1516" y="3034"/>
                      </a:lnTo>
                      <a:lnTo>
                        <a:pt x="1514" y="3004"/>
                      </a:lnTo>
                      <a:lnTo>
                        <a:pt x="1504" y="2974"/>
                      </a:lnTo>
                      <a:lnTo>
                        <a:pt x="1490" y="2948"/>
                      </a:lnTo>
                      <a:lnTo>
                        <a:pt x="1472" y="2926"/>
                      </a:lnTo>
                      <a:lnTo>
                        <a:pt x="1449" y="2907"/>
                      </a:lnTo>
                      <a:lnTo>
                        <a:pt x="1423" y="2892"/>
                      </a:lnTo>
                      <a:lnTo>
                        <a:pt x="1394" y="2884"/>
                      </a:lnTo>
                      <a:lnTo>
                        <a:pt x="1364" y="2880"/>
                      </a:lnTo>
                      <a:close/>
                      <a:moveTo>
                        <a:pt x="2647" y="1844"/>
                      </a:moveTo>
                      <a:lnTo>
                        <a:pt x="2647" y="2094"/>
                      </a:lnTo>
                      <a:lnTo>
                        <a:pt x="2912" y="2094"/>
                      </a:lnTo>
                      <a:lnTo>
                        <a:pt x="2991" y="1844"/>
                      </a:lnTo>
                      <a:lnTo>
                        <a:pt x="2647" y="1844"/>
                      </a:lnTo>
                      <a:close/>
                      <a:moveTo>
                        <a:pt x="1885" y="1844"/>
                      </a:moveTo>
                      <a:lnTo>
                        <a:pt x="1885" y="2094"/>
                      </a:lnTo>
                      <a:lnTo>
                        <a:pt x="2416" y="2094"/>
                      </a:lnTo>
                      <a:lnTo>
                        <a:pt x="2416" y="1844"/>
                      </a:lnTo>
                      <a:lnTo>
                        <a:pt x="1885" y="1844"/>
                      </a:lnTo>
                      <a:close/>
                      <a:moveTo>
                        <a:pt x="1301" y="1844"/>
                      </a:moveTo>
                      <a:lnTo>
                        <a:pt x="1388" y="2094"/>
                      </a:lnTo>
                      <a:lnTo>
                        <a:pt x="1654" y="2094"/>
                      </a:lnTo>
                      <a:lnTo>
                        <a:pt x="1654" y="1844"/>
                      </a:lnTo>
                      <a:lnTo>
                        <a:pt x="1301" y="1844"/>
                      </a:lnTo>
                      <a:close/>
                      <a:moveTo>
                        <a:pt x="2647" y="1316"/>
                      </a:moveTo>
                      <a:lnTo>
                        <a:pt x="2647" y="1614"/>
                      </a:lnTo>
                      <a:lnTo>
                        <a:pt x="3065" y="1614"/>
                      </a:lnTo>
                      <a:lnTo>
                        <a:pt x="3160" y="1316"/>
                      </a:lnTo>
                      <a:lnTo>
                        <a:pt x="2647" y="1316"/>
                      </a:lnTo>
                      <a:close/>
                      <a:moveTo>
                        <a:pt x="1885" y="1316"/>
                      </a:moveTo>
                      <a:lnTo>
                        <a:pt x="1885" y="1614"/>
                      </a:lnTo>
                      <a:lnTo>
                        <a:pt x="2416" y="1614"/>
                      </a:lnTo>
                      <a:lnTo>
                        <a:pt x="2416" y="1316"/>
                      </a:lnTo>
                      <a:lnTo>
                        <a:pt x="1885" y="1316"/>
                      </a:lnTo>
                      <a:close/>
                      <a:moveTo>
                        <a:pt x="1118" y="1316"/>
                      </a:moveTo>
                      <a:lnTo>
                        <a:pt x="1221" y="1614"/>
                      </a:lnTo>
                      <a:lnTo>
                        <a:pt x="1654" y="1614"/>
                      </a:lnTo>
                      <a:lnTo>
                        <a:pt x="1654" y="1316"/>
                      </a:lnTo>
                      <a:lnTo>
                        <a:pt x="1118" y="1316"/>
                      </a:lnTo>
                      <a:close/>
                      <a:moveTo>
                        <a:pt x="2647" y="826"/>
                      </a:moveTo>
                      <a:lnTo>
                        <a:pt x="2647" y="1086"/>
                      </a:lnTo>
                      <a:lnTo>
                        <a:pt x="3235" y="1086"/>
                      </a:lnTo>
                      <a:lnTo>
                        <a:pt x="3317" y="826"/>
                      </a:lnTo>
                      <a:lnTo>
                        <a:pt x="2647" y="826"/>
                      </a:lnTo>
                      <a:close/>
                      <a:moveTo>
                        <a:pt x="1885" y="826"/>
                      </a:moveTo>
                      <a:lnTo>
                        <a:pt x="1885" y="1086"/>
                      </a:lnTo>
                      <a:lnTo>
                        <a:pt x="2416" y="1086"/>
                      </a:lnTo>
                      <a:lnTo>
                        <a:pt x="2416" y="826"/>
                      </a:lnTo>
                      <a:lnTo>
                        <a:pt x="1885" y="826"/>
                      </a:lnTo>
                      <a:close/>
                      <a:moveTo>
                        <a:pt x="948" y="826"/>
                      </a:moveTo>
                      <a:lnTo>
                        <a:pt x="1037" y="1086"/>
                      </a:lnTo>
                      <a:lnTo>
                        <a:pt x="1654" y="1086"/>
                      </a:lnTo>
                      <a:lnTo>
                        <a:pt x="1654" y="826"/>
                      </a:lnTo>
                      <a:lnTo>
                        <a:pt x="948" y="826"/>
                      </a:lnTo>
                      <a:close/>
                      <a:moveTo>
                        <a:pt x="112" y="0"/>
                      </a:moveTo>
                      <a:lnTo>
                        <a:pt x="135" y="3"/>
                      </a:lnTo>
                      <a:lnTo>
                        <a:pt x="157" y="9"/>
                      </a:lnTo>
                      <a:lnTo>
                        <a:pt x="695" y="220"/>
                      </a:lnTo>
                      <a:lnTo>
                        <a:pt x="717" y="232"/>
                      </a:lnTo>
                      <a:lnTo>
                        <a:pt x="736" y="247"/>
                      </a:lnTo>
                      <a:lnTo>
                        <a:pt x="751" y="267"/>
                      </a:lnTo>
                      <a:lnTo>
                        <a:pt x="761" y="289"/>
                      </a:lnTo>
                      <a:lnTo>
                        <a:pt x="868" y="597"/>
                      </a:lnTo>
                      <a:lnTo>
                        <a:pt x="876" y="596"/>
                      </a:lnTo>
                      <a:lnTo>
                        <a:pt x="884" y="596"/>
                      </a:lnTo>
                      <a:lnTo>
                        <a:pt x="3476" y="596"/>
                      </a:lnTo>
                      <a:lnTo>
                        <a:pt x="3496" y="598"/>
                      </a:lnTo>
                      <a:lnTo>
                        <a:pt x="3517" y="604"/>
                      </a:lnTo>
                      <a:lnTo>
                        <a:pt x="3537" y="613"/>
                      </a:lnTo>
                      <a:lnTo>
                        <a:pt x="3554" y="627"/>
                      </a:lnTo>
                      <a:lnTo>
                        <a:pt x="3568" y="643"/>
                      </a:lnTo>
                      <a:lnTo>
                        <a:pt x="3579" y="663"/>
                      </a:lnTo>
                      <a:lnTo>
                        <a:pt x="3587" y="682"/>
                      </a:lnTo>
                      <a:lnTo>
                        <a:pt x="3590" y="704"/>
                      </a:lnTo>
                      <a:lnTo>
                        <a:pt x="3589" y="725"/>
                      </a:lnTo>
                      <a:lnTo>
                        <a:pt x="3585" y="747"/>
                      </a:lnTo>
                      <a:lnTo>
                        <a:pt x="3105" y="2244"/>
                      </a:lnTo>
                      <a:lnTo>
                        <a:pt x="3095" y="2266"/>
                      </a:lnTo>
                      <a:lnTo>
                        <a:pt x="3081" y="2286"/>
                      </a:lnTo>
                      <a:lnTo>
                        <a:pt x="3063" y="2302"/>
                      </a:lnTo>
                      <a:lnTo>
                        <a:pt x="3043" y="2314"/>
                      </a:lnTo>
                      <a:lnTo>
                        <a:pt x="3020" y="2322"/>
                      </a:lnTo>
                      <a:lnTo>
                        <a:pt x="2996" y="2324"/>
                      </a:lnTo>
                      <a:lnTo>
                        <a:pt x="1306" y="2324"/>
                      </a:lnTo>
                      <a:lnTo>
                        <a:pt x="1283" y="2322"/>
                      </a:lnTo>
                      <a:lnTo>
                        <a:pt x="1261" y="2315"/>
                      </a:lnTo>
                      <a:lnTo>
                        <a:pt x="1154" y="2612"/>
                      </a:lnTo>
                      <a:lnTo>
                        <a:pt x="2996" y="2612"/>
                      </a:lnTo>
                      <a:lnTo>
                        <a:pt x="3017" y="2614"/>
                      </a:lnTo>
                      <a:lnTo>
                        <a:pt x="3037" y="2622"/>
                      </a:lnTo>
                      <a:lnTo>
                        <a:pt x="3056" y="2633"/>
                      </a:lnTo>
                      <a:lnTo>
                        <a:pt x="3070" y="2648"/>
                      </a:lnTo>
                      <a:lnTo>
                        <a:pt x="3082" y="2665"/>
                      </a:lnTo>
                      <a:lnTo>
                        <a:pt x="3088" y="2686"/>
                      </a:lnTo>
                      <a:lnTo>
                        <a:pt x="3092" y="2708"/>
                      </a:lnTo>
                      <a:lnTo>
                        <a:pt x="3088" y="2730"/>
                      </a:lnTo>
                      <a:lnTo>
                        <a:pt x="3082" y="2751"/>
                      </a:lnTo>
                      <a:lnTo>
                        <a:pt x="3070" y="2768"/>
                      </a:lnTo>
                      <a:lnTo>
                        <a:pt x="3056" y="2783"/>
                      </a:lnTo>
                      <a:lnTo>
                        <a:pt x="3037" y="2794"/>
                      </a:lnTo>
                      <a:lnTo>
                        <a:pt x="3017" y="2802"/>
                      </a:lnTo>
                      <a:lnTo>
                        <a:pt x="2996" y="2804"/>
                      </a:lnTo>
                      <a:lnTo>
                        <a:pt x="2888" y="2804"/>
                      </a:lnTo>
                      <a:lnTo>
                        <a:pt x="2913" y="2836"/>
                      </a:lnTo>
                      <a:lnTo>
                        <a:pt x="2935" y="2872"/>
                      </a:lnTo>
                      <a:lnTo>
                        <a:pt x="2952" y="2909"/>
                      </a:lnTo>
                      <a:lnTo>
                        <a:pt x="2965" y="2949"/>
                      </a:lnTo>
                      <a:lnTo>
                        <a:pt x="2973" y="2991"/>
                      </a:lnTo>
                      <a:lnTo>
                        <a:pt x="2976" y="3034"/>
                      </a:lnTo>
                      <a:lnTo>
                        <a:pt x="2973" y="3081"/>
                      </a:lnTo>
                      <a:lnTo>
                        <a:pt x="2964" y="3126"/>
                      </a:lnTo>
                      <a:lnTo>
                        <a:pt x="2949" y="3168"/>
                      </a:lnTo>
                      <a:lnTo>
                        <a:pt x="2929" y="3209"/>
                      </a:lnTo>
                      <a:lnTo>
                        <a:pt x="2904" y="3246"/>
                      </a:lnTo>
                      <a:lnTo>
                        <a:pt x="2875" y="3279"/>
                      </a:lnTo>
                      <a:lnTo>
                        <a:pt x="2842" y="3308"/>
                      </a:lnTo>
                      <a:lnTo>
                        <a:pt x="2805" y="3333"/>
                      </a:lnTo>
                      <a:lnTo>
                        <a:pt x="2764" y="3353"/>
                      </a:lnTo>
                      <a:lnTo>
                        <a:pt x="2722" y="3368"/>
                      </a:lnTo>
                      <a:lnTo>
                        <a:pt x="2677" y="3377"/>
                      </a:lnTo>
                      <a:lnTo>
                        <a:pt x="2630" y="3380"/>
                      </a:lnTo>
                      <a:lnTo>
                        <a:pt x="2583" y="3377"/>
                      </a:lnTo>
                      <a:lnTo>
                        <a:pt x="2539" y="3368"/>
                      </a:lnTo>
                      <a:lnTo>
                        <a:pt x="2496" y="3353"/>
                      </a:lnTo>
                      <a:lnTo>
                        <a:pt x="2456" y="3333"/>
                      </a:lnTo>
                      <a:lnTo>
                        <a:pt x="2420" y="3308"/>
                      </a:lnTo>
                      <a:lnTo>
                        <a:pt x="2386" y="3279"/>
                      </a:lnTo>
                      <a:lnTo>
                        <a:pt x="2357" y="3246"/>
                      </a:lnTo>
                      <a:lnTo>
                        <a:pt x="2332" y="3209"/>
                      </a:lnTo>
                      <a:lnTo>
                        <a:pt x="2312" y="3168"/>
                      </a:lnTo>
                      <a:lnTo>
                        <a:pt x="2297" y="3126"/>
                      </a:lnTo>
                      <a:lnTo>
                        <a:pt x="2288" y="3081"/>
                      </a:lnTo>
                      <a:lnTo>
                        <a:pt x="2284" y="3034"/>
                      </a:lnTo>
                      <a:lnTo>
                        <a:pt x="2288" y="2991"/>
                      </a:lnTo>
                      <a:lnTo>
                        <a:pt x="2295" y="2949"/>
                      </a:lnTo>
                      <a:lnTo>
                        <a:pt x="2308" y="2909"/>
                      </a:lnTo>
                      <a:lnTo>
                        <a:pt x="2326" y="2872"/>
                      </a:lnTo>
                      <a:lnTo>
                        <a:pt x="2348" y="2836"/>
                      </a:lnTo>
                      <a:lnTo>
                        <a:pt x="2374" y="2804"/>
                      </a:lnTo>
                      <a:lnTo>
                        <a:pt x="1620" y="2804"/>
                      </a:lnTo>
                      <a:lnTo>
                        <a:pt x="1646" y="2836"/>
                      </a:lnTo>
                      <a:lnTo>
                        <a:pt x="1668" y="2872"/>
                      </a:lnTo>
                      <a:lnTo>
                        <a:pt x="1685" y="2909"/>
                      </a:lnTo>
                      <a:lnTo>
                        <a:pt x="1699" y="2949"/>
                      </a:lnTo>
                      <a:lnTo>
                        <a:pt x="1706" y="2991"/>
                      </a:lnTo>
                      <a:lnTo>
                        <a:pt x="1708" y="3034"/>
                      </a:lnTo>
                      <a:lnTo>
                        <a:pt x="1706" y="3081"/>
                      </a:lnTo>
                      <a:lnTo>
                        <a:pt x="1696" y="3126"/>
                      </a:lnTo>
                      <a:lnTo>
                        <a:pt x="1682" y="3168"/>
                      </a:lnTo>
                      <a:lnTo>
                        <a:pt x="1661" y="3209"/>
                      </a:lnTo>
                      <a:lnTo>
                        <a:pt x="1636" y="3246"/>
                      </a:lnTo>
                      <a:lnTo>
                        <a:pt x="1608" y="3279"/>
                      </a:lnTo>
                      <a:lnTo>
                        <a:pt x="1574" y="3308"/>
                      </a:lnTo>
                      <a:lnTo>
                        <a:pt x="1537" y="3333"/>
                      </a:lnTo>
                      <a:lnTo>
                        <a:pt x="1498" y="3353"/>
                      </a:lnTo>
                      <a:lnTo>
                        <a:pt x="1455" y="3368"/>
                      </a:lnTo>
                      <a:lnTo>
                        <a:pt x="1409" y="3377"/>
                      </a:lnTo>
                      <a:lnTo>
                        <a:pt x="1364" y="3380"/>
                      </a:lnTo>
                      <a:lnTo>
                        <a:pt x="1317" y="3377"/>
                      </a:lnTo>
                      <a:lnTo>
                        <a:pt x="1271" y="3368"/>
                      </a:lnTo>
                      <a:lnTo>
                        <a:pt x="1228" y="3353"/>
                      </a:lnTo>
                      <a:lnTo>
                        <a:pt x="1189" y="3333"/>
                      </a:lnTo>
                      <a:lnTo>
                        <a:pt x="1152" y="3308"/>
                      </a:lnTo>
                      <a:lnTo>
                        <a:pt x="1119" y="3279"/>
                      </a:lnTo>
                      <a:lnTo>
                        <a:pt x="1090" y="3246"/>
                      </a:lnTo>
                      <a:lnTo>
                        <a:pt x="1065" y="3209"/>
                      </a:lnTo>
                      <a:lnTo>
                        <a:pt x="1045" y="3168"/>
                      </a:lnTo>
                      <a:lnTo>
                        <a:pt x="1030" y="3126"/>
                      </a:lnTo>
                      <a:lnTo>
                        <a:pt x="1021" y="3081"/>
                      </a:lnTo>
                      <a:lnTo>
                        <a:pt x="1018" y="3034"/>
                      </a:lnTo>
                      <a:lnTo>
                        <a:pt x="1020" y="2991"/>
                      </a:lnTo>
                      <a:lnTo>
                        <a:pt x="1029" y="2949"/>
                      </a:lnTo>
                      <a:lnTo>
                        <a:pt x="1042" y="2909"/>
                      </a:lnTo>
                      <a:lnTo>
                        <a:pt x="1059" y="2872"/>
                      </a:lnTo>
                      <a:lnTo>
                        <a:pt x="1081" y="2836"/>
                      </a:lnTo>
                      <a:lnTo>
                        <a:pt x="1106" y="2804"/>
                      </a:lnTo>
                      <a:lnTo>
                        <a:pt x="1018" y="2804"/>
                      </a:lnTo>
                      <a:lnTo>
                        <a:pt x="995" y="2801"/>
                      </a:lnTo>
                      <a:lnTo>
                        <a:pt x="973" y="2793"/>
                      </a:lnTo>
                      <a:lnTo>
                        <a:pt x="955" y="2780"/>
                      </a:lnTo>
                      <a:lnTo>
                        <a:pt x="939" y="2764"/>
                      </a:lnTo>
                      <a:lnTo>
                        <a:pt x="928" y="2743"/>
                      </a:lnTo>
                      <a:lnTo>
                        <a:pt x="923" y="2721"/>
                      </a:lnTo>
                      <a:lnTo>
                        <a:pt x="922" y="2698"/>
                      </a:lnTo>
                      <a:lnTo>
                        <a:pt x="927" y="2675"/>
                      </a:lnTo>
                      <a:lnTo>
                        <a:pt x="1100" y="2195"/>
                      </a:lnTo>
                      <a:lnTo>
                        <a:pt x="1109" y="2176"/>
                      </a:lnTo>
                      <a:lnTo>
                        <a:pt x="1124" y="2159"/>
                      </a:lnTo>
                      <a:lnTo>
                        <a:pt x="1140" y="2146"/>
                      </a:lnTo>
                      <a:lnTo>
                        <a:pt x="1159" y="2137"/>
                      </a:lnTo>
                      <a:lnTo>
                        <a:pt x="562" y="415"/>
                      </a:lnTo>
                      <a:lnTo>
                        <a:pt x="73" y="223"/>
                      </a:lnTo>
                      <a:lnTo>
                        <a:pt x="52" y="212"/>
                      </a:lnTo>
                      <a:lnTo>
                        <a:pt x="35" y="199"/>
                      </a:lnTo>
                      <a:lnTo>
                        <a:pt x="21" y="181"/>
                      </a:lnTo>
                      <a:lnTo>
                        <a:pt x="10" y="162"/>
                      </a:lnTo>
                      <a:lnTo>
                        <a:pt x="3" y="141"/>
                      </a:lnTo>
                      <a:lnTo>
                        <a:pt x="0" y="119"/>
                      </a:lnTo>
                      <a:lnTo>
                        <a:pt x="2" y="96"/>
                      </a:lnTo>
                      <a:lnTo>
                        <a:pt x="8" y="73"/>
                      </a:lnTo>
                      <a:lnTo>
                        <a:pt x="19" y="53"/>
                      </a:lnTo>
                      <a:lnTo>
                        <a:pt x="33" y="35"/>
                      </a:lnTo>
                      <a:lnTo>
                        <a:pt x="50" y="21"/>
                      </a:lnTo>
                      <a:lnTo>
                        <a:pt x="69" y="10"/>
                      </a:lnTo>
                      <a:lnTo>
                        <a:pt x="91" y="4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" name="Group 4"/>
              <p:cNvGrpSpPr>
                <a:grpSpLocks noChangeAspect="1"/>
              </p:cNvGrpSpPr>
              <p:nvPr/>
            </p:nvGrpSpPr>
            <p:grpSpPr bwMode="auto">
              <a:xfrm>
                <a:off x="8002395" y="3196556"/>
                <a:ext cx="738049" cy="638589"/>
                <a:chOff x="3788" y="3273"/>
                <a:chExt cx="794" cy="687"/>
              </a:xfrm>
              <a:solidFill>
                <a:schemeClr val="bg1"/>
              </a:solidFill>
            </p:grpSpPr>
            <p:sp>
              <p:nvSpPr>
                <p:cNvPr id="8" name="Freeform 6"/>
                <p:cNvSpPr>
                  <a:spLocks/>
                </p:cNvSpPr>
                <p:nvPr/>
              </p:nvSpPr>
              <p:spPr bwMode="auto">
                <a:xfrm>
                  <a:off x="4314" y="3380"/>
                  <a:ext cx="149" cy="150"/>
                </a:xfrm>
                <a:custGeom>
                  <a:avLst/>
                  <a:gdLst>
                    <a:gd name="T0" fmla="*/ 373 w 747"/>
                    <a:gd name="T1" fmla="*/ 0 h 749"/>
                    <a:gd name="T2" fmla="*/ 424 w 747"/>
                    <a:gd name="T3" fmla="*/ 4 h 749"/>
                    <a:gd name="T4" fmla="*/ 472 w 747"/>
                    <a:gd name="T5" fmla="*/ 14 h 749"/>
                    <a:gd name="T6" fmla="*/ 518 w 747"/>
                    <a:gd name="T7" fmla="*/ 29 h 749"/>
                    <a:gd name="T8" fmla="*/ 562 w 747"/>
                    <a:gd name="T9" fmla="*/ 51 h 749"/>
                    <a:gd name="T10" fmla="*/ 602 w 747"/>
                    <a:gd name="T11" fmla="*/ 78 h 749"/>
                    <a:gd name="T12" fmla="*/ 638 w 747"/>
                    <a:gd name="T13" fmla="*/ 109 h 749"/>
                    <a:gd name="T14" fmla="*/ 669 w 747"/>
                    <a:gd name="T15" fmla="*/ 146 h 749"/>
                    <a:gd name="T16" fmla="*/ 696 w 747"/>
                    <a:gd name="T17" fmla="*/ 186 h 749"/>
                    <a:gd name="T18" fmla="*/ 718 w 747"/>
                    <a:gd name="T19" fmla="*/ 229 h 749"/>
                    <a:gd name="T20" fmla="*/ 733 w 747"/>
                    <a:gd name="T21" fmla="*/ 276 h 749"/>
                    <a:gd name="T22" fmla="*/ 744 w 747"/>
                    <a:gd name="T23" fmla="*/ 324 h 749"/>
                    <a:gd name="T24" fmla="*/ 747 w 747"/>
                    <a:gd name="T25" fmla="*/ 375 h 749"/>
                    <a:gd name="T26" fmla="*/ 744 w 747"/>
                    <a:gd name="T27" fmla="*/ 426 h 749"/>
                    <a:gd name="T28" fmla="*/ 733 w 747"/>
                    <a:gd name="T29" fmla="*/ 474 h 749"/>
                    <a:gd name="T30" fmla="*/ 718 w 747"/>
                    <a:gd name="T31" fmla="*/ 520 h 749"/>
                    <a:gd name="T32" fmla="*/ 696 w 747"/>
                    <a:gd name="T33" fmla="*/ 564 h 749"/>
                    <a:gd name="T34" fmla="*/ 669 w 747"/>
                    <a:gd name="T35" fmla="*/ 604 h 749"/>
                    <a:gd name="T36" fmla="*/ 638 w 747"/>
                    <a:gd name="T37" fmla="*/ 640 h 749"/>
                    <a:gd name="T38" fmla="*/ 602 w 747"/>
                    <a:gd name="T39" fmla="*/ 672 h 749"/>
                    <a:gd name="T40" fmla="*/ 562 w 747"/>
                    <a:gd name="T41" fmla="*/ 699 h 749"/>
                    <a:gd name="T42" fmla="*/ 518 w 747"/>
                    <a:gd name="T43" fmla="*/ 720 h 749"/>
                    <a:gd name="T44" fmla="*/ 472 w 747"/>
                    <a:gd name="T45" fmla="*/ 736 h 749"/>
                    <a:gd name="T46" fmla="*/ 424 w 747"/>
                    <a:gd name="T47" fmla="*/ 747 h 749"/>
                    <a:gd name="T48" fmla="*/ 373 w 747"/>
                    <a:gd name="T49" fmla="*/ 749 h 749"/>
                    <a:gd name="T50" fmla="*/ 322 w 747"/>
                    <a:gd name="T51" fmla="*/ 747 h 749"/>
                    <a:gd name="T52" fmla="*/ 274 w 747"/>
                    <a:gd name="T53" fmla="*/ 736 h 749"/>
                    <a:gd name="T54" fmla="*/ 228 w 747"/>
                    <a:gd name="T55" fmla="*/ 720 h 749"/>
                    <a:gd name="T56" fmla="*/ 185 w 747"/>
                    <a:gd name="T57" fmla="*/ 699 h 749"/>
                    <a:gd name="T58" fmla="*/ 145 w 747"/>
                    <a:gd name="T59" fmla="*/ 672 h 749"/>
                    <a:gd name="T60" fmla="*/ 108 w 747"/>
                    <a:gd name="T61" fmla="*/ 640 h 749"/>
                    <a:gd name="T62" fmla="*/ 77 w 747"/>
                    <a:gd name="T63" fmla="*/ 604 h 749"/>
                    <a:gd name="T64" fmla="*/ 50 w 747"/>
                    <a:gd name="T65" fmla="*/ 564 h 749"/>
                    <a:gd name="T66" fmla="*/ 29 w 747"/>
                    <a:gd name="T67" fmla="*/ 520 h 749"/>
                    <a:gd name="T68" fmla="*/ 13 w 747"/>
                    <a:gd name="T69" fmla="*/ 474 h 749"/>
                    <a:gd name="T70" fmla="*/ 3 w 747"/>
                    <a:gd name="T71" fmla="*/ 426 h 749"/>
                    <a:gd name="T72" fmla="*/ 0 w 747"/>
                    <a:gd name="T73" fmla="*/ 375 h 749"/>
                    <a:gd name="T74" fmla="*/ 3 w 747"/>
                    <a:gd name="T75" fmla="*/ 324 h 749"/>
                    <a:gd name="T76" fmla="*/ 13 w 747"/>
                    <a:gd name="T77" fmla="*/ 276 h 749"/>
                    <a:gd name="T78" fmla="*/ 29 w 747"/>
                    <a:gd name="T79" fmla="*/ 229 h 749"/>
                    <a:gd name="T80" fmla="*/ 50 w 747"/>
                    <a:gd name="T81" fmla="*/ 186 h 749"/>
                    <a:gd name="T82" fmla="*/ 77 w 747"/>
                    <a:gd name="T83" fmla="*/ 146 h 749"/>
                    <a:gd name="T84" fmla="*/ 108 w 747"/>
                    <a:gd name="T85" fmla="*/ 109 h 749"/>
                    <a:gd name="T86" fmla="*/ 145 w 747"/>
                    <a:gd name="T87" fmla="*/ 78 h 749"/>
                    <a:gd name="T88" fmla="*/ 185 w 747"/>
                    <a:gd name="T89" fmla="*/ 51 h 749"/>
                    <a:gd name="T90" fmla="*/ 228 w 747"/>
                    <a:gd name="T91" fmla="*/ 29 h 749"/>
                    <a:gd name="T92" fmla="*/ 274 w 747"/>
                    <a:gd name="T93" fmla="*/ 14 h 749"/>
                    <a:gd name="T94" fmla="*/ 322 w 747"/>
                    <a:gd name="T95" fmla="*/ 4 h 749"/>
                    <a:gd name="T96" fmla="*/ 373 w 747"/>
                    <a:gd name="T97" fmla="*/ 0 h 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47" h="749">
                      <a:moveTo>
                        <a:pt x="373" y="0"/>
                      </a:moveTo>
                      <a:lnTo>
                        <a:pt x="424" y="4"/>
                      </a:lnTo>
                      <a:lnTo>
                        <a:pt x="472" y="14"/>
                      </a:lnTo>
                      <a:lnTo>
                        <a:pt x="518" y="29"/>
                      </a:lnTo>
                      <a:lnTo>
                        <a:pt x="562" y="51"/>
                      </a:lnTo>
                      <a:lnTo>
                        <a:pt x="602" y="78"/>
                      </a:lnTo>
                      <a:lnTo>
                        <a:pt x="638" y="109"/>
                      </a:lnTo>
                      <a:lnTo>
                        <a:pt x="669" y="146"/>
                      </a:lnTo>
                      <a:lnTo>
                        <a:pt x="696" y="186"/>
                      </a:lnTo>
                      <a:lnTo>
                        <a:pt x="718" y="229"/>
                      </a:lnTo>
                      <a:lnTo>
                        <a:pt x="733" y="276"/>
                      </a:lnTo>
                      <a:lnTo>
                        <a:pt x="744" y="324"/>
                      </a:lnTo>
                      <a:lnTo>
                        <a:pt x="747" y="375"/>
                      </a:lnTo>
                      <a:lnTo>
                        <a:pt x="744" y="426"/>
                      </a:lnTo>
                      <a:lnTo>
                        <a:pt x="733" y="474"/>
                      </a:lnTo>
                      <a:lnTo>
                        <a:pt x="718" y="520"/>
                      </a:lnTo>
                      <a:lnTo>
                        <a:pt x="696" y="564"/>
                      </a:lnTo>
                      <a:lnTo>
                        <a:pt x="669" y="604"/>
                      </a:lnTo>
                      <a:lnTo>
                        <a:pt x="638" y="640"/>
                      </a:lnTo>
                      <a:lnTo>
                        <a:pt x="602" y="672"/>
                      </a:lnTo>
                      <a:lnTo>
                        <a:pt x="562" y="699"/>
                      </a:lnTo>
                      <a:lnTo>
                        <a:pt x="518" y="720"/>
                      </a:lnTo>
                      <a:lnTo>
                        <a:pt x="472" y="736"/>
                      </a:lnTo>
                      <a:lnTo>
                        <a:pt x="424" y="747"/>
                      </a:lnTo>
                      <a:lnTo>
                        <a:pt x="373" y="749"/>
                      </a:lnTo>
                      <a:lnTo>
                        <a:pt x="322" y="747"/>
                      </a:lnTo>
                      <a:lnTo>
                        <a:pt x="274" y="736"/>
                      </a:lnTo>
                      <a:lnTo>
                        <a:pt x="228" y="720"/>
                      </a:lnTo>
                      <a:lnTo>
                        <a:pt x="185" y="699"/>
                      </a:lnTo>
                      <a:lnTo>
                        <a:pt x="145" y="672"/>
                      </a:lnTo>
                      <a:lnTo>
                        <a:pt x="108" y="640"/>
                      </a:lnTo>
                      <a:lnTo>
                        <a:pt x="77" y="604"/>
                      </a:lnTo>
                      <a:lnTo>
                        <a:pt x="50" y="564"/>
                      </a:lnTo>
                      <a:lnTo>
                        <a:pt x="29" y="520"/>
                      </a:lnTo>
                      <a:lnTo>
                        <a:pt x="13" y="474"/>
                      </a:lnTo>
                      <a:lnTo>
                        <a:pt x="3" y="426"/>
                      </a:lnTo>
                      <a:lnTo>
                        <a:pt x="0" y="375"/>
                      </a:lnTo>
                      <a:lnTo>
                        <a:pt x="3" y="324"/>
                      </a:lnTo>
                      <a:lnTo>
                        <a:pt x="13" y="276"/>
                      </a:lnTo>
                      <a:lnTo>
                        <a:pt x="29" y="229"/>
                      </a:lnTo>
                      <a:lnTo>
                        <a:pt x="50" y="186"/>
                      </a:lnTo>
                      <a:lnTo>
                        <a:pt x="77" y="146"/>
                      </a:lnTo>
                      <a:lnTo>
                        <a:pt x="108" y="109"/>
                      </a:lnTo>
                      <a:lnTo>
                        <a:pt x="145" y="78"/>
                      </a:lnTo>
                      <a:lnTo>
                        <a:pt x="185" y="51"/>
                      </a:lnTo>
                      <a:lnTo>
                        <a:pt x="228" y="29"/>
                      </a:lnTo>
                      <a:lnTo>
                        <a:pt x="274" y="14"/>
                      </a:lnTo>
                      <a:lnTo>
                        <a:pt x="322" y="4"/>
                      </a:lnTo>
                      <a:lnTo>
                        <a:pt x="373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" name="Freeform 7"/>
                <p:cNvSpPr>
                  <a:spLocks/>
                </p:cNvSpPr>
                <p:nvPr/>
              </p:nvSpPr>
              <p:spPr bwMode="auto">
                <a:xfrm>
                  <a:off x="4224" y="3610"/>
                  <a:ext cx="36" cy="98"/>
                </a:xfrm>
                <a:custGeom>
                  <a:avLst/>
                  <a:gdLst>
                    <a:gd name="T0" fmla="*/ 182 w 182"/>
                    <a:gd name="T1" fmla="*/ 0 h 487"/>
                    <a:gd name="T2" fmla="*/ 182 w 182"/>
                    <a:gd name="T3" fmla="*/ 487 h 487"/>
                    <a:gd name="T4" fmla="*/ 0 w 182"/>
                    <a:gd name="T5" fmla="*/ 487 h 487"/>
                    <a:gd name="T6" fmla="*/ 2 w 182"/>
                    <a:gd name="T7" fmla="*/ 452 h 487"/>
                    <a:gd name="T8" fmla="*/ 6 w 182"/>
                    <a:gd name="T9" fmla="*/ 411 h 487"/>
                    <a:gd name="T10" fmla="*/ 10 w 182"/>
                    <a:gd name="T11" fmla="*/ 365 h 487"/>
                    <a:gd name="T12" fmla="*/ 60 w 182"/>
                    <a:gd name="T13" fmla="*/ 365 h 487"/>
                    <a:gd name="T14" fmla="*/ 60 w 182"/>
                    <a:gd name="T15" fmla="*/ 161 h 487"/>
                    <a:gd name="T16" fmla="*/ 78 w 182"/>
                    <a:gd name="T17" fmla="*/ 119 h 487"/>
                    <a:gd name="T18" fmla="*/ 99 w 182"/>
                    <a:gd name="T19" fmla="*/ 79 h 487"/>
                    <a:gd name="T20" fmla="*/ 122 w 182"/>
                    <a:gd name="T21" fmla="*/ 41 h 487"/>
                    <a:gd name="T22" fmla="*/ 150 w 182"/>
                    <a:gd name="T23" fmla="*/ 7 h 487"/>
                    <a:gd name="T24" fmla="*/ 166 w 182"/>
                    <a:gd name="T25" fmla="*/ 5 h 487"/>
                    <a:gd name="T26" fmla="*/ 182 w 182"/>
                    <a:gd name="T27" fmla="*/ 0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2" h="487">
                      <a:moveTo>
                        <a:pt x="182" y="0"/>
                      </a:moveTo>
                      <a:lnTo>
                        <a:pt x="182" y="487"/>
                      </a:lnTo>
                      <a:lnTo>
                        <a:pt x="0" y="487"/>
                      </a:lnTo>
                      <a:lnTo>
                        <a:pt x="2" y="452"/>
                      </a:lnTo>
                      <a:lnTo>
                        <a:pt x="6" y="411"/>
                      </a:lnTo>
                      <a:lnTo>
                        <a:pt x="10" y="365"/>
                      </a:lnTo>
                      <a:lnTo>
                        <a:pt x="60" y="365"/>
                      </a:lnTo>
                      <a:lnTo>
                        <a:pt x="60" y="161"/>
                      </a:lnTo>
                      <a:lnTo>
                        <a:pt x="78" y="119"/>
                      </a:lnTo>
                      <a:lnTo>
                        <a:pt x="99" y="79"/>
                      </a:lnTo>
                      <a:lnTo>
                        <a:pt x="122" y="41"/>
                      </a:lnTo>
                      <a:lnTo>
                        <a:pt x="150" y="7"/>
                      </a:lnTo>
                      <a:lnTo>
                        <a:pt x="166" y="5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" name="Rectangle 8"/>
                <p:cNvSpPr>
                  <a:spLocks noChangeArrowheads="1"/>
                </p:cNvSpPr>
                <p:nvPr/>
              </p:nvSpPr>
              <p:spPr bwMode="auto">
                <a:xfrm>
                  <a:off x="4208" y="3752"/>
                  <a:ext cx="325" cy="208"/>
                </a:xfrm>
                <a:prstGeom prst="rect">
                  <a:avLst/>
                </a:prstGeom>
                <a:grpFill/>
                <a:ln w="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" name="Freeform 9"/>
                <p:cNvSpPr>
                  <a:spLocks noEditPoints="1"/>
                </p:cNvSpPr>
                <p:nvPr/>
              </p:nvSpPr>
              <p:spPr bwMode="auto">
                <a:xfrm>
                  <a:off x="3788" y="3273"/>
                  <a:ext cx="794" cy="686"/>
                </a:xfrm>
                <a:custGeom>
                  <a:avLst/>
                  <a:gdLst>
                    <a:gd name="T0" fmla="*/ 1608 w 3972"/>
                    <a:gd name="T1" fmla="*/ 3056 h 3428"/>
                    <a:gd name="T2" fmla="*/ 1156 w 3972"/>
                    <a:gd name="T3" fmla="*/ 3056 h 3428"/>
                    <a:gd name="T4" fmla="*/ 3417 w 3972"/>
                    <a:gd name="T5" fmla="*/ 2201 h 3428"/>
                    <a:gd name="T6" fmla="*/ 3425 w 3972"/>
                    <a:gd name="T7" fmla="*/ 2007 h 3428"/>
                    <a:gd name="T8" fmla="*/ 3001 w 3972"/>
                    <a:gd name="T9" fmla="*/ 1412 h 3428"/>
                    <a:gd name="T10" fmla="*/ 3093 w 3972"/>
                    <a:gd name="T11" fmla="*/ 2017 h 3428"/>
                    <a:gd name="T12" fmla="*/ 2579 w 3972"/>
                    <a:gd name="T13" fmla="*/ 0 h 3428"/>
                    <a:gd name="T14" fmla="*/ 2401 w 3972"/>
                    <a:gd name="T15" fmla="*/ 1274 h 3428"/>
                    <a:gd name="T16" fmla="*/ 2580 w 3972"/>
                    <a:gd name="T17" fmla="*/ 1390 h 3428"/>
                    <a:gd name="T18" fmla="*/ 2719 w 3972"/>
                    <a:gd name="T19" fmla="*/ 1387 h 3428"/>
                    <a:gd name="T20" fmla="*/ 2867 w 3972"/>
                    <a:gd name="T21" fmla="*/ 1318 h 3428"/>
                    <a:gd name="T22" fmla="*/ 3095 w 3972"/>
                    <a:gd name="T23" fmla="*/ 1304 h 3428"/>
                    <a:gd name="T24" fmla="*/ 3237 w 3972"/>
                    <a:gd name="T25" fmla="*/ 1366 h 3428"/>
                    <a:gd name="T26" fmla="*/ 3317 w 3972"/>
                    <a:gd name="T27" fmla="*/ 1417 h 3428"/>
                    <a:gd name="T28" fmla="*/ 3439 w 3972"/>
                    <a:gd name="T29" fmla="*/ 1508 h 3428"/>
                    <a:gd name="T30" fmla="*/ 3563 w 3972"/>
                    <a:gd name="T31" fmla="*/ 1635 h 3428"/>
                    <a:gd name="T32" fmla="*/ 3666 w 3972"/>
                    <a:gd name="T33" fmla="*/ 1801 h 3428"/>
                    <a:gd name="T34" fmla="*/ 3720 w 3972"/>
                    <a:gd name="T35" fmla="*/ 2012 h 3428"/>
                    <a:gd name="T36" fmla="*/ 3713 w 3972"/>
                    <a:gd name="T37" fmla="*/ 2201 h 3428"/>
                    <a:gd name="T38" fmla="*/ 1916 w 3972"/>
                    <a:gd name="T39" fmla="*/ 2201 h 3428"/>
                    <a:gd name="T40" fmla="*/ 2058 w 3972"/>
                    <a:gd name="T41" fmla="*/ 2103 h 3428"/>
                    <a:gd name="T42" fmla="*/ 2084 w 3972"/>
                    <a:gd name="T43" fmla="*/ 1926 h 3428"/>
                    <a:gd name="T44" fmla="*/ 2151 w 3972"/>
                    <a:gd name="T45" fmla="*/ 1735 h 3428"/>
                    <a:gd name="T46" fmla="*/ 2272 w 3972"/>
                    <a:gd name="T47" fmla="*/ 1573 h 3428"/>
                    <a:gd name="T48" fmla="*/ 2407 w 3972"/>
                    <a:gd name="T49" fmla="*/ 1484 h 3428"/>
                    <a:gd name="T50" fmla="*/ 2470 w 3972"/>
                    <a:gd name="T51" fmla="*/ 1496 h 3428"/>
                    <a:gd name="T52" fmla="*/ 2477 w 3972"/>
                    <a:gd name="T53" fmla="*/ 1560 h 3428"/>
                    <a:gd name="T54" fmla="*/ 2330 w 3972"/>
                    <a:gd name="T55" fmla="*/ 1638 h 3428"/>
                    <a:gd name="T56" fmla="*/ 2226 w 3972"/>
                    <a:gd name="T57" fmla="*/ 1749 h 3428"/>
                    <a:gd name="T58" fmla="*/ 2159 w 3972"/>
                    <a:gd name="T59" fmla="*/ 1931 h 3428"/>
                    <a:gd name="T60" fmla="*/ 2132 w 3972"/>
                    <a:gd name="T61" fmla="*/ 2104 h 3428"/>
                    <a:gd name="T62" fmla="*/ 2620 w 3972"/>
                    <a:gd name="T63" fmla="*/ 2201 h 3428"/>
                    <a:gd name="T64" fmla="*/ 2440 w 3972"/>
                    <a:gd name="T65" fmla="*/ 1649 h 3428"/>
                    <a:gd name="T66" fmla="*/ 2520 w 3972"/>
                    <a:gd name="T67" fmla="*/ 1590 h 3428"/>
                    <a:gd name="T68" fmla="*/ 2526 w 3972"/>
                    <a:gd name="T69" fmla="*/ 1489 h 3428"/>
                    <a:gd name="T70" fmla="*/ 2452 w 3972"/>
                    <a:gd name="T71" fmla="*/ 1429 h 3428"/>
                    <a:gd name="T72" fmla="*/ 2278 w 3972"/>
                    <a:gd name="T73" fmla="*/ 1486 h 3428"/>
                    <a:gd name="T74" fmla="*/ 2238 w 3972"/>
                    <a:gd name="T75" fmla="*/ 1519 h 3428"/>
                    <a:gd name="T76" fmla="*/ 2088 w 3972"/>
                    <a:gd name="T77" fmla="*/ 1362 h 3428"/>
                    <a:gd name="T78" fmla="*/ 1976 w 3972"/>
                    <a:gd name="T79" fmla="*/ 1207 h 3428"/>
                    <a:gd name="T80" fmla="*/ 1903 w 3972"/>
                    <a:gd name="T81" fmla="*/ 1085 h 3428"/>
                    <a:gd name="T82" fmla="*/ 1868 w 3972"/>
                    <a:gd name="T83" fmla="*/ 1010 h 3428"/>
                    <a:gd name="T84" fmla="*/ 1884 w 3972"/>
                    <a:gd name="T85" fmla="*/ 901 h 3428"/>
                    <a:gd name="T86" fmla="*/ 1973 w 3972"/>
                    <a:gd name="T87" fmla="*/ 833 h 3428"/>
                    <a:gd name="T88" fmla="*/ 2082 w 3972"/>
                    <a:gd name="T89" fmla="*/ 849 h 3428"/>
                    <a:gd name="T90" fmla="*/ 2153 w 3972"/>
                    <a:gd name="T91" fmla="*/ 936 h 3428"/>
                    <a:gd name="T92" fmla="*/ 2238 w 3972"/>
                    <a:gd name="T93" fmla="*/ 1076 h 3428"/>
                    <a:gd name="T94" fmla="*/ 2008 w 3972"/>
                    <a:gd name="T95" fmla="*/ 2050 h 3428"/>
                    <a:gd name="T96" fmla="*/ 1325 w 3972"/>
                    <a:gd name="T97" fmla="*/ 2172 h 3428"/>
                    <a:gd name="T98" fmla="*/ 738 w 3972"/>
                    <a:gd name="T99" fmla="*/ 3428 h 3428"/>
                    <a:gd name="T100" fmla="*/ 121 w 3972"/>
                    <a:gd name="T101" fmla="*/ 2172 h 3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972" h="3428">
                      <a:moveTo>
                        <a:pt x="860" y="3056"/>
                      </a:moveTo>
                      <a:lnTo>
                        <a:pt x="860" y="3307"/>
                      </a:lnTo>
                      <a:lnTo>
                        <a:pt x="1608" y="3307"/>
                      </a:lnTo>
                      <a:lnTo>
                        <a:pt x="1608" y="3056"/>
                      </a:lnTo>
                      <a:lnTo>
                        <a:pt x="1325" y="3056"/>
                      </a:lnTo>
                      <a:lnTo>
                        <a:pt x="1325" y="3201"/>
                      </a:lnTo>
                      <a:lnTo>
                        <a:pt x="1156" y="3201"/>
                      </a:lnTo>
                      <a:lnTo>
                        <a:pt x="1156" y="3056"/>
                      </a:lnTo>
                      <a:lnTo>
                        <a:pt x="860" y="3056"/>
                      </a:lnTo>
                      <a:close/>
                      <a:moveTo>
                        <a:pt x="3385" y="1890"/>
                      </a:moveTo>
                      <a:lnTo>
                        <a:pt x="3385" y="2201"/>
                      </a:lnTo>
                      <a:lnTo>
                        <a:pt x="3417" y="2201"/>
                      </a:lnTo>
                      <a:lnTo>
                        <a:pt x="3427" y="2148"/>
                      </a:lnTo>
                      <a:lnTo>
                        <a:pt x="3431" y="2098"/>
                      </a:lnTo>
                      <a:lnTo>
                        <a:pt x="3430" y="2051"/>
                      </a:lnTo>
                      <a:lnTo>
                        <a:pt x="3425" y="2007"/>
                      </a:lnTo>
                      <a:lnTo>
                        <a:pt x="3416" y="1965"/>
                      </a:lnTo>
                      <a:lnTo>
                        <a:pt x="3402" y="1926"/>
                      </a:lnTo>
                      <a:lnTo>
                        <a:pt x="3385" y="1890"/>
                      </a:lnTo>
                      <a:close/>
                      <a:moveTo>
                        <a:pt x="3001" y="1412"/>
                      </a:moveTo>
                      <a:lnTo>
                        <a:pt x="2911" y="2017"/>
                      </a:lnTo>
                      <a:lnTo>
                        <a:pt x="3001" y="2141"/>
                      </a:lnTo>
                      <a:lnTo>
                        <a:pt x="3003" y="2141"/>
                      </a:lnTo>
                      <a:lnTo>
                        <a:pt x="3093" y="2017"/>
                      </a:lnTo>
                      <a:lnTo>
                        <a:pt x="3003" y="1412"/>
                      </a:lnTo>
                      <a:lnTo>
                        <a:pt x="3001" y="1412"/>
                      </a:lnTo>
                      <a:close/>
                      <a:moveTo>
                        <a:pt x="0" y="0"/>
                      </a:moveTo>
                      <a:lnTo>
                        <a:pt x="2579" y="0"/>
                      </a:lnTo>
                      <a:lnTo>
                        <a:pt x="2579" y="196"/>
                      </a:lnTo>
                      <a:lnTo>
                        <a:pt x="2360" y="196"/>
                      </a:lnTo>
                      <a:lnTo>
                        <a:pt x="2360" y="1232"/>
                      </a:lnTo>
                      <a:lnTo>
                        <a:pt x="2401" y="1274"/>
                      </a:lnTo>
                      <a:lnTo>
                        <a:pt x="2444" y="1313"/>
                      </a:lnTo>
                      <a:lnTo>
                        <a:pt x="2488" y="1346"/>
                      </a:lnTo>
                      <a:lnTo>
                        <a:pt x="2534" y="1372"/>
                      </a:lnTo>
                      <a:lnTo>
                        <a:pt x="2580" y="1390"/>
                      </a:lnTo>
                      <a:lnTo>
                        <a:pt x="2615" y="1399"/>
                      </a:lnTo>
                      <a:lnTo>
                        <a:pt x="2650" y="1401"/>
                      </a:lnTo>
                      <a:lnTo>
                        <a:pt x="2685" y="1396"/>
                      </a:lnTo>
                      <a:lnTo>
                        <a:pt x="2719" y="1387"/>
                      </a:lnTo>
                      <a:lnTo>
                        <a:pt x="2753" y="1371"/>
                      </a:lnTo>
                      <a:lnTo>
                        <a:pt x="2782" y="1358"/>
                      </a:lnTo>
                      <a:lnTo>
                        <a:pt x="2823" y="1336"/>
                      </a:lnTo>
                      <a:lnTo>
                        <a:pt x="2867" y="1318"/>
                      </a:lnTo>
                      <a:lnTo>
                        <a:pt x="2911" y="1304"/>
                      </a:lnTo>
                      <a:lnTo>
                        <a:pt x="2911" y="1303"/>
                      </a:lnTo>
                      <a:lnTo>
                        <a:pt x="3002" y="1399"/>
                      </a:lnTo>
                      <a:lnTo>
                        <a:pt x="3095" y="1304"/>
                      </a:lnTo>
                      <a:lnTo>
                        <a:pt x="3141" y="1319"/>
                      </a:lnTo>
                      <a:lnTo>
                        <a:pt x="3186" y="1338"/>
                      </a:lnTo>
                      <a:lnTo>
                        <a:pt x="3229" y="1362"/>
                      </a:lnTo>
                      <a:lnTo>
                        <a:pt x="3237" y="1366"/>
                      </a:lnTo>
                      <a:lnTo>
                        <a:pt x="3244" y="1370"/>
                      </a:lnTo>
                      <a:lnTo>
                        <a:pt x="3266" y="1384"/>
                      </a:lnTo>
                      <a:lnTo>
                        <a:pt x="3290" y="1399"/>
                      </a:lnTo>
                      <a:lnTo>
                        <a:pt x="3317" y="1417"/>
                      </a:lnTo>
                      <a:lnTo>
                        <a:pt x="3346" y="1436"/>
                      </a:lnTo>
                      <a:lnTo>
                        <a:pt x="3376" y="1458"/>
                      </a:lnTo>
                      <a:lnTo>
                        <a:pt x="3407" y="1481"/>
                      </a:lnTo>
                      <a:lnTo>
                        <a:pt x="3439" y="1508"/>
                      </a:lnTo>
                      <a:lnTo>
                        <a:pt x="3470" y="1536"/>
                      </a:lnTo>
                      <a:lnTo>
                        <a:pt x="3503" y="1566"/>
                      </a:lnTo>
                      <a:lnTo>
                        <a:pt x="3533" y="1599"/>
                      </a:lnTo>
                      <a:lnTo>
                        <a:pt x="3563" y="1635"/>
                      </a:lnTo>
                      <a:lnTo>
                        <a:pt x="3592" y="1673"/>
                      </a:lnTo>
                      <a:lnTo>
                        <a:pt x="3619" y="1713"/>
                      </a:lnTo>
                      <a:lnTo>
                        <a:pt x="3644" y="1756"/>
                      </a:lnTo>
                      <a:lnTo>
                        <a:pt x="3666" y="1801"/>
                      </a:lnTo>
                      <a:lnTo>
                        <a:pt x="3685" y="1850"/>
                      </a:lnTo>
                      <a:lnTo>
                        <a:pt x="3701" y="1902"/>
                      </a:lnTo>
                      <a:lnTo>
                        <a:pt x="3713" y="1955"/>
                      </a:lnTo>
                      <a:lnTo>
                        <a:pt x="3720" y="2012"/>
                      </a:lnTo>
                      <a:lnTo>
                        <a:pt x="3723" y="2073"/>
                      </a:lnTo>
                      <a:lnTo>
                        <a:pt x="3720" y="2135"/>
                      </a:lnTo>
                      <a:lnTo>
                        <a:pt x="3713" y="2201"/>
                      </a:lnTo>
                      <a:lnTo>
                        <a:pt x="3713" y="2201"/>
                      </a:lnTo>
                      <a:lnTo>
                        <a:pt x="3972" y="2201"/>
                      </a:lnTo>
                      <a:lnTo>
                        <a:pt x="3972" y="2314"/>
                      </a:lnTo>
                      <a:lnTo>
                        <a:pt x="1916" y="2314"/>
                      </a:lnTo>
                      <a:lnTo>
                        <a:pt x="1916" y="2201"/>
                      </a:lnTo>
                      <a:lnTo>
                        <a:pt x="2052" y="2201"/>
                      </a:lnTo>
                      <a:lnTo>
                        <a:pt x="2053" y="2173"/>
                      </a:lnTo>
                      <a:lnTo>
                        <a:pt x="2054" y="2141"/>
                      </a:lnTo>
                      <a:lnTo>
                        <a:pt x="2058" y="2103"/>
                      </a:lnTo>
                      <a:lnTo>
                        <a:pt x="2062" y="2063"/>
                      </a:lnTo>
                      <a:lnTo>
                        <a:pt x="2068" y="2019"/>
                      </a:lnTo>
                      <a:lnTo>
                        <a:pt x="2075" y="1973"/>
                      </a:lnTo>
                      <a:lnTo>
                        <a:pt x="2084" y="1926"/>
                      </a:lnTo>
                      <a:lnTo>
                        <a:pt x="2097" y="1878"/>
                      </a:lnTo>
                      <a:lnTo>
                        <a:pt x="2111" y="1829"/>
                      </a:lnTo>
                      <a:lnTo>
                        <a:pt x="2129" y="1782"/>
                      </a:lnTo>
                      <a:lnTo>
                        <a:pt x="2151" y="1735"/>
                      </a:lnTo>
                      <a:lnTo>
                        <a:pt x="2175" y="1690"/>
                      </a:lnTo>
                      <a:lnTo>
                        <a:pt x="2203" y="1647"/>
                      </a:lnTo>
                      <a:lnTo>
                        <a:pt x="2236" y="1609"/>
                      </a:lnTo>
                      <a:lnTo>
                        <a:pt x="2272" y="1573"/>
                      </a:lnTo>
                      <a:lnTo>
                        <a:pt x="2277" y="1556"/>
                      </a:lnTo>
                      <a:lnTo>
                        <a:pt x="2288" y="1543"/>
                      </a:lnTo>
                      <a:lnTo>
                        <a:pt x="2302" y="1533"/>
                      </a:lnTo>
                      <a:lnTo>
                        <a:pt x="2407" y="1484"/>
                      </a:lnTo>
                      <a:lnTo>
                        <a:pt x="2423" y="1479"/>
                      </a:lnTo>
                      <a:lnTo>
                        <a:pt x="2440" y="1480"/>
                      </a:lnTo>
                      <a:lnTo>
                        <a:pt x="2457" y="1486"/>
                      </a:lnTo>
                      <a:lnTo>
                        <a:pt x="2470" y="1496"/>
                      </a:lnTo>
                      <a:lnTo>
                        <a:pt x="2480" y="1510"/>
                      </a:lnTo>
                      <a:lnTo>
                        <a:pt x="2485" y="1527"/>
                      </a:lnTo>
                      <a:lnTo>
                        <a:pt x="2483" y="1544"/>
                      </a:lnTo>
                      <a:lnTo>
                        <a:pt x="2477" y="1560"/>
                      </a:lnTo>
                      <a:lnTo>
                        <a:pt x="2468" y="1573"/>
                      </a:lnTo>
                      <a:lnTo>
                        <a:pt x="2453" y="1583"/>
                      </a:lnTo>
                      <a:lnTo>
                        <a:pt x="2348" y="1633"/>
                      </a:lnTo>
                      <a:lnTo>
                        <a:pt x="2330" y="1638"/>
                      </a:lnTo>
                      <a:lnTo>
                        <a:pt x="2311" y="1635"/>
                      </a:lnTo>
                      <a:lnTo>
                        <a:pt x="2279" y="1669"/>
                      </a:lnTo>
                      <a:lnTo>
                        <a:pt x="2250" y="1708"/>
                      </a:lnTo>
                      <a:lnTo>
                        <a:pt x="2226" y="1749"/>
                      </a:lnTo>
                      <a:lnTo>
                        <a:pt x="2204" y="1793"/>
                      </a:lnTo>
                      <a:lnTo>
                        <a:pt x="2186" y="1838"/>
                      </a:lnTo>
                      <a:lnTo>
                        <a:pt x="2172" y="1884"/>
                      </a:lnTo>
                      <a:lnTo>
                        <a:pt x="2159" y="1931"/>
                      </a:lnTo>
                      <a:lnTo>
                        <a:pt x="2149" y="1977"/>
                      </a:lnTo>
                      <a:lnTo>
                        <a:pt x="2141" y="2022"/>
                      </a:lnTo>
                      <a:lnTo>
                        <a:pt x="2135" y="2064"/>
                      </a:lnTo>
                      <a:lnTo>
                        <a:pt x="2132" y="2104"/>
                      </a:lnTo>
                      <a:lnTo>
                        <a:pt x="2128" y="2142"/>
                      </a:lnTo>
                      <a:lnTo>
                        <a:pt x="2127" y="2173"/>
                      </a:lnTo>
                      <a:lnTo>
                        <a:pt x="2126" y="2201"/>
                      </a:lnTo>
                      <a:lnTo>
                        <a:pt x="2620" y="2201"/>
                      </a:lnTo>
                      <a:lnTo>
                        <a:pt x="2620" y="1691"/>
                      </a:lnTo>
                      <a:lnTo>
                        <a:pt x="2556" y="1684"/>
                      </a:lnTo>
                      <a:lnTo>
                        <a:pt x="2493" y="1668"/>
                      </a:lnTo>
                      <a:lnTo>
                        <a:pt x="2440" y="1649"/>
                      </a:lnTo>
                      <a:lnTo>
                        <a:pt x="2474" y="1632"/>
                      </a:lnTo>
                      <a:lnTo>
                        <a:pt x="2492" y="1622"/>
                      </a:lnTo>
                      <a:lnTo>
                        <a:pt x="2508" y="1607"/>
                      </a:lnTo>
                      <a:lnTo>
                        <a:pt x="2520" y="1590"/>
                      </a:lnTo>
                      <a:lnTo>
                        <a:pt x="2529" y="1571"/>
                      </a:lnTo>
                      <a:lnTo>
                        <a:pt x="2535" y="1543"/>
                      </a:lnTo>
                      <a:lnTo>
                        <a:pt x="2534" y="1515"/>
                      </a:lnTo>
                      <a:lnTo>
                        <a:pt x="2526" y="1489"/>
                      </a:lnTo>
                      <a:lnTo>
                        <a:pt x="2512" y="1468"/>
                      </a:lnTo>
                      <a:lnTo>
                        <a:pt x="2496" y="1451"/>
                      </a:lnTo>
                      <a:lnTo>
                        <a:pt x="2475" y="1438"/>
                      </a:lnTo>
                      <a:lnTo>
                        <a:pt x="2452" y="1429"/>
                      </a:lnTo>
                      <a:lnTo>
                        <a:pt x="2428" y="1427"/>
                      </a:lnTo>
                      <a:lnTo>
                        <a:pt x="2405" y="1429"/>
                      </a:lnTo>
                      <a:lnTo>
                        <a:pt x="2382" y="1436"/>
                      </a:lnTo>
                      <a:lnTo>
                        <a:pt x="2278" y="1486"/>
                      </a:lnTo>
                      <a:lnTo>
                        <a:pt x="2262" y="1495"/>
                      </a:lnTo>
                      <a:lnTo>
                        <a:pt x="2249" y="1506"/>
                      </a:lnTo>
                      <a:lnTo>
                        <a:pt x="2238" y="1519"/>
                      </a:lnTo>
                      <a:lnTo>
                        <a:pt x="2238" y="1519"/>
                      </a:lnTo>
                      <a:lnTo>
                        <a:pt x="2197" y="1481"/>
                      </a:lnTo>
                      <a:lnTo>
                        <a:pt x="2158" y="1442"/>
                      </a:lnTo>
                      <a:lnTo>
                        <a:pt x="2122" y="1404"/>
                      </a:lnTo>
                      <a:lnTo>
                        <a:pt x="2088" y="1362"/>
                      </a:lnTo>
                      <a:lnTo>
                        <a:pt x="2057" y="1322"/>
                      </a:lnTo>
                      <a:lnTo>
                        <a:pt x="2026" y="1282"/>
                      </a:lnTo>
                      <a:lnTo>
                        <a:pt x="2000" y="1244"/>
                      </a:lnTo>
                      <a:lnTo>
                        <a:pt x="1976" y="1207"/>
                      </a:lnTo>
                      <a:lnTo>
                        <a:pt x="1953" y="1172"/>
                      </a:lnTo>
                      <a:lnTo>
                        <a:pt x="1933" y="1139"/>
                      </a:lnTo>
                      <a:lnTo>
                        <a:pt x="1918" y="1110"/>
                      </a:lnTo>
                      <a:lnTo>
                        <a:pt x="1903" y="1085"/>
                      </a:lnTo>
                      <a:lnTo>
                        <a:pt x="1892" y="1064"/>
                      </a:lnTo>
                      <a:lnTo>
                        <a:pt x="1884" y="1049"/>
                      </a:lnTo>
                      <a:lnTo>
                        <a:pt x="1879" y="1038"/>
                      </a:lnTo>
                      <a:lnTo>
                        <a:pt x="1868" y="1010"/>
                      </a:lnTo>
                      <a:lnTo>
                        <a:pt x="1864" y="982"/>
                      </a:lnTo>
                      <a:lnTo>
                        <a:pt x="1866" y="954"/>
                      </a:lnTo>
                      <a:lnTo>
                        <a:pt x="1872" y="926"/>
                      </a:lnTo>
                      <a:lnTo>
                        <a:pt x="1884" y="901"/>
                      </a:lnTo>
                      <a:lnTo>
                        <a:pt x="1899" y="879"/>
                      </a:lnTo>
                      <a:lnTo>
                        <a:pt x="1921" y="858"/>
                      </a:lnTo>
                      <a:lnTo>
                        <a:pt x="1945" y="844"/>
                      </a:lnTo>
                      <a:lnTo>
                        <a:pt x="1973" y="833"/>
                      </a:lnTo>
                      <a:lnTo>
                        <a:pt x="2001" y="829"/>
                      </a:lnTo>
                      <a:lnTo>
                        <a:pt x="2030" y="830"/>
                      </a:lnTo>
                      <a:lnTo>
                        <a:pt x="2057" y="836"/>
                      </a:lnTo>
                      <a:lnTo>
                        <a:pt x="2082" y="849"/>
                      </a:lnTo>
                      <a:lnTo>
                        <a:pt x="2105" y="864"/>
                      </a:lnTo>
                      <a:lnTo>
                        <a:pt x="2124" y="885"/>
                      </a:lnTo>
                      <a:lnTo>
                        <a:pt x="2140" y="910"/>
                      </a:lnTo>
                      <a:lnTo>
                        <a:pt x="2153" y="936"/>
                      </a:lnTo>
                      <a:lnTo>
                        <a:pt x="2169" y="966"/>
                      </a:lnTo>
                      <a:lnTo>
                        <a:pt x="2190" y="1001"/>
                      </a:lnTo>
                      <a:lnTo>
                        <a:pt x="2213" y="1038"/>
                      </a:lnTo>
                      <a:lnTo>
                        <a:pt x="2238" y="1076"/>
                      </a:lnTo>
                      <a:lnTo>
                        <a:pt x="2238" y="257"/>
                      </a:lnTo>
                      <a:lnTo>
                        <a:pt x="243" y="257"/>
                      </a:lnTo>
                      <a:lnTo>
                        <a:pt x="243" y="2050"/>
                      </a:lnTo>
                      <a:lnTo>
                        <a:pt x="2008" y="2050"/>
                      </a:lnTo>
                      <a:lnTo>
                        <a:pt x="2003" y="2095"/>
                      </a:lnTo>
                      <a:lnTo>
                        <a:pt x="2000" y="2136"/>
                      </a:lnTo>
                      <a:lnTo>
                        <a:pt x="1999" y="2172"/>
                      </a:lnTo>
                      <a:lnTo>
                        <a:pt x="1325" y="2172"/>
                      </a:lnTo>
                      <a:lnTo>
                        <a:pt x="1325" y="2935"/>
                      </a:lnTo>
                      <a:lnTo>
                        <a:pt x="1729" y="2935"/>
                      </a:lnTo>
                      <a:lnTo>
                        <a:pt x="1729" y="3428"/>
                      </a:lnTo>
                      <a:lnTo>
                        <a:pt x="738" y="3428"/>
                      </a:lnTo>
                      <a:lnTo>
                        <a:pt x="738" y="2935"/>
                      </a:lnTo>
                      <a:lnTo>
                        <a:pt x="1156" y="2935"/>
                      </a:lnTo>
                      <a:lnTo>
                        <a:pt x="1156" y="2172"/>
                      </a:lnTo>
                      <a:lnTo>
                        <a:pt x="121" y="2172"/>
                      </a:lnTo>
                      <a:lnTo>
                        <a:pt x="121" y="196"/>
                      </a:lnTo>
                      <a:lnTo>
                        <a:pt x="0" y="1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" name="Freeform 10"/>
                <p:cNvSpPr>
                  <a:spLocks/>
                </p:cNvSpPr>
                <p:nvPr/>
              </p:nvSpPr>
              <p:spPr bwMode="auto">
                <a:xfrm>
                  <a:off x="4009" y="3500"/>
                  <a:ext cx="144" cy="129"/>
                </a:xfrm>
                <a:custGeom>
                  <a:avLst/>
                  <a:gdLst>
                    <a:gd name="T0" fmla="*/ 606 w 722"/>
                    <a:gd name="T1" fmla="*/ 2 h 642"/>
                    <a:gd name="T2" fmla="*/ 628 w 722"/>
                    <a:gd name="T3" fmla="*/ 21 h 642"/>
                    <a:gd name="T4" fmla="*/ 713 w 722"/>
                    <a:gd name="T5" fmla="*/ 240 h 642"/>
                    <a:gd name="T6" fmla="*/ 722 w 722"/>
                    <a:gd name="T7" fmla="*/ 269 h 642"/>
                    <a:gd name="T8" fmla="*/ 721 w 722"/>
                    <a:gd name="T9" fmla="*/ 280 h 642"/>
                    <a:gd name="T10" fmla="*/ 720 w 722"/>
                    <a:gd name="T11" fmla="*/ 283 h 642"/>
                    <a:gd name="T12" fmla="*/ 713 w 722"/>
                    <a:gd name="T13" fmla="*/ 307 h 642"/>
                    <a:gd name="T14" fmla="*/ 703 w 722"/>
                    <a:gd name="T15" fmla="*/ 346 h 642"/>
                    <a:gd name="T16" fmla="*/ 684 w 722"/>
                    <a:gd name="T17" fmla="*/ 403 h 642"/>
                    <a:gd name="T18" fmla="*/ 674 w 722"/>
                    <a:gd name="T19" fmla="*/ 441 h 642"/>
                    <a:gd name="T20" fmla="*/ 663 w 722"/>
                    <a:gd name="T21" fmla="*/ 475 h 642"/>
                    <a:gd name="T22" fmla="*/ 658 w 722"/>
                    <a:gd name="T23" fmla="*/ 494 h 642"/>
                    <a:gd name="T24" fmla="*/ 652 w 722"/>
                    <a:gd name="T25" fmla="*/ 516 h 642"/>
                    <a:gd name="T26" fmla="*/ 641 w 722"/>
                    <a:gd name="T27" fmla="*/ 527 h 642"/>
                    <a:gd name="T28" fmla="*/ 620 w 722"/>
                    <a:gd name="T29" fmla="*/ 533 h 642"/>
                    <a:gd name="T30" fmla="*/ 301 w 722"/>
                    <a:gd name="T31" fmla="*/ 600 h 642"/>
                    <a:gd name="T32" fmla="*/ 295 w 722"/>
                    <a:gd name="T33" fmla="*/ 626 h 642"/>
                    <a:gd name="T34" fmla="*/ 282 w 722"/>
                    <a:gd name="T35" fmla="*/ 638 h 642"/>
                    <a:gd name="T36" fmla="*/ 270 w 722"/>
                    <a:gd name="T37" fmla="*/ 642 h 642"/>
                    <a:gd name="T38" fmla="*/ 255 w 722"/>
                    <a:gd name="T39" fmla="*/ 641 h 642"/>
                    <a:gd name="T40" fmla="*/ 237 w 722"/>
                    <a:gd name="T41" fmla="*/ 630 h 642"/>
                    <a:gd name="T42" fmla="*/ 230 w 722"/>
                    <a:gd name="T43" fmla="*/ 624 h 642"/>
                    <a:gd name="T44" fmla="*/ 213 w 722"/>
                    <a:gd name="T45" fmla="*/ 608 h 642"/>
                    <a:gd name="T46" fmla="*/ 185 w 722"/>
                    <a:gd name="T47" fmla="*/ 580 h 642"/>
                    <a:gd name="T48" fmla="*/ 150 w 722"/>
                    <a:gd name="T49" fmla="*/ 546 h 642"/>
                    <a:gd name="T50" fmla="*/ 111 w 722"/>
                    <a:gd name="T51" fmla="*/ 509 h 642"/>
                    <a:gd name="T52" fmla="*/ 74 w 722"/>
                    <a:gd name="T53" fmla="*/ 472 h 642"/>
                    <a:gd name="T54" fmla="*/ 42 w 722"/>
                    <a:gd name="T55" fmla="*/ 441 h 642"/>
                    <a:gd name="T56" fmla="*/ 19 w 722"/>
                    <a:gd name="T57" fmla="*/ 419 h 642"/>
                    <a:gd name="T58" fmla="*/ 5 w 722"/>
                    <a:gd name="T59" fmla="*/ 402 h 642"/>
                    <a:gd name="T60" fmla="*/ 0 w 722"/>
                    <a:gd name="T61" fmla="*/ 381 h 642"/>
                    <a:gd name="T62" fmla="*/ 9 w 722"/>
                    <a:gd name="T63" fmla="*/ 358 h 642"/>
                    <a:gd name="T64" fmla="*/ 17 w 722"/>
                    <a:gd name="T65" fmla="*/ 347 h 642"/>
                    <a:gd name="T66" fmla="*/ 235 w 722"/>
                    <a:gd name="T67" fmla="*/ 123 h 642"/>
                    <a:gd name="T68" fmla="*/ 262 w 722"/>
                    <a:gd name="T69" fmla="*/ 114 h 642"/>
                    <a:gd name="T70" fmla="*/ 276 w 722"/>
                    <a:gd name="T71" fmla="*/ 116 h 642"/>
                    <a:gd name="T72" fmla="*/ 289 w 722"/>
                    <a:gd name="T73" fmla="*/ 128 h 642"/>
                    <a:gd name="T74" fmla="*/ 294 w 722"/>
                    <a:gd name="T75" fmla="*/ 151 h 642"/>
                    <a:gd name="T76" fmla="*/ 425 w 722"/>
                    <a:gd name="T77" fmla="*/ 225 h 642"/>
                    <a:gd name="T78" fmla="*/ 377 w 722"/>
                    <a:gd name="T79" fmla="*/ 127 h 642"/>
                    <a:gd name="T80" fmla="*/ 379 w 722"/>
                    <a:gd name="T81" fmla="*/ 106 h 642"/>
                    <a:gd name="T82" fmla="*/ 393 w 722"/>
                    <a:gd name="T83" fmla="*/ 87 h 642"/>
                    <a:gd name="T84" fmla="*/ 410 w 722"/>
                    <a:gd name="T85" fmla="*/ 78 h 642"/>
                    <a:gd name="T86" fmla="*/ 579 w 722"/>
                    <a:gd name="T87" fmla="*/ 1 h 6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22" h="642">
                      <a:moveTo>
                        <a:pt x="591" y="0"/>
                      </a:moveTo>
                      <a:lnTo>
                        <a:pt x="606" y="2"/>
                      </a:lnTo>
                      <a:lnTo>
                        <a:pt x="619" y="11"/>
                      </a:lnTo>
                      <a:lnTo>
                        <a:pt x="628" y="21"/>
                      </a:lnTo>
                      <a:lnTo>
                        <a:pt x="634" y="35"/>
                      </a:lnTo>
                      <a:lnTo>
                        <a:pt x="713" y="240"/>
                      </a:lnTo>
                      <a:lnTo>
                        <a:pt x="720" y="252"/>
                      </a:lnTo>
                      <a:lnTo>
                        <a:pt x="722" y="269"/>
                      </a:lnTo>
                      <a:lnTo>
                        <a:pt x="722" y="274"/>
                      </a:lnTo>
                      <a:lnTo>
                        <a:pt x="721" y="280"/>
                      </a:lnTo>
                      <a:lnTo>
                        <a:pt x="721" y="283"/>
                      </a:lnTo>
                      <a:lnTo>
                        <a:pt x="720" y="283"/>
                      </a:lnTo>
                      <a:lnTo>
                        <a:pt x="717" y="294"/>
                      </a:lnTo>
                      <a:lnTo>
                        <a:pt x="713" y="307"/>
                      </a:lnTo>
                      <a:lnTo>
                        <a:pt x="709" y="326"/>
                      </a:lnTo>
                      <a:lnTo>
                        <a:pt x="703" y="346"/>
                      </a:lnTo>
                      <a:lnTo>
                        <a:pt x="694" y="373"/>
                      </a:lnTo>
                      <a:lnTo>
                        <a:pt x="684" y="403"/>
                      </a:lnTo>
                      <a:lnTo>
                        <a:pt x="678" y="423"/>
                      </a:lnTo>
                      <a:lnTo>
                        <a:pt x="674" y="441"/>
                      </a:lnTo>
                      <a:lnTo>
                        <a:pt x="668" y="459"/>
                      </a:lnTo>
                      <a:lnTo>
                        <a:pt x="663" y="475"/>
                      </a:lnTo>
                      <a:lnTo>
                        <a:pt x="659" y="487"/>
                      </a:lnTo>
                      <a:lnTo>
                        <a:pt x="658" y="494"/>
                      </a:lnTo>
                      <a:lnTo>
                        <a:pt x="657" y="506"/>
                      </a:lnTo>
                      <a:lnTo>
                        <a:pt x="652" y="516"/>
                      </a:lnTo>
                      <a:lnTo>
                        <a:pt x="647" y="522"/>
                      </a:lnTo>
                      <a:lnTo>
                        <a:pt x="641" y="527"/>
                      </a:lnTo>
                      <a:lnTo>
                        <a:pt x="629" y="532"/>
                      </a:lnTo>
                      <a:lnTo>
                        <a:pt x="620" y="533"/>
                      </a:lnTo>
                      <a:lnTo>
                        <a:pt x="301" y="533"/>
                      </a:lnTo>
                      <a:lnTo>
                        <a:pt x="301" y="600"/>
                      </a:lnTo>
                      <a:lnTo>
                        <a:pt x="299" y="615"/>
                      </a:lnTo>
                      <a:lnTo>
                        <a:pt x="295" y="626"/>
                      </a:lnTo>
                      <a:lnTo>
                        <a:pt x="289" y="634"/>
                      </a:lnTo>
                      <a:lnTo>
                        <a:pt x="282" y="638"/>
                      </a:lnTo>
                      <a:lnTo>
                        <a:pt x="275" y="641"/>
                      </a:lnTo>
                      <a:lnTo>
                        <a:pt x="270" y="642"/>
                      </a:lnTo>
                      <a:lnTo>
                        <a:pt x="266" y="642"/>
                      </a:lnTo>
                      <a:lnTo>
                        <a:pt x="255" y="641"/>
                      </a:lnTo>
                      <a:lnTo>
                        <a:pt x="246" y="636"/>
                      </a:lnTo>
                      <a:lnTo>
                        <a:pt x="237" y="630"/>
                      </a:lnTo>
                      <a:lnTo>
                        <a:pt x="232" y="625"/>
                      </a:lnTo>
                      <a:lnTo>
                        <a:pt x="230" y="624"/>
                      </a:lnTo>
                      <a:lnTo>
                        <a:pt x="224" y="618"/>
                      </a:lnTo>
                      <a:lnTo>
                        <a:pt x="213" y="608"/>
                      </a:lnTo>
                      <a:lnTo>
                        <a:pt x="201" y="596"/>
                      </a:lnTo>
                      <a:lnTo>
                        <a:pt x="185" y="580"/>
                      </a:lnTo>
                      <a:lnTo>
                        <a:pt x="168" y="564"/>
                      </a:lnTo>
                      <a:lnTo>
                        <a:pt x="150" y="546"/>
                      </a:lnTo>
                      <a:lnTo>
                        <a:pt x="131" y="527"/>
                      </a:lnTo>
                      <a:lnTo>
                        <a:pt x="111" y="509"/>
                      </a:lnTo>
                      <a:lnTo>
                        <a:pt x="92" y="489"/>
                      </a:lnTo>
                      <a:lnTo>
                        <a:pt x="74" y="472"/>
                      </a:lnTo>
                      <a:lnTo>
                        <a:pt x="57" y="455"/>
                      </a:lnTo>
                      <a:lnTo>
                        <a:pt x="42" y="441"/>
                      </a:lnTo>
                      <a:lnTo>
                        <a:pt x="29" y="429"/>
                      </a:lnTo>
                      <a:lnTo>
                        <a:pt x="19" y="419"/>
                      </a:lnTo>
                      <a:lnTo>
                        <a:pt x="15" y="414"/>
                      </a:lnTo>
                      <a:lnTo>
                        <a:pt x="5" y="402"/>
                      </a:lnTo>
                      <a:lnTo>
                        <a:pt x="1" y="391"/>
                      </a:lnTo>
                      <a:lnTo>
                        <a:pt x="0" y="381"/>
                      </a:lnTo>
                      <a:lnTo>
                        <a:pt x="4" y="368"/>
                      </a:lnTo>
                      <a:lnTo>
                        <a:pt x="9" y="358"/>
                      </a:lnTo>
                      <a:lnTo>
                        <a:pt x="13" y="351"/>
                      </a:lnTo>
                      <a:lnTo>
                        <a:pt x="17" y="347"/>
                      </a:lnTo>
                      <a:lnTo>
                        <a:pt x="226" y="132"/>
                      </a:lnTo>
                      <a:lnTo>
                        <a:pt x="235" y="123"/>
                      </a:lnTo>
                      <a:lnTo>
                        <a:pt x="248" y="116"/>
                      </a:lnTo>
                      <a:lnTo>
                        <a:pt x="262" y="114"/>
                      </a:lnTo>
                      <a:lnTo>
                        <a:pt x="269" y="114"/>
                      </a:lnTo>
                      <a:lnTo>
                        <a:pt x="276" y="116"/>
                      </a:lnTo>
                      <a:lnTo>
                        <a:pt x="283" y="121"/>
                      </a:lnTo>
                      <a:lnTo>
                        <a:pt x="289" y="128"/>
                      </a:lnTo>
                      <a:lnTo>
                        <a:pt x="293" y="138"/>
                      </a:lnTo>
                      <a:lnTo>
                        <a:pt x="294" y="151"/>
                      </a:lnTo>
                      <a:lnTo>
                        <a:pt x="294" y="225"/>
                      </a:lnTo>
                      <a:lnTo>
                        <a:pt x="425" y="225"/>
                      </a:lnTo>
                      <a:lnTo>
                        <a:pt x="382" y="140"/>
                      </a:lnTo>
                      <a:lnTo>
                        <a:pt x="377" y="127"/>
                      </a:lnTo>
                      <a:lnTo>
                        <a:pt x="376" y="116"/>
                      </a:lnTo>
                      <a:lnTo>
                        <a:pt x="379" y="106"/>
                      </a:lnTo>
                      <a:lnTo>
                        <a:pt x="385" y="95"/>
                      </a:lnTo>
                      <a:lnTo>
                        <a:pt x="393" y="87"/>
                      </a:lnTo>
                      <a:lnTo>
                        <a:pt x="402" y="82"/>
                      </a:lnTo>
                      <a:lnTo>
                        <a:pt x="410" y="78"/>
                      </a:lnTo>
                      <a:lnTo>
                        <a:pt x="568" y="4"/>
                      </a:lnTo>
                      <a:lnTo>
                        <a:pt x="579" y="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" name="Freeform 11"/>
                <p:cNvSpPr>
                  <a:spLocks noEditPoints="1"/>
                </p:cNvSpPr>
                <p:nvPr/>
              </p:nvSpPr>
              <p:spPr bwMode="auto">
                <a:xfrm>
                  <a:off x="3978" y="3367"/>
                  <a:ext cx="145" cy="128"/>
                </a:xfrm>
                <a:custGeom>
                  <a:avLst/>
                  <a:gdLst>
                    <a:gd name="T0" fmla="*/ 605 w 726"/>
                    <a:gd name="T1" fmla="*/ 589 h 639"/>
                    <a:gd name="T2" fmla="*/ 606 w 726"/>
                    <a:gd name="T3" fmla="*/ 615 h 639"/>
                    <a:gd name="T4" fmla="*/ 418 w 726"/>
                    <a:gd name="T5" fmla="*/ 0 h 639"/>
                    <a:gd name="T6" fmla="*/ 439 w 726"/>
                    <a:gd name="T7" fmla="*/ 8 h 639"/>
                    <a:gd name="T8" fmla="*/ 450 w 726"/>
                    <a:gd name="T9" fmla="*/ 20 h 639"/>
                    <a:gd name="T10" fmla="*/ 666 w 726"/>
                    <a:gd name="T11" fmla="*/ 265 h 639"/>
                    <a:gd name="T12" fmla="*/ 697 w 726"/>
                    <a:gd name="T13" fmla="*/ 257 h 639"/>
                    <a:gd name="T14" fmla="*/ 718 w 726"/>
                    <a:gd name="T15" fmla="*/ 269 h 639"/>
                    <a:gd name="T16" fmla="*/ 726 w 726"/>
                    <a:gd name="T17" fmla="*/ 294 h 639"/>
                    <a:gd name="T18" fmla="*/ 723 w 726"/>
                    <a:gd name="T19" fmla="*/ 312 h 639"/>
                    <a:gd name="T20" fmla="*/ 720 w 726"/>
                    <a:gd name="T21" fmla="*/ 325 h 639"/>
                    <a:gd name="T22" fmla="*/ 711 w 726"/>
                    <a:gd name="T23" fmla="*/ 359 h 639"/>
                    <a:gd name="T24" fmla="*/ 699 w 726"/>
                    <a:gd name="T25" fmla="*/ 408 h 639"/>
                    <a:gd name="T26" fmla="*/ 684 w 726"/>
                    <a:gd name="T27" fmla="*/ 462 h 639"/>
                    <a:gd name="T28" fmla="*/ 671 w 726"/>
                    <a:gd name="T29" fmla="*/ 518 h 639"/>
                    <a:gd name="T30" fmla="*/ 659 w 726"/>
                    <a:gd name="T31" fmla="*/ 565 h 639"/>
                    <a:gd name="T32" fmla="*/ 651 w 726"/>
                    <a:gd name="T33" fmla="*/ 598 h 639"/>
                    <a:gd name="T34" fmla="*/ 642 w 726"/>
                    <a:gd name="T35" fmla="*/ 621 h 639"/>
                    <a:gd name="T36" fmla="*/ 620 w 726"/>
                    <a:gd name="T37" fmla="*/ 637 h 639"/>
                    <a:gd name="T38" fmla="*/ 600 w 726"/>
                    <a:gd name="T39" fmla="*/ 639 h 639"/>
                    <a:gd name="T40" fmla="*/ 591 w 726"/>
                    <a:gd name="T41" fmla="*/ 638 h 639"/>
                    <a:gd name="T42" fmla="*/ 299 w 726"/>
                    <a:gd name="T43" fmla="*/ 562 h 639"/>
                    <a:gd name="T44" fmla="*/ 282 w 726"/>
                    <a:gd name="T45" fmla="*/ 556 h 639"/>
                    <a:gd name="T46" fmla="*/ 265 w 726"/>
                    <a:gd name="T47" fmla="*/ 541 h 639"/>
                    <a:gd name="T48" fmla="*/ 260 w 726"/>
                    <a:gd name="T49" fmla="*/ 522 h 639"/>
                    <a:gd name="T50" fmla="*/ 270 w 726"/>
                    <a:gd name="T51" fmla="*/ 502 h 639"/>
                    <a:gd name="T52" fmla="*/ 346 w 726"/>
                    <a:gd name="T53" fmla="*/ 456 h 639"/>
                    <a:gd name="T54" fmla="*/ 230 w 726"/>
                    <a:gd name="T55" fmla="*/ 425 h 639"/>
                    <a:gd name="T56" fmla="*/ 213 w 726"/>
                    <a:gd name="T57" fmla="*/ 442 h 639"/>
                    <a:gd name="T58" fmla="*/ 196 w 726"/>
                    <a:gd name="T59" fmla="*/ 445 h 639"/>
                    <a:gd name="T60" fmla="*/ 173 w 726"/>
                    <a:gd name="T61" fmla="*/ 438 h 639"/>
                    <a:gd name="T62" fmla="*/ 21 w 726"/>
                    <a:gd name="T63" fmla="*/ 330 h 639"/>
                    <a:gd name="T64" fmla="*/ 3 w 726"/>
                    <a:gd name="T65" fmla="*/ 307 h 639"/>
                    <a:gd name="T66" fmla="*/ 0 w 726"/>
                    <a:gd name="T67" fmla="*/ 283 h 639"/>
                    <a:gd name="T68" fmla="*/ 11 w 726"/>
                    <a:gd name="T69" fmla="*/ 263 h 639"/>
                    <a:gd name="T70" fmla="*/ 150 w 726"/>
                    <a:gd name="T71" fmla="*/ 85 h 639"/>
                    <a:gd name="T72" fmla="*/ 161 w 726"/>
                    <a:gd name="T73" fmla="*/ 71 h 639"/>
                    <a:gd name="T74" fmla="*/ 178 w 726"/>
                    <a:gd name="T75" fmla="*/ 60 h 639"/>
                    <a:gd name="T76" fmla="*/ 201 w 726"/>
                    <a:gd name="T77" fmla="*/ 52 h 639"/>
                    <a:gd name="T78" fmla="*/ 242 w 726"/>
                    <a:gd name="T79" fmla="*/ 43 h 639"/>
                    <a:gd name="T80" fmla="*/ 306 w 726"/>
                    <a:gd name="T81" fmla="*/ 28 h 639"/>
                    <a:gd name="T82" fmla="*/ 345 w 726"/>
                    <a:gd name="T83" fmla="*/ 20 h 639"/>
                    <a:gd name="T84" fmla="*/ 379 w 726"/>
                    <a:gd name="T85" fmla="*/ 11 h 639"/>
                    <a:gd name="T86" fmla="*/ 398 w 726"/>
                    <a:gd name="T87" fmla="*/ 6 h 639"/>
                    <a:gd name="T88" fmla="*/ 418 w 726"/>
                    <a:gd name="T89" fmla="*/ 0 h 6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6" h="639">
                      <a:moveTo>
                        <a:pt x="606" y="589"/>
                      </a:moveTo>
                      <a:lnTo>
                        <a:pt x="605" y="589"/>
                      </a:lnTo>
                      <a:lnTo>
                        <a:pt x="603" y="589"/>
                      </a:lnTo>
                      <a:lnTo>
                        <a:pt x="606" y="615"/>
                      </a:lnTo>
                      <a:lnTo>
                        <a:pt x="606" y="589"/>
                      </a:lnTo>
                      <a:close/>
                      <a:moveTo>
                        <a:pt x="418" y="0"/>
                      </a:moveTo>
                      <a:lnTo>
                        <a:pt x="429" y="3"/>
                      </a:lnTo>
                      <a:lnTo>
                        <a:pt x="439" y="8"/>
                      </a:lnTo>
                      <a:lnTo>
                        <a:pt x="446" y="14"/>
                      </a:lnTo>
                      <a:lnTo>
                        <a:pt x="450" y="20"/>
                      </a:lnTo>
                      <a:lnTo>
                        <a:pt x="610" y="297"/>
                      </a:lnTo>
                      <a:lnTo>
                        <a:pt x="666" y="265"/>
                      </a:lnTo>
                      <a:lnTo>
                        <a:pt x="682" y="259"/>
                      </a:lnTo>
                      <a:lnTo>
                        <a:pt x="697" y="257"/>
                      </a:lnTo>
                      <a:lnTo>
                        <a:pt x="709" y="261"/>
                      </a:lnTo>
                      <a:lnTo>
                        <a:pt x="718" y="269"/>
                      </a:lnTo>
                      <a:lnTo>
                        <a:pt x="724" y="282"/>
                      </a:lnTo>
                      <a:lnTo>
                        <a:pt x="726" y="294"/>
                      </a:lnTo>
                      <a:lnTo>
                        <a:pt x="726" y="305"/>
                      </a:lnTo>
                      <a:lnTo>
                        <a:pt x="723" y="312"/>
                      </a:lnTo>
                      <a:lnTo>
                        <a:pt x="722" y="316"/>
                      </a:lnTo>
                      <a:lnTo>
                        <a:pt x="720" y="325"/>
                      </a:lnTo>
                      <a:lnTo>
                        <a:pt x="716" y="340"/>
                      </a:lnTo>
                      <a:lnTo>
                        <a:pt x="711" y="359"/>
                      </a:lnTo>
                      <a:lnTo>
                        <a:pt x="705" y="382"/>
                      </a:lnTo>
                      <a:lnTo>
                        <a:pt x="699" y="408"/>
                      </a:lnTo>
                      <a:lnTo>
                        <a:pt x="692" y="434"/>
                      </a:lnTo>
                      <a:lnTo>
                        <a:pt x="684" y="462"/>
                      </a:lnTo>
                      <a:lnTo>
                        <a:pt x="678" y="490"/>
                      </a:lnTo>
                      <a:lnTo>
                        <a:pt x="671" y="518"/>
                      </a:lnTo>
                      <a:lnTo>
                        <a:pt x="665" y="542"/>
                      </a:lnTo>
                      <a:lnTo>
                        <a:pt x="659" y="565"/>
                      </a:lnTo>
                      <a:lnTo>
                        <a:pt x="654" y="583"/>
                      </a:lnTo>
                      <a:lnTo>
                        <a:pt x="651" y="598"/>
                      </a:lnTo>
                      <a:lnTo>
                        <a:pt x="648" y="606"/>
                      </a:lnTo>
                      <a:lnTo>
                        <a:pt x="642" y="621"/>
                      </a:lnTo>
                      <a:lnTo>
                        <a:pt x="632" y="631"/>
                      </a:lnTo>
                      <a:lnTo>
                        <a:pt x="620" y="637"/>
                      </a:lnTo>
                      <a:lnTo>
                        <a:pt x="606" y="639"/>
                      </a:lnTo>
                      <a:lnTo>
                        <a:pt x="600" y="639"/>
                      </a:lnTo>
                      <a:lnTo>
                        <a:pt x="595" y="638"/>
                      </a:lnTo>
                      <a:lnTo>
                        <a:pt x="591" y="638"/>
                      </a:lnTo>
                      <a:lnTo>
                        <a:pt x="589" y="637"/>
                      </a:lnTo>
                      <a:lnTo>
                        <a:pt x="299" y="562"/>
                      </a:lnTo>
                      <a:lnTo>
                        <a:pt x="290" y="559"/>
                      </a:lnTo>
                      <a:lnTo>
                        <a:pt x="282" y="556"/>
                      </a:lnTo>
                      <a:lnTo>
                        <a:pt x="272" y="549"/>
                      </a:lnTo>
                      <a:lnTo>
                        <a:pt x="265" y="541"/>
                      </a:lnTo>
                      <a:lnTo>
                        <a:pt x="260" y="529"/>
                      </a:lnTo>
                      <a:lnTo>
                        <a:pt x="260" y="522"/>
                      </a:lnTo>
                      <a:lnTo>
                        <a:pt x="263" y="513"/>
                      </a:lnTo>
                      <a:lnTo>
                        <a:pt x="270" y="502"/>
                      </a:lnTo>
                      <a:lnTo>
                        <a:pt x="282" y="492"/>
                      </a:lnTo>
                      <a:lnTo>
                        <a:pt x="346" y="456"/>
                      </a:lnTo>
                      <a:lnTo>
                        <a:pt x="283" y="347"/>
                      </a:lnTo>
                      <a:lnTo>
                        <a:pt x="230" y="425"/>
                      </a:lnTo>
                      <a:lnTo>
                        <a:pt x="221" y="436"/>
                      </a:lnTo>
                      <a:lnTo>
                        <a:pt x="213" y="442"/>
                      </a:lnTo>
                      <a:lnTo>
                        <a:pt x="203" y="444"/>
                      </a:lnTo>
                      <a:lnTo>
                        <a:pt x="196" y="445"/>
                      </a:lnTo>
                      <a:lnTo>
                        <a:pt x="184" y="443"/>
                      </a:lnTo>
                      <a:lnTo>
                        <a:pt x="173" y="438"/>
                      </a:lnTo>
                      <a:lnTo>
                        <a:pt x="163" y="432"/>
                      </a:lnTo>
                      <a:lnTo>
                        <a:pt x="21" y="330"/>
                      </a:lnTo>
                      <a:lnTo>
                        <a:pt x="9" y="319"/>
                      </a:lnTo>
                      <a:lnTo>
                        <a:pt x="3" y="307"/>
                      </a:lnTo>
                      <a:lnTo>
                        <a:pt x="0" y="297"/>
                      </a:lnTo>
                      <a:lnTo>
                        <a:pt x="0" y="283"/>
                      </a:lnTo>
                      <a:lnTo>
                        <a:pt x="5" y="272"/>
                      </a:lnTo>
                      <a:lnTo>
                        <a:pt x="11" y="263"/>
                      </a:lnTo>
                      <a:lnTo>
                        <a:pt x="15" y="259"/>
                      </a:lnTo>
                      <a:lnTo>
                        <a:pt x="150" y="85"/>
                      </a:lnTo>
                      <a:lnTo>
                        <a:pt x="154" y="78"/>
                      </a:lnTo>
                      <a:lnTo>
                        <a:pt x="161" y="71"/>
                      </a:lnTo>
                      <a:lnTo>
                        <a:pt x="171" y="63"/>
                      </a:lnTo>
                      <a:lnTo>
                        <a:pt x="178" y="60"/>
                      </a:lnTo>
                      <a:lnTo>
                        <a:pt x="188" y="57"/>
                      </a:lnTo>
                      <a:lnTo>
                        <a:pt x="201" y="52"/>
                      </a:lnTo>
                      <a:lnTo>
                        <a:pt x="219" y="49"/>
                      </a:lnTo>
                      <a:lnTo>
                        <a:pt x="242" y="43"/>
                      </a:lnTo>
                      <a:lnTo>
                        <a:pt x="271" y="37"/>
                      </a:lnTo>
                      <a:lnTo>
                        <a:pt x="306" y="28"/>
                      </a:lnTo>
                      <a:lnTo>
                        <a:pt x="325" y="23"/>
                      </a:lnTo>
                      <a:lnTo>
                        <a:pt x="345" y="20"/>
                      </a:lnTo>
                      <a:lnTo>
                        <a:pt x="363" y="15"/>
                      </a:lnTo>
                      <a:lnTo>
                        <a:pt x="379" y="11"/>
                      </a:lnTo>
                      <a:lnTo>
                        <a:pt x="391" y="9"/>
                      </a:lnTo>
                      <a:lnTo>
                        <a:pt x="398" y="6"/>
                      </a:lnTo>
                      <a:lnTo>
                        <a:pt x="408" y="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" name="Freeform 12"/>
                <p:cNvSpPr>
                  <a:spLocks noEditPoints="1"/>
                </p:cNvSpPr>
                <p:nvPr/>
              </p:nvSpPr>
              <p:spPr bwMode="auto">
                <a:xfrm>
                  <a:off x="3898" y="3454"/>
                  <a:ext cx="108" cy="146"/>
                </a:xfrm>
                <a:custGeom>
                  <a:avLst/>
                  <a:gdLst>
                    <a:gd name="T0" fmla="*/ 454 w 540"/>
                    <a:gd name="T1" fmla="*/ 677 h 726"/>
                    <a:gd name="T2" fmla="*/ 455 w 540"/>
                    <a:gd name="T3" fmla="*/ 700 h 726"/>
                    <a:gd name="T4" fmla="*/ 387 w 540"/>
                    <a:gd name="T5" fmla="*/ 0 h 726"/>
                    <a:gd name="T6" fmla="*/ 414 w 540"/>
                    <a:gd name="T7" fmla="*/ 10 h 726"/>
                    <a:gd name="T8" fmla="*/ 430 w 540"/>
                    <a:gd name="T9" fmla="*/ 33 h 726"/>
                    <a:gd name="T10" fmla="*/ 537 w 540"/>
                    <a:gd name="T11" fmla="*/ 324 h 726"/>
                    <a:gd name="T12" fmla="*/ 538 w 540"/>
                    <a:gd name="T13" fmla="*/ 349 h 726"/>
                    <a:gd name="T14" fmla="*/ 528 w 540"/>
                    <a:gd name="T15" fmla="*/ 367 h 726"/>
                    <a:gd name="T16" fmla="*/ 508 w 540"/>
                    <a:gd name="T17" fmla="*/ 373 h 726"/>
                    <a:gd name="T18" fmla="*/ 488 w 540"/>
                    <a:gd name="T19" fmla="*/ 368 h 726"/>
                    <a:gd name="T20" fmla="*/ 367 w 540"/>
                    <a:gd name="T21" fmla="*/ 454 h 726"/>
                    <a:gd name="T22" fmla="*/ 472 w 540"/>
                    <a:gd name="T23" fmla="*/ 454 h 726"/>
                    <a:gd name="T24" fmla="*/ 490 w 540"/>
                    <a:gd name="T25" fmla="*/ 464 h 726"/>
                    <a:gd name="T26" fmla="*/ 501 w 540"/>
                    <a:gd name="T27" fmla="*/ 486 h 726"/>
                    <a:gd name="T28" fmla="*/ 501 w 540"/>
                    <a:gd name="T29" fmla="*/ 504 h 726"/>
                    <a:gd name="T30" fmla="*/ 498 w 540"/>
                    <a:gd name="T31" fmla="*/ 694 h 726"/>
                    <a:gd name="T32" fmla="*/ 488 w 540"/>
                    <a:gd name="T33" fmla="*/ 712 h 726"/>
                    <a:gd name="T34" fmla="*/ 467 w 540"/>
                    <a:gd name="T35" fmla="*/ 724 h 726"/>
                    <a:gd name="T36" fmla="*/ 445 w 540"/>
                    <a:gd name="T37" fmla="*/ 724 h 726"/>
                    <a:gd name="T38" fmla="*/ 226 w 540"/>
                    <a:gd name="T39" fmla="*/ 711 h 726"/>
                    <a:gd name="T40" fmla="*/ 211 w 540"/>
                    <a:gd name="T41" fmla="*/ 710 h 726"/>
                    <a:gd name="T42" fmla="*/ 193 w 540"/>
                    <a:gd name="T43" fmla="*/ 701 h 726"/>
                    <a:gd name="T44" fmla="*/ 172 w 540"/>
                    <a:gd name="T45" fmla="*/ 686 h 726"/>
                    <a:gd name="T46" fmla="*/ 141 w 540"/>
                    <a:gd name="T47" fmla="*/ 656 h 726"/>
                    <a:gd name="T48" fmla="*/ 93 w 540"/>
                    <a:gd name="T49" fmla="*/ 614 h 726"/>
                    <a:gd name="T50" fmla="*/ 64 w 540"/>
                    <a:gd name="T51" fmla="*/ 587 h 726"/>
                    <a:gd name="T52" fmla="*/ 39 w 540"/>
                    <a:gd name="T53" fmla="*/ 564 h 726"/>
                    <a:gd name="T54" fmla="*/ 23 w 540"/>
                    <a:gd name="T55" fmla="*/ 551 h 726"/>
                    <a:gd name="T56" fmla="*/ 6 w 540"/>
                    <a:gd name="T57" fmla="*/ 536 h 726"/>
                    <a:gd name="T58" fmla="*/ 0 w 540"/>
                    <a:gd name="T59" fmla="*/ 516 h 726"/>
                    <a:gd name="T60" fmla="*/ 5 w 540"/>
                    <a:gd name="T61" fmla="*/ 500 h 726"/>
                    <a:gd name="T62" fmla="*/ 81 w 540"/>
                    <a:gd name="T63" fmla="*/ 183 h 726"/>
                    <a:gd name="T64" fmla="*/ 58 w 540"/>
                    <a:gd name="T65" fmla="*/ 164 h 726"/>
                    <a:gd name="T66" fmla="*/ 54 w 540"/>
                    <a:gd name="T67" fmla="*/ 145 h 726"/>
                    <a:gd name="T68" fmla="*/ 63 w 540"/>
                    <a:gd name="T69" fmla="*/ 123 h 726"/>
                    <a:gd name="T70" fmla="*/ 80 w 540"/>
                    <a:gd name="T71" fmla="*/ 111 h 726"/>
                    <a:gd name="T72" fmla="*/ 90 w 540"/>
                    <a:gd name="T73" fmla="*/ 107 h 726"/>
                    <a:gd name="T74" fmla="*/ 114 w 540"/>
                    <a:gd name="T75" fmla="*/ 99 h 726"/>
                    <a:gd name="T76" fmla="*/ 154 w 540"/>
                    <a:gd name="T77" fmla="*/ 83 h 726"/>
                    <a:gd name="T78" fmla="*/ 205 w 540"/>
                    <a:gd name="T79" fmla="*/ 64 h 726"/>
                    <a:gd name="T80" fmla="*/ 259 w 540"/>
                    <a:gd name="T81" fmla="*/ 44 h 726"/>
                    <a:gd name="T82" fmla="*/ 310 w 540"/>
                    <a:gd name="T83" fmla="*/ 25 h 726"/>
                    <a:gd name="T84" fmla="*/ 349 w 540"/>
                    <a:gd name="T85" fmla="*/ 10 h 726"/>
                    <a:gd name="T86" fmla="*/ 370 w 540"/>
                    <a:gd name="T87" fmla="*/ 2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40" h="726">
                      <a:moveTo>
                        <a:pt x="455" y="676"/>
                      </a:moveTo>
                      <a:lnTo>
                        <a:pt x="454" y="677"/>
                      </a:lnTo>
                      <a:lnTo>
                        <a:pt x="451" y="678"/>
                      </a:lnTo>
                      <a:lnTo>
                        <a:pt x="455" y="700"/>
                      </a:lnTo>
                      <a:lnTo>
                        <a:pt x="455" y="676"/>
                      </a:lnTo>
                      <a:close/>
                      <a:moveTo>
                        <a:pt x="387" y="0"/>
                      </a:moveTo>
                      <a:lnTo>
                        <a:pt x="402" y="3"/>
                      </a:lnTo>
                      <a:lnTo>
                        <a:pt x="414" y="10"/>
                      </a:lnTo>
                      <a:lnTo>
                        <a:pt x="424" y="21"/>
                      </a:lnTo>
                      <a:lnTo>
                        <a:pt x="430" y="33"/>
                      </a:lnTo>
                      <a:lnTo>
                        <a:pt x="535" y="315"/>
                      </a:lnTo>
                      <a:lnTo>
                        <a:pt x="537" y="324"/>
                      </a:lnTo>
                      <a:lnTo>
                        <a:pt x="540" y="335"/>
                      </a:lnTo>
                      <a:lnTo>
                        <a:pt x="538" y="349"/>
                      </a:lnTo>
                      <a:lnTo>
                        <a:pt x="534" y="360"/>
                      </a:lnTo>
                      <a:lnTo>
                        <a:pt x="528" y="367"/>
                      </a:lnTo>
                      <a:lnTo>
                        <a:pt x="518" y="372"/>
                      </a:lnTo>
                      <a:lnTo>
                        <a:pt x="508" y="373"/>
                      </a:lnTo>
                      <a:lnTo>
                        <a:pt x="498" y="372"/>
                      </a:lnTo>
                      <a:lnTo>
                        <a:pt x="488" y="368"/>
                      </a:lnTo>
                      <a:lnTo>
                        <a:pt x="421" y="336"/>
                      </a:lnTo>
                      <a:lnTo>
                        <a:pt x="367" y="454"/>
                      </a:lnTo>
                      <a:lnTo>
                        <a:pt x="457" y="453"/>
                      </a:lnTo>
                      <a:lnTo>
                        <a:pt x="472" y="454"/>
                      </a:lnTo>
                      <a:lnTo>
                        <a:pt x="483" y="459"/>
                      </a:lnTo>
                      <a:lnTo>
                        <a:pt x="490" y="464"/>
                      </a:lnTo>
                      <a:lnTo>
                        <a:pt x="497" y="475"/>
                      </a:lnTo>
                      <a:lnTo>
                        <a:pt x="501" y="486"/>
                      </a:lnTo>
                      <a:lnTo>
                        <a:pt x="501" y="495"/>
                      </a:lnTo>
                      <a:lnTo>
                        <a:pt x="501" y="504"/>
                      </a:lnTo>
                      <a:lnTo>
                        <a:pt x="500" y="680"/>
                      </a:lnTo>
                      <a:lnTo>
                        <a:pt x="498" y="694"/>
                      </a:lnTo>
                      <a:lnTo>
                        <a:pt x="494" y="705"/>
                      </a:lnTo>
                      <a:lnTo>
                        <a:pt x="488" y="712"/>
                      </a:lnTo>
                      <a:lnTo>
                        <a:pt x="478" y="720"/>
                      </a:lnTo>
                      <a:lnTo>
                        <a:pt x="467" y="724"/>
                      </a:lnTo>
                      <a:lnTo>
                        <a:pt x="455" y="726"/>
                      </a:lnTo>
                      <a:lnTo>
                        <a:pt x="445" y="724"/>
                      </a:lnTo>
                      <a:lnTo>
                        <a:pt x="231" y="710"/>
                      </a:lnTo>
                      <a:lnTo>
                        <a:pt x="226" y="711"/>
                      </a:lnTo>
                      <a:lnTo>
                        <a:pt x="223" y="711"/>
                      </a:lnTo>
                      <a:lnTo>
                        <a:pt x="211" y="710"/>
                      </a:lnTo>
                      <a:lnTo>
                        <a:pt x="200" y="705"/>
                      </a:lnTo>
                      <a:lnTo>
                        <a:pt x="193" y="701"/>
                      </a:lnTo>
                      <a:lnTo>
                        <a:pt x="184" y="695"/>
                      </a:lnTo>
                      <a:lnTo>
                        <a:pt x="172" y="686"/>
                      </a:lnTo>
                      <a:lnTo>
                        <a:pt x="158" y="672"/>
                      </a:lnTo>
                      <a:lnTo>
                        <a:pt x="141" y="656"/>
                      </a:lnTo>
                      <a:lnTo>
                        <a:pt x="119" y="637"/>
                      </a:lnTo>
                      <a:lnTo>
                        <a:pt x="93" y="614"/>
                      </a:lnTo>
                      <a:lnTo>
                        <a:pt x="79" y="601"/>
                      </a:lnTo>
                      <a:lnTo>
                        <a:pt x="64" y="587"/>
                      </a:lnTo>
                      <a:lnTo>
                        <a:pt x="51" y="575"/>
                      </a:lnTo>
                      <a:lnTo>
                        <a:pt x="39" y="564"/>
                      </a:lnTo>
                      <a:lnTo>
                        <a:pt x="29" y="556"/>
                      </a:lnTo>
                      <a:lnTo>
                        <a:pt x="23" y="551"/>
                      </a:lnTo>
                      <a:lnTo>
                        <a:pt x="14" y="545"/>
                      </a:lnTo>
                      <a:lnTo>
                        <a:pt x="6" y="536"/>
                      </a:lnTo>
                      <a:lnTo>
                        <a:pt x="3" y="529"/>
                      </a:lnTo>
                      <a:lnTo>
                        <a:pt x="0" y="516"/>
                      </a:lnTo>
                      <a:lnTo>
                        <a:pt x="3" y="506"/>
                      </a:lnTo>
                      <a:lnTo>
                        <a:pt x="5" y="500"/>
                      </a:lnTo>
                      <a:lnTo>
                        <a:pt x="141" y="210"/>
                      </a:lnTo>
                      <a:lnTo>
                        <a:pt x="81" y="183"/>
                      </a:lnTo>
                      <a:lnTo>
                        <a:pt x="67" y="174"/>
                      </a:lnTo>
                      <a:lnTo>
                        <a:pt x="58" y="164"/>
                      </a:lnTo>
                      <a:lnTo>
                        <a:pt x="55" y="155"/>
                      </a:lnTo>
                      <a:lnTo>
                        <a:pt x="54" y="145"/>
                      </a:lnTo>
                      <a:lnTo>
                        <a:pt x="57" y="133"/>
                      </a:lnTo>
                      <a:lnTo>
                        <a:pt x="63" y="123"/>
                      </a:lnTo>
                      <a:lnTo>
                        <a:pt x="73" y="116"/>
                      </a:lnTo>
                      <a:lnTo>
                        <a:pt x="80" y="111"/>
                      </a:lnTo>
                      <a:lnTo>
                        <a:pt x="87" y="109"/>
                      </a:lnTo>
                      <a:lnTo>
                        <a:pt x="90" y="107"/>
                      </a:lnTo>
                      <a:lnTo>
                        <a:pt x="99" y="104"/>
                      </a:lnTo>
                      <a:lnTo>
                        <a:pt x="114" y="99"/>
                      </a:lnTo>
                      <a:lnTo>
                        <a:pt x="132" y="92"/>
                      </a:lnTo>
                      <a:lnTo>
                        <a:pt x="154" y="83"/>
                      </a:lnTo>
                      <a:lnTo>
                        <a:pt x="179" y="75"/>
                      </a:lnTo>
                      <a:lnTo>
                        <a:pt x="205" y="64"/>
                      </a:lnTo>
                      <a:lnTo>
                        <a:pt x="232" y="54"/>
                      </a:lnTo>
                      <a:lnTo>
                        <a:pt x="259" y="44"/>
                      </a:lnTo>
                      <a:lnTo>
                        <a:pt x="284" y="35"/>
                      </a:lnTo>
                      <a:lnTo>
                        <a:pt x="310" y="25"/>
                      </a:lnTo>
                      <a:lnTo>
                        <a:pt x="330" y="16"/>
                      </a:lnTo>
                      <a:lnTo>
                        <a:pt x="349" y="10"/>
                      </a:lnTo>
                      <a:lnTo>
                        <a:pt x="363" y="6"/>
                      </a:lnTo>
                      <a:lnTo>
                        <a:pt x="370" y="2"/>
                      </a:lnTo>
                      <a:lnTo>
                        <a:pt x="387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37" name="그룹 36"/>
          <p:cNvGrpSpPr/>
          <p:nvPr/>
        </p:nvGrpSpPr>
        <p:grpSpPr>
          <a:xfrm>
            <a:off x="766763" y="457006"/>
            <a:ext cx="828675" cy="825135"/>
            <a:chOff x="4470343" y="3032825"/>
            <a:chExt cx="960782" cy="956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직사각형 37"/>
            <p:cNvSpPr/>
            <p:nvPr/>
          </p:nvSpPr>
          <p:spPr>
            <a:xfrm>
              <a:off x="4470343" y="3032825"/>
              <a:ext cx="960782" cy="956678"/>
            </a:xfrm>
            <a:prstGeom prst="rect">
              <a:avLst/>
            </a:prstGeom>
            <a:solidFill>
              <a:srgbClr val="FF8878"/>
            </a:solidFill>
            <a:ln>
              <a:solidFill>
                <a:srgbClr val="FF8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607267" y="3163883"/>
              <a:ext cx="686934" cy="694800"/>
            </a:xfrm>
            <a:custGeom>
              <a:avLst/>
              <a:gdLst>
                <a:gd name="T0" fmla="*/ 2319 w 3259"/>
                <a:gd name="T1" fmla="*/ 2118 h 3338"/>
                <a:gd name="T2" fmla="*/ 1028 w 3259"/>
                <a:gd name="T3" fmla="*/ 809 h 3338"/>
                <a:gd name="T4" fmla="*/ 1285 w 3259"/>
                <a:gd name="T5" fmla="*/ 1018 h 3338"/>
                <a:gd name="T6" fmla="*/ 1336 w 3259"/>
                <a:gd name="T7" fmla="*/ 1045 h 3338"/>
                <a:gd name="T8" fmla="*/ 1535 w 3259"/>
                <a:gd name="T9" fmla="*/ 1237 h 3338"/>
                <a:gd name="T10" fmla="*/ 1580 w 3259"/>
                <a:gd name="T11" fmla="*/ 1267 h 3338"/>
                <a:gd name="T12" fmla="*/ 1642 w 3259"/>
                <a:gd name="T13" fmla="*/ 1450 h 3338"/>
                <a:gd name="T14" fmla="*/ 2013 w 3259"/>
                <a:gd name="T15" fmla="*/ 1446 h 3338"/>
                <a:gd name="T16" fmla="*/ 2036 w 3259"/>
                <a:gd name="T17" fmla="*/ 1497 h 3338"/>
                <a:gd name="T18" fmla="*/ 1619 w 3259"/>
                <a:gd name="T19" fmla="*/ 1527 h 3338"/>
                <a:gd name="T20" fmla="*/ 1535 w 3259"/>
                <a:gd name="T21" fmla="*/ 1376 h 3338"/>
                <a:gd name="T22" fmla="*/ 1428 w 3259"/>
                <a:gd name="T23" fmla="*/ 1521 h 3338"/>
                <a:gd name="T24" fmla="*/ 1293 w 3259"/>
                <a:gd name="T25" fmla="*/ 1178 h 3338"/>
                <a:gd name="T26" fmla="*/ 1138 w 3259"/>
                <a:gd name="T27" fmla="*/ 1525 h 3338"/>
                <a:gd name="T28" fmla="*/ 1094 w 3259"/>
                <a:gd name="T29" fmla="*/ 1496 h 3338"/>
                <a:gd name="T30" fmla="*/ 834 w 3259"/>
                <a:gd name="T31" fmla="*/ 1516 h 3338"/>
                <a:gd name="T32" fmla="*/ 784 w 3259"/>
                <a:gd name="T33" fmla="*/ 1499 h 3338"/>
                <a:gd name="T34" fmla="*/ 600 w 3259"/>
                <a:gd name="T35" fmla="*/ 1524 h 3338"/>
                <a:gd name="T36" fmla="*/ 407 w 3259"/>
                <a:gd name="T37" fmla="*/ 1509 h 3338"/>
                <a:gd name="T38" fmla="*/ 414 w 3259"/>
                <a:gd name="T39" fmla="*/ 1453 h 3338"/>
                <a:gd name="T40" fmla="*/ 566 w 3259"/>
                <a:gd name="T41" fmla="*/ 1428 h 3338"/>
                <a:gd name="T42" fmla="*/ 676 w 3259"/>
                <a:gd name="T43" fmla="*/ 1179 h 3338"/>
                <a:gd name="T44" fmla="*/ 726 w 3259"/>
                <a:gd name="T45" fmla="*/ 1195 h 3338"/>
                <a:gd name="T46" fmla="*/ 972 w 3259"/>
                <a:gd name="T47" fmla="*/ 782 h 3338"/>
                <a:gd name="T48" fmla="*/ 1075 w 3259"/>
                <a:gd name="T49" fmla="*/ 322 h 3338"/>
                <a:gd name="T50" fmla="*/ 741 w 3259"/>
                <a:gd name="T51" fmla="*/ 448 h 3338"/>
                <a:gd name="T52" fmla="*/ 484 w 3259"/>
                <a:gd name="T53" fmla="*/ 688 h 3338"/>
                <a:gd name="T54" fmla="*/ 333 w 3259"/>
                <a:gd name="T55" fmla="*/ 1011 h 3338"/>
                <a:gd name="T56" fmla="*/ 319 w 3259"/>
                <a:gd name="T57" fmla="*/ 1383 h 3338"/>
                <a:gd name="T58" fmla="*/ 444 w 3259"/>
                <a:gd name="T59" fmla="*/ 1720 h 3338"/>
                <a:gd name="T60" fmla="*/ 682 w 3259"/>
                <a:gd name="T61" fmla="*/ 1979 h 3338"/>
                <a:gd name="T62" fmla="*/ 1004 w 3259"/>
                <a:gd name="T63" fmla="*/ 2131 h 3338"/>
                <a:gd name="T64" fmla="*/ 1372 w 3259"/>
                <a:gd name="T65" fmla="*/ 2146 h 3338"/>
                <a:gd name="T66" fmla="*/ 1706 w 3259"/>
                <a:gd name="T67" fmla="*/ 2019 h 3338"/>
                <a:gd name="T68" fmla="*/ 1963 w 3259"/>
                <a:gd name="T69" fmla="*/ 1779 h 3338"/>
                <a:gd name="T70" fmla="*/ 2113 w 3259"/>
                <a:gd name="T71" fmla="*/ 1455 h 3338"/>
                <a:gd name="T72" fmla="*/ 2128 w 3259"/>
                <a:gd name="T73" fmla="*/ 1084 h 3338"/>
                <a:gd name="T74" fmla="*/ 2002 w 3259"/>
                <a:gd name="T75" fmla="*/ 747 h 3338"/>
                <a:gd name="T76" fmla="*/ 1765 w 3259"/>
                <a:gd name="T77" fmla="*/ 489 h 3338"/>
                <a:gd name="T78" fmla="*/ 1444 w 3259"/>
                <a:gd name="T79" fmla="*/ 337 h 3338"/>
                <a:gd name="T80" fmla="*/ 1224 w 3259"/>
                <a:gd name="T81" fmla="*/ 0 h 3338"/>
                <a:gd name="T82" fmla="*/ 1660 w 3259"/>
                <a:gd name="T83" fmla="*/ 81 h 3338"/>
                <a:gd name="T84" fmla="*/ 2026 w 3259"/>
                <a:gd name="T85" fmla="*/ 303 h 3338"/>
                <a:gd name="T86" fmla="*/ 2295 w 3259"/>
                <a:gd name="T87" fmla="*/ 636 h 3338"/>
                <a:gd name="T88" fmla="*/ 2434 w 3259"/>
                <a:gd name="T89" fmla="*/ 1051 h 3338"/>
                <a:gd name="T90" fmla="*/ 2418 w 3259"/>
                <a:gd name="T91" fmla="*/ 1503 h 3338"/>
                <a:gd name="T92" fmla="*/ 2250 w 3259"/>
                <a:gd name="T93" fmla="*/ 1905 h 3338"/>
                <a:gd name="T94" fmla="*/ 1959 w 3259"/>
                <a:gd name="T95" fmla="*/ 2218 h 3338"/>
                <a:gd name="T96" fmla="*/ 1577 w 3259"/>
                <a:gd name="T97" fmla="*/ 2415 h 3338"/>
                <a:gd name="T98" fmla="*/ 1133 w 3259"/>
                <a:gd name="T99" fmla="*/ 2463 h 3338"/>
                <a:gd name="T100" fmla="*/ 708 w 3259"/>
                <a:gd name="T101" fmla="*/ 2353 h 3338"/>
                <a:gd name="T102" fmla="*/ 358 w 3259"/>
                <a:gd name="T103" fmla="*/ 2105 h 3338"/>
                <a:gd name="T104" fmla="*/ 113 w 3259"/>
                <a:gd name="T105" fmla="*/ 1753 h 3338"/>
                <a:gd name="T106" fmla="*/ 3 w 3259"/>
                <a:gd name="T107" fmla="*/ 1325 h 3338"/>
                <a:gd name="T108" fmla="*/ 51 w 3259"/>
                <a:gd name="T109" fmla="*/ 877 h 3338"/>
                <a:gd name="T110" fmla="*/ 246 w 3259"/>
                <a:gd name="T111" fmla="*/ 492 h 3338"/>
                <a:gd name="T112" fmla="*/ 557 w 3259"/>
                <a:gd name="T113" fmla="*/ 199 h 3338"/>
                <a:gd name="T114" fmla="*/ 956 w 3259"/>
                <a:gd name="T115" fmla="*/ 30 h 3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59" h="3338">
                  <a:moveTo>
                    <a:pt x="2319" y="2118"/>
                  </a:moveTo>
                  <a:lnTo>
                    <a:pt x="3259" y="3065"/>
                  </a:lnTo>
                  <a:lnTo>
                    <a:pt x="2988" y="3338"/>
                  </a:lnTo>
                  <a:lnTo>
                    <a:pt x="2047" y="2391"/>
                  </a:lnTo>
                  <a:lnTo>
                    <a:pt x="2319" y="2118"/>
                  </a:lnTo>
                  <a:close/>
                  <a:moveTo>
                    <a:pt x="995" y="779"/>
                  </a:moveTo>
                  <a:lnTo>
                    <a:pt x="1006" y="782"/>
                  </a:lnTo>
                  <a:lnTo>
                    <a:pt x="1015" y="787"/>
                  </a:lnTo>
                  <a:lnTo>
                    <a:pt x="1023" y="796"/>
                  </a:lnTo>
                  <a:lnTo>
                    <a:pt x="1028" y="809"/>
                  </a:lnTo>
                  <a:lnTo>
                    <a:pt x="1144" y="1344"/>
                  </a:lnTo>
                  <a:lnTo>
                    <a:pt x="1257" y="1045"/>
                  </a:lnTo>
                  <a:lnTo>
                    <a:pt x="1265" y="1032"/>
                  </a:lnTo>
                  <a:lnTo>
                    <a:pt x="1274" y="1024"/>
                  </a:lnTo>
                  <a:lnTo>
                    <a:pt x="1285" y="1018"/>
                  </a:lnTo>
                  <a:lnTo>
                    <a:pt x="1297" y="1016"/>
                  </a:lnTo>
                  <a:lnTo>
                    <a:pt x="1309" y="1018"/>
                  </a:lnTo>
                  <a:lnTo>
                    <a:pt x="1320" y="1023"/>
                  </a:lnTo>
                  <a:lnTo>
                    <a:pt x="1329" y="1032"/>
                  </a:lnTo>
                  <a:lnTo>
                    <a:pt x="1336" y="1045"/>
                  </a:lnTo>
                  <a:lnTo>
                    <a:pt x="1442" y="1378"/>
                  </a:lnTo>
                  <a:lnTo>
                    <a:pt x="1507" y="1257"/>
                  </a:lnTo>
                  <a:lnTo>
                    <a:pt x="1514" y="1247"/>
                  </a:lnTo>
                  <a:lnTo>
                    <a:pt x="1524" y="1241"/>
                  </a:lnTo>
                  <a:lnTo>
                    <a:pt x="1535" y="1237"/>
                  </a:lnTo>
                  <a:lnTo>
                    <a:pt x="1546" y="1237"/>
                  </a:lnTo>
                  <a:lnTo>
                    <a:pt x="1557" y="1242"/>
                  </a:lnTo>
                  <a:lnTo>
                    <a:pt x="1566" y="1248"/>
                  </a:lnTo>
                  <a:lnTo>
                    <a:pt x="1575" y="1256"/>
                  </a:lnTo>
                  <a:lnTo>
                    <a:pt x="1580" y="1267"/>
                  </a:lnTo>
                  <a:lnTo>
                    <a:pt x="1634" y="1409"/>
                  </a:lnTo>
                  <a:lnTo>
                    <a:pt x="1638" y="1423"/>
                  </a:lnTo>
                  <a:lnTo>
                    <a:pt x="1641" y="1434"/>
                  </a:lnTo>
                  <a:lnTo>
                    <a:pt x="1642" y="1443"/>
                  </a:lnTo>
                  <a:lnTo>
                    <a:pt x="1642" y="1450"/>
                  </a:lnTo>
                  <a:lnTo>
                    <a:pt x="1648" y="1446"/>
                  </a:lnTo>
                  <a:lnTo>
                    <a:pt x="1658" y="1445"/>
                  </a:lnTo>
                  <a:lnTo>
                    <a:pt x="1670" y="1444"/>
                  </a:lnTo>
                  <a:lnTo>
                    <a:pt x="1998" y="1444"/>
                  </a:lnTo>
                  <a:lnTo>
                    <a:pt x="2013" y="1446"/>
                  </a:lnTo>
                  <a:lnTo>
                    <a:pt x="2023" y="1453"/>
                  </a:lnTo>
                  <a:lnTo>
                    <a:pt x="2032" y="1462"/>
                  </a:lnTo>
                  <a:lnTo>
                    <a:pt x="2036" y="1473"/>
                  </a:lnTo>
                  <a:lnTo>
                    <a:pt x="2038" y="1486"/>
                  </a:lnTo>
                  <a:lnTo>
                    <a:pt x="2036" y="1497"/>
                  </a:lnTo>
                  <a:lnTo>
                    <a:pt x="2032" y="1509"/>
                  </a:lnTo>
                  <a:lnTo>
                    <a:pt x="2023" y="1517"/>
                  </a:lnTo>
                  <a:lnTo>
                    <a:pt x="2013" y="1524"/>
                  </a:lnTo>
                  <a:lnTo>
                    <a:pt x="1998" y="1527"/>
                  </a:lnTo>
                  <a:lnTo>
                    <a:pt x="1619" y="1527"/>
                  </a:lnTo>
                  <a:lnTo>
                    <a:pt x="1605" y="1524"/>
                  </a:lnTo>
                  <a:lnTo>
                    <a:pt x="1595" y="1517"/>
                  </a:lnTo>
                  <a:lnTo>
                    <a:pt x="1585" y="1508"/>
                  </a:lnTo>
                  <a:lnTo>
                    <a:pt x="1579" y="1496"/>
                  </a:lnTo>
                  <a:lnTo>
                    <a:pt x="1535" y="1376"/>
                  </a:lnTo>
                  <a:lnTo>
                    <a:pt x="1467" y="1502"/>
                  </a:lnTo>
                  <a:lnTo>
                    <a:pt x="1460" y="1512"/>
                  </a:lnTo>
                  <a:lnTo>
                    <a:pt x="1450" y="1518"/>
                  </a:lnTo>
                  <a:lnTo>
                    <a:pt x="1440" y="1521"/>
                  </a:lnTo>
                  <a:lnTo>
                    <a:pt x="1428" y="1521"/>
                  </a:lnTo>
                  <a:lnTo>
                    <a:pt x="1417" y="1518"/>
                  </a:lnTo>
                  <a:lnTo>
                    <a:pt x="1407" y="1512"/>
                  </a:lnTo>
                  <a:lnTo>
                    <a:pt x="1399" y="1503"/>
                  </a:lnTo>
                  <a:lnTo>
                    <a:pt x="1394" y="1492"/>
                  </a:lnTo>
                  <a:lnTo>
                    <a:pt x="1293" y="1178"/>
                  </a:lnTo>
                  <a:lnTo>
                    <a:pt x="1173" y="1496"/>
                  </a:lnTo>
                  <a:lnTo>
                    <a:pt x="1166" y="1507"/>
                  </a:lnTo>
                  <a:lnTo>
                    <a:pt x="1159" y="1515"/>
                  </a:lnTo>
                  <a:lnTo>
                    <a:pt x="1148" y="1521"/>
                  </a:lnTo>
                  <a:lnTo>
                    <a:pt x="1138" y="1525"/>
                  </a:lnTo>
                  <a:lnTo>
                    <a:pt x="1126" y="1526"/>
                  </a:lnTo>
                  <a:lnTo>
                    <a:pt x="1116" y="1522"/>
                  </a:lnTo>
                  <a:lnTo>
                    <a:pt x="1106" y="1517"/>
                  </a:lnTo>
                  <a:lnTo>
                    <a:pt x="1099" y="1509"/>
                  </a:lnTo>
                  <a:lnTo>
                    <a:pt x="1094" y="1496"/>
                  </a:lnTo>
                  <a:lnTo>
                    <a:pt x="986" y="993"/>
                  </a:lnTo>
                  <a:lnTo>
                    <a:pt x="857" y="1490"/>
                  </a:lnTo>
                  <a:lnTo>
                    <a:pt x="853" y="1501"/>
                  </a:lnTo>
                  <a:lnTo>
                    <a:pt x="845" y="1510"/>
                  </a:lnTo>
                  <a:lnTo>
                    <a:pt x="834" y="1516"/>
                  </a:lnTo>
                  <a:lnTo>
                    <a:pt x="824" y="1519"/>
                  </a:lnTo>
                  <a:lnTo>
                    <a:pt x="812" y="1519"/>
                  </a:lnTo>
                  <a:lnTo>
                    <a:pt x="801" y="1516"/>
                  </a:lnTo>
                  <a:lnTo>
                    <a:pt x="791" y="1510"/>
                  </a:lnTo>
                  <a:lnTo>
                    <a:pt x="784" y="1499"/>
                  </a:lnTo>
                  <a:lnTo>
                    <a:pt x="696" y="1317"/>
                  </a:lnTo>
                  <a:lnTo>
                    <a:pt x="627" y="1496"/>
                  </a:lnTo>
                  <a:lnTo>
                    <a:pt x="620" y="1508"/>
                  </a:lnTo>
                  <a:lnTo>
                    <a:pt x="611" y="1517"/>
                  </a:lnTo>
                  <a:lnTo>
                    <a:pt x="600" y="1524"/>
                  </a:lnTo>
                  <a:lnTo>
                    <a:pt x="587" y="1527"/>
                  </a:lnTo>
                  <a:lnTo>
                    <a:pt x="439" y="1527"/>
                  </a:lnTo>
                  <a:lnTo>
                    <a:pt x="425" y="1524"/>
                  </a:lnTo>
                  <a:lnTo>
                    <a:pt x="414" y="1517"/>
                  </a:lnTo>
                  <a:lnTo>
                    <a:pt x="407" y="1509"/>
                  </a:lnTo>
                  <a:lnTo>
                    <a:pt x="401" y="1497"/>
                  </a:lnTo>
                  <a:lnTo>
                    <a:pt x="400" y="1486"/>
                  </a:lnTo>
                  <a:lnTo>
                    <a:pt x="401" y="1473"/>
                  </a:lnTo>
                  <a:lnTo>
                    <a:pt x="407" y="1462"/>
                  </a:lnTo>
                  <a:lnTo>
                    <a:pt x="414" y="1453"/>
                  </a:lnTo>
                  <a:lnTo>
                    <a:pt x="425" y="1446"/>
                  </a:lnTo>
                  <a:lnTo>
                    <a:pt x="439" y="1444"/>
                  </a:lnTo>
                  <a:lnTo>
                    <a:pt x="558" y="1444"/>
                  </a:lnTo>
                  <a:lnTo>
                    <a:pt x="562" y="1438"/>
                  </a:lnTo>
                  <a:lnTo>
                    <a:pt x="566" y="1428"/>
                  </a:lnTo>
                  <a:lnTo>
                    <a:pt x="570" y="1416"/>
                  </a:lnTo>
                  <a:lnTo>
                    <a:pt x="652" y="1205"/>
                  </a:lnTo>
                  <a:lnTo>
                    <a:pt x="658" y="1194"/>
                  </a:lnTo>
                  <a:lnTo>
                    <a:pt x="666" y="1186"/>
                  </a:lnTo>
                  <a:lnTo>
                    <a:pt x="676" y="1179"/>
                  </a:lnTo>
                  <a:lnTo>
                    <a:pt x="687" y="1176"/>
                  </a:lnTo>
                  <a:lnTo>
                    <a:pt x="698" y="1175"/>
                  </a:lnTo>
                  <a:lnTo>
                    <a:pt x="709" y="1177"/>
                  </a:lnTo>
                  <a:lnTo>
                    <a:pt x="719" y="1185"/>
                  </a:lnTo>
                  <a:lnTo>
                    <a:pt x="726" y="1195"/>
                  </a:lnTo>
                  <a:lnTo>
                    <a:pt x="807" y="1362"/>
                  </a:lnTo>
                  <a:lnTo>
                    <a:pt x="949" y="809"/>
                  </a:lnTo>
                  <a:lnTo>
                    <a:pt x="955" y="797"/>
                  </a:lnTo>
                  <a:lnTo>
                    <a:pt x="963" y="789"/>
                  </a:lnTo>
                  <a:lnTo>
                    <a:pt x="972" y="782"/>
                  </a:lnTo>
                  <a:lnTo>
                    <a:pt x="984" y="779"/>
                  </a:lnTo>
                  <a:lnTo>
                    <a:pt x="995" y="779"/>
                  </a:lnTo>
                  <a:close/>
                  <a:moveTo>
                    <a:pt x="1224" y="310"/>
                  </a:moveTo>
                  <a:lnTo>
                    <a:pt x="1148" y="312"/>
                  </a:lnTo>
                  <a:lnTo>
                    <a:pt x="1075" y="322"/>
                  </a:lnTo>
                  <a:lnTo>
                    <a:pt x="1004" y="337"/>
                  </a:lnTo>
                  <a:lnTo>
                    <a:pt x="934" y="357"/>
                  </a:lnTo>
                  <a:lnTo>
                    <a:pt x="868" y="382"/>
                  </a:lnTo>
                  <a:lnTo>
                    <a:pt x="803" y="413"/>
                  </a:lnTo>
                  <a:lnTo>
                    <a:pt x="741" y="448"/>
                  </a:lnTo>
                  <a:lnTo>
                    <a:pt x="682" y="489"/>
                  </a:lnTo>
                  <a:lnTo>
                    <a:pt x="628" y="532"/>
                  </a:lnTo>
                  <a:lnTo>
                    <a:pt x="575" y="580"/>
                  </a:lnTo>
                  <a:lnTo>
                    <a:pt x="528" y="632"/>
                  </a:lnTo>
                  <a:lnTo>
                    <a:pt x="484" y="688"/>
                  </a:lnTo>
                  <a:lnTo>
                    <a:pt x="444" y="747"/>
                  </a:lnTo>
                  <a:lnTo>
                    <a:pt x="410" y="810"/>
                  </a:lnTo>
                  <a:lnTo>
                    <a:pt x="379" y="874"/>
                  </a:lnTo>
                  <a:lnTo>
                    <a:pt x="354" y="942"/>
                  </a:lnTo>
                  <a:lnTo>
                    <a:pt x="333" y="1011"/>
                  </a:lnTo>
                  <a:lnTo>
                    <a:pt x="319" y="1084"/>
                  </a:lnTo>
                  <a:lnTo>
                    <a:pt x="310" y="1158"/>
                  </a:lnTo>
                  <a:lnTo>
                    <a:pt x="307" y="1233"/>
                  </a:lnTo>
                  <a:lnTo>
                    <a:pt x="310" y="1309"/>
                  </a:lnTo>
                  <a:lnTo>
                    <a:pt x="319" y="1383"/>
                  </a:lnTo>
                  <a:lnTo>
                    <a:pt x="333" y="1455"/>
                  </a:lnTo>
                  <a:lnTo>
                    <a:pt x="354" y="1526"/>
                  </a:lnTo>
                  <a:lnTo>
                    <a:pt x="379" y="1592"/>
                  </a:lnTo>
                  <a:lnTo>
                    <a:pt x="410" y="1658"/>
                  </a:lnTo>
                  <a:lnTo>
                    <a:pt x="444" y="1720"/>
                  </a:lnTo>
                  <a:lnTo>
                    <a:pt x="484" y="1779"/>
                  </a:lnTo>
                  <a:lnTo>
                    <a:pt x="528" y="1834"/>
                  </a:lnTo>
                  <a:lnTo>
                    <a:pt x="575" y="1887"/>
                  </a:lnTo>
                  <a:lnTo>
                    <a:pt x="628" y="1934"/>
                  </a:lnTo>
                  <a:lnTo>
                    <a:pt x="682" y="1979"/>
                  </a:lnTo>
                  <a:lnTo>
                    <a:pt x="741" y="2019"/>
                  </a:lnTo>
                  <a:lnTo>
                    <a:pt x="803" y="2054"/>
                  </a:lnTo>
                  <a:lnTo>
                    <a:pt x="868" y="2084"/>
                  </a:lnTo>
                  <a:lnTo>
                    <a:pt x="934" y="2110"/>
                  </a:lnTo>
                  <a:lnTo>
                    <a:pt x="1004" y="2131"/>
                  </a:lnTo>
                  <a:lnTo>
                    <a:pt x="1075" y="2146"/>
                  </a:lnTo>
                  <a:lnTo>
                    <a:pt x="1148" y="2154"/>
                  </a:lnTo>
                  <a:lnTo>
                    <a:pt x="1224" y="2157"/>
                  </a:lnTo>
                  <a:lnTo>
                    <a:pt x="1298" y="2154"/>
                  </a:lnTo>
                  <a:lnTo>
                    <a:pt x="1372" y="2146"/>
                  </a:lnTo>
                  <a:lnTo>
                    <a:pt x="1444" y="2131"/>
                  </a:lnTo>
                  <a:lnTo>
                    <a:pt x="1513" y="2110"/>
                  </a:lnTo>
                  <a:lnTo>
                    <a:pt x="1580" y="2084"/>
                  </a:lnTo>
                  <a:lnTo>
                    <a:pt x="1644" y="2054"/>
                  </a:lnTo>
                  <a:lnTo>
                    <a:pt x="1706" y="2019"/>
                  </a:lnTo>
                  <a:lnTo>
                    <a:pt x="1765" y="1979"/>
                  </a:lnTo>
                  <a:lnTo>
                    <a:pt x="1820" y="1934"/>
                  </a:lnTo>
                  <a:lnTo>
                    <a:pt x="1871" y="1887"/>
                  </a:lnTo>
                  <a:lnTo>
                    <a:pt x="1920" y="1834"/>
                  </a:lnTo>
                  <a:lnTo>
                    <a:pt x="1963" y="1779"/>
                  </a:lnTo>
                  <a:lnTo>
                    <a:pt x="2002" y="1720"/>
                  </a:lnTo>
                  <a:lnTo>
                    <a:pt x="2038" y="1658"/>
                  </a:lnTo>
                  <a:lnTo>
                    <a:pt x="2068" y="1592"/>
                  </a:lnTo>
                  <a:lnTo>
                    <a:pt x="2094" y="1526"/>
                  </a:lnTo>
                  <a:lnTo>
                    <a:pt x="2113" y="1455"/>
                  </a:lnTo>
                  <a:lnTo>
                    <a:pt x="2128" y="1383"/>
                  </a:lnTo>
                  <a:lnTo>
                    <a:pt x="2138" y="1309"/>
                  </a:lnTo>
                  <a:lnTo>
                    <a:pt x="2140" y="1233"/>
                  </a:lnTo>
                  <a:lnTo>
                    <a:pt x="2138" y="1158"/>
                  </a:lnTo>
                  <a:lnTo>
                    <a:pt x="2128" y="1084"/>
                  </a:lnTo>
                  <a:lnTo>
                    <a:pt x="2113" y="1011"/>
                  </a:lnTo>
                  <a:lnTo>
                    <a:pt x="2094" y="942"/>
                  </a:lnTo>
                  <a:lnTo>
                    <a:pt x="2068" y="874"/>
                  </a:lnTo>
                  <a:lnTo>
                    <a:pt x="2038" y="810"/>
                  </a:lnTo>
                  <a:lnTo>
                    <a:pt x="2002" y="747"/>
                  </a:lnTo>
                  <a:lnTo>
                    <a:pt x="1963" y="688"/>
                  </a:lnTo>
                  <a:lnTo>
                    <a:pt x="1920" y="632"/>
                  </a:lnTo>
                  <a:lnTo>
                    <a:pt x="1871" y="580"/>
                  </a:lnTo>
                  <a:lnTo>
                    <a:pt x="1820" y="532"/>
                  </a:lnTo>
                  <a:lnTo>
                    <a:pt x="1765" y="489"/>
                  </a:lnTo>
                  <a:lnTo>
                    <a:pt x="1706" y="448"/>
                  </a:lnTo>
                  <a:lnTo>
                    <a:pt x="1644" y="413"/>
                  </a:lnTo>
                  <a:lnTo>
                    <a:pt x="1580" y="382"/>
                  </a:lnTo>
                  <a:lnTo>
                    <a:pt x="1513" y="357"/>
                  </a:lnTo>
                  <a:lnTo>
                    <a:pt x="1444" y="337"/>
                  </a:lnTo>
                  <a:lnTo>
                    <a:pt x="1372" y="322"/>
                  </a:lnTo>
                  <a:lnTo>
                    <a:pt x="1298" y="312"/>
                  </a:lnTo>
                  <a:lnTo>
                    <a:pt x="1224" y="310"/>
                  </a:lnTo>
                  <a:close/>
                  <a:moveTo>
                    <a:pt x="1224" y="0"/>
                  </a:moveTo>
                  <a:lnTo>
                    <a:pt x="1224" y="0"/>
                  </a:lnTo>
                  <a:lnTo>
                    <a:pt x="1315" y="4"/>
                  </a:lnTo>
                  <a:lnTo>
                    <a:pt x="1404" y="13"/>
                  </a:lnTo>
                  <a:lnTo>
                    <a:pt x="1491" y="30"/>
                  </a:lnTo>
                  <a:lnTo>
                    <a:pt x="1577" y="52"/>
                  </a:lnTo>
                  <a:lnTo>
                    <a:pt x="1660" y="81"/>
                  </a:lnTo>
                  <a:lnTo>
                    <a:pt x="1739" y="115"/>
                  </a:lnTo>
                  <a:lnTo>
                    <a:pt x="1816" y="154"/>
                  </a:lnTo>
                  <a:lnTo>
                    <a:pt x="1889" y="199"/>
                  </a:lnTo>
                  <a:lnTo>
                    <a:pt x="1959" y="249"/>
                  </a:lnTo>
                  <a:lnTo>
                    <a:pt x="2026" y="303"/>
                  </a:lnTo>
                  <a:lnTo>
                    <a:pt x="2088" y="362"/>
                  </a:lnTo>
                  <a:lnTo>
                    <a:pt x="2147" y="424"/>
                  </a:lnTo>
                  <a:lnTo>
                    <a:pt x="2200" y="492"/>
                  </a:lnTo>
                  <a:lnTo>
                    <a:pt x="2250" y="563"/>
                  </a:lnTo>
                  <a:lnTo>
                    <a:pt x="2295" y="636"/>
                  </a:lnTo>
                  <a:lnTo>
                    <a:pt x="2333" y="714"/>
                  </a:lnTo>
                  <a:lnTo>
                    <a:pt x="2367" y="795"/>
                  </a:lnTo>
                  <a:lnTo>
                    <a:pt x="2395" y="877"/>
                  </a:lnTo>
                  <a:lnTo>
                    <a:pt x="2418" y="964"/>
                  </a:lnTo>
                  <a:lnTo>
                    <a:pt x="2434" y="1051"/>
                  </a:lnTo>
                  <a:lnTo>
                    <a:pt x="2444" y="1141"/>
                  </a:lnTo>
                  <a:lnTo>
                    <a:pt x="2448" y="1233"/>
                  </a:lnTo>
                  <a:lnTo>
                    <a:pt x="2444" y="1325"/>
                  </a:lnTo>
                  <a:lnTo>
                    <a:pt x="2434" y="1416"/>
                  </a:lnTo>
                  <a:lnTo>
                    <a:pt x="2418" y="1503"/>
                  </a:lnTo>
                  <a:lnTo>
                    <a:pt x="2395" y="1589"/>
                  </a:lnTo>
                  <a:lnTo>
                    <a:pt x="2367" y="1672"/>
                  </a:lnTo>
                  <a:lnTo>
                    <a:pt x="2333" y="1753"/>
                  </a:lnTo>
                  <a:lnTo>
                    <a:pt x="2295" y="1831"/>
                  </a:lnTo>
                  <a:lnTo>
                    <a:pt x="2250" y="1905"/>
                  </a:lnTo>
                  <a:lnTo>
                    <a:pt x="2200" y="1976"/>
                  </a:lnTo>
                  <a:lnTo>
                    <a:pt x="2147" y="2042"/>
                  </a:lnTo>
                  <a:lnTo>
                    <a:pt x="2088" y="2105"/>
                  </a:lnTo>
                  <a:lnTo>
                    <a:pt x="2026" y="2165"/>
                  </a:lnTo>
                  <a:lnTo>
                    <a:pt x="1959" y="2218"/>
                  </a:lnTo>
                  <a:lnTo>
                    <a:pt x="1889" y="2268"/>
                  </a:lnTo>
                  <a:lnTo>
                    <a:pt x="1816" y="2312"/>
                  </a:lnTo>
                  <a:lnTo>
                    <a:pt x="1739" y="2353"/>
                  </a:lnTo>
                  <a:lnTo>
                    <a:pt x="1660" y="2386"/>
                  </a:lnTo>
                  <a:lnTo>
                    <a:pt x="1577" y="2415"/>
                  </a:lnTo>
                  <a:lnTo>
                    <a:pt x="1491" y="2437"/>
                  </a:lnTo>
                  <a:lnTo>
                    <a:pt x="1404" y="2454"/>
                  </a:lnTo>
                  <a:lnTo>
                    <a:pt x="1315" y="2463"/>
                  </a:lnTo>
                  <a:lnTo>
                    <a:pt x="1224" y="2467"/>
                  </a:lnTo>
                  <a:lnTo>
                    <a:pt x="1133" y="2463"/>
                  </a:lnTo>
                  <a:lnTo>
                    <a:pt x="1043" y="2454"/>
                  </a:lnTo>
                  <a:lnTo>
                    <a:pt x="956" y="2437"/>
                  </a:lnTo>
                  <a:lnTo>
                    <a:pt x="871" y="2415"/>
                  </a:lnTo>
                  <a:lnTo>
                    <a:pt x="788" y="2386"/>
                  </a:lnTo>
                  <a:lnTo>
                    <a:pt x="708" y="2353"/>
                  </a:lnTo>
                  <a:lnTo>
                    <a:pt x="632" y="2312"/>
                  </a:lnTo>
                  <a:lnTo>
                    <a:pt x="557" y="2268"/>
                  </a:lnTo>
                  <a:lnTo>
                    <a:pt x="487" y="2218"/>
                  </a:lnTo>
                  <a:lnTo>
                    <a:pt x="421" y="2165"/>
                  </a:lnTo>
                  <a:lnTo>
                    <a:pt x="358" y="2105"/>
                  </a:lnTo>
                  <a:lnTo>
                    <a:pt x="301" y="2042"/>
                  </a:lnTo>
                  <a:lnTo>
                    <a:pt x="246" y="1976"/>
                  </a:lnTo>
                  <a:lnTo>
                    <a:pt x="197" y="1905"/>
                  </a:lnTo>
                  <a:lnTo>
                    <a:pt x="153" y="1831"/>
                  </a:lnTo>
                  <a:lnTo>
                    <a:pt x="113" y="1753"/>
                  </a:lnTo>
                  <a:lnTo>
                    <a:pt x="80" y="1672"/>
                  </a:lnTo>
                  <a:lnTo>
                    <a:pt x="51" y="1589"/>
                  </a:lnTo>
                  <a:lnTo>
                    <a:pt x="29" y="1503"/>
                  </a:lnTo>
                  <a:lnTo>
                    <a:pt x="13" y="1416"/>
                  </a:lnTo>
                  <a:lnTo>
                    <a:pt x="3" y="1325"/>
                  </a:lnTo>
                  <a:lnTo>
                    <a:pt x="0" y="1233"/>
                  </a:lnTo>
                  <a:lnTo>
                    <a:pt x="3" y="1141"/>
                  </a:lnTo>
                  <a:lnTo>
                    <a:pt x="13" y="1051"/>
                  </a:lnTo>
                  <a:lnTo>
                    <a:pt x="29" y="964"/>
                  </a:lnTo>
                  <a:lnTo>
                    <a:pt x="51" y="877"/>
                  </a:lnTo>
                  <a:lnTo>
                    <a:pt x="80" y="795"/>
                  </a:lnTo>
                  <a:lnTo>
                    <a:pt x="113" y="714"/>
                  </a:lnTo>
                  <a:lnTo>
                    <a:pt x="153" y="636"/>
                  </a:lnTo>
                  <a:lnTo>
                    <a:pt x="197" y="563"/>
                  </a:lnTo>
                  <a:lnTo>
                    <a:pt x="246" y="492"/>
                  </a:lnTo>
                  <a:lnTo>
                    <a:pt x="301" y="424"/>
                  </a:lnTo>
                  <a:lnTo>
                    <a:pt x="358" y="362"/>
                  </a:lnTo>
                  <a:lnTo>
                    <a:pt x="421" y="303"/>
                  </a:lnTo>
                  <a:lnTo>
                    <a:pt x="487" y="249"/>
                  </a:lnTo>
                  <a:lnTo>
                    <a:pt x="557" y="199"/>
                  </a:lnTo>
                  <a:lnTo>
                    <a:pt x="632" y="154"/>
                  </a:lnTo>
                  <a:lnTo>
                    <a:pt x="708" y="115"/>
                  </a:lnTo>
                  <a:lnTo>
                    <a:pt x="788" y="81"/>
                  </a:lnTo>
                  <a:lnTo>
                    <a:pt x="871" y="52"/>
                  </a:lnTo>
                  <a:lnTo>
                    <a:pt x="956" y="30"/>
                  </a:lnTo>
                  <a:lnTo>
                    <a:pt x="1043" y="13"/>
                  </a:lnTo>
                  <a:lnTo>
                    <a:pt x="1133" y="4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713535" y="396736"/>
            <a:ext cx="7070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Your title</a:t>
            </a:r>
          </a:p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Your title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93164" y="1773702"/>
            <a:ext cx="31371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YOUR TITLE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15822" y="2726928"/>
            <a:ext cx="10119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이곳에 텍스트를 입력하세요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2000" dirty="0"/>
          </a:p>
        </p:txBody>
      </p:sp>
      <p:sp>
        <p:nvSpPr>
          <p:cNvPr id="43" name="직사각형 42"/>
          <p:cNvSpPr/>
          <p:nvPr/>
        </p:nvSpPr>
        <p:spPr>
          <a:xfrm>
            <a:off x="715822" y="3139124"/>
            <a:ext cx="10119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이곳에 텍스트를 입력하세요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2000" dirty="0"/>
          </a:p>
        </p:txBody>
      </p:sp>
      <p:sp>
        <p:nvSpPr>
          <p:cNvPr id="45" name="직사각형 44"/>
          <p:cNvSpPr/>
          <p:nvPr/>
        </p:nvSpPr>
        <p:spPr>
          <a:xfrm>
            <a:off x="715821" y="2319584"/>
            <a:ext cx="6736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이곳에 텍스트를 입력하세요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2000" dirty="0"/>
          </a:p>
        </p:txBody>
      </p:sp>
      <p:sp>
        <p:nvSpPr>
          <p:cNvPr id="46" name="직사각형 45"/>
          <p:cNvSpPr/>
          <p:nvPr/>
        </p:nvSpPr>
        <p:spPr>
          <a:xfrm>
            <a:off x="7305222" y="2247571"/>
            <a:ext cx="3334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pc="-150" dirty="0">
                <a:solidFill>
                  <a:srgbClr val="FF8878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2016.</a:t>
            </a:r>
            <a:r>
              <a:rPr lang="ko-KR" altLang="en-US" sz="2400" spc="-150" dirty="0">
                <a:solidFill>
                  <a:srgbClr val="FF8878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2400" spc="-150" dirty="0">
                <a:solidFill>
                  <a:srgbClr val="FF8878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e-commerce</a:t>
            </a:r>
            <a:r>
              <a:rPr lang="ko-KR" altLang="en-US" sz="2400" spc="-150" dirty="0">
                <a:solidFill>
                  <a:srgbClr val="FF8878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2400" spc="-150" dirty="0">
                <a:solidFill>
                  <a:srgbClr val="FF8878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Trend</a:t>
            </a:r>
            <a:endParaRPr lang="ko-KR" altLang="en-US" sz="2400" dirty="0">
              <a:solidFill>
                <a:srgbClr val="FF8878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5817" y="4255132"/>
            <a:ext cx="8236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이곳에 </a:t>
            </a:r>
            <a:r>
              <a:rPr lang="ko-KR" altLang="en-US" spc="-150" dirty="0">
                <a:solidFill>
                  <a:srgbClr val="FF8878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텍스트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를 입력하세요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en-US" altLang="ko-KR" sz="2000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- - - - - </a:t>
            </a:r>
            <a:r>
              <a:rPr lang="ko-KR" altLang="en-US" sz="2000" spc="-150" dirty="0" err="1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ko-KR" altLang="en-US" sz="2000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</a:t>
            </a:r>
            <a:r>
              <a:rPr lang="ko-KR" altLang="en-US" sz="2000" spc="-150" dirty="0" err="1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en-US" altLang="ko-KR" sz="2000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- - - - - - - - - - - - - - - - - - - - - - - - - - - - -</a:t>
            </a:r>
            <a:endParaRPr lang="ko-KR" altLang="en-US" sz="2000" dirty="0"/>
          </a:p>
        </p:txBody>
      </p:sp>
      <p:sp>
        <p:nvSpPr>
          <p:cNvPr id="48" name="직사각형 47"/>
          <p:cNvSpPr/>
          <p:nvPr/>
        </p:nvSpPr>
        <p:spPr>
          <a:xfrm>
            <a:off x="693164" y="3774072"/>
            <a:ext cx="31371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YOUR TITLE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715817" y="4739437"/>
            <a:ext cx="96616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이곳에 </a:t>
            </a:r>
            <a:r>
              <a:rPr lang="ko-KR" altLang="en-US" spc="-150" dirty="0">
                <a:solidFill>
                  <a:srgbClr val="FF8878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텍스트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를 입력하세요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 - - - - - - - - - - - - -</a:t>
            </a:r>
            <a:r>
              <a:rPr lang="en-US" altLang="ko-KR" sz="2000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- - - - - - </a:t>
            </a:r>
            <a:r>
              <a:rPr lang="ko-KR" altLang="en-US" sz="2000" spc="-150" dirty="0" err="1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ko-KR" altLang="en-US" sz="2000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</a:t>
            </a:r>
            <a:r>
              <a:rPr lang="ko-KR" altLang="en-US" sz="2000" spc="-150" dirty="0" err="1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en-US" altLang="ko-KR" sz="2000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- - - - - - - - - - - - - - - - - - - - - - - - - - - - -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15816" y="5223742"/>
            <a:ext cx="93803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이곳에 </a:t>
            </a:r>
            <a:r>
              <a:rPr lang="ko-KR" altLang="en-US" spc="-150" dirty="0">
                <a:solidFill>
                  <a:srgbClr val="FF8878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텍스트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를 입력하세요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 - - - </a:t>
            </a:r>
            <a:r>
              <a:rPr lang="en-US" altLang="ko-KR" sz="2000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- - - - - </a:t>
            </a:r>
            <a:r>
              <a:rPr lang="ko-KR" altLang="en-US" sz="2000" spc="-150" dirty="0" err="1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ko-KR" altLang="en-US" sz="2000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</a:t>
            </a:r>
            <a:r>
              <a:rPr lang="ko-KR" altLang="en-US" sz="2000" spc="-150" dirty="0" err="1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en-US" altLang="ko-KR" sz="2000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- - - - - - - - - - - - - - - - - - - - - - - - - - - - </a:t>
            </a:r>
            <a:endParaRPr lang="ko-KR" altLang="en-US" sz="2000" dirty="0"/>
          </a:p>
        </p:txBody>
      </p:sp>
      <p:sp>
        <p:nvSpPr>
          <p:cNvPr id="51" name="직사각형 50"/>
          <p:cNvSpPr/>
          <p:nvPr/>
        </p:nvSpPr>
        <p:spPr>
          <a:xfrm>
            <a:off x="715817" y="5708047"/>
            <a:ext cx="8236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이곳에 </a:t>
            </a:r>
            <a:r>
              <a:rPr lang="ko-KR" altLang="en-US" spc="-150" dirty="0">
                <a:solidFill>
                  <a:srgbClr val="FF8878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텍스트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를 입력하세요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en-US" altLang="ko-KR" sz="2000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- - - - - </a:t>
            </a:r>
            <a:r>
              <a:rPr lang="ko-KR" altLang="en-US" sz="2000" spc="-150" dirty="0" err="1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ko-KR" altLang="en-US" sz="2000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</a:t>
            </a:r>
            <a:r>
              <a:rPr lang="ko-KR" altLang="en-US" sz="2000" spc="-150" dirty="0" err="1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en-US" altLang="ko-KR" sz="2000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- - - - - - - - - - - - - - - - - - - - - - - - - - - - -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7076613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265714" cy="68580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solidFill>
              <a:schemeClr val="bg1">
                <a:lumMod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-9333" y="1498130"/>
            <a:ext cx="7181060" cy="1758253"/>
            <a:chOff x="-9333" y="1498130"/>
            <a:chExt cx="7181060" cy="1758253"/>
          </a:xfrm>
        </p:grpSpPr>
        <p:sp>
          <p:nvSpPr>
            <p:cNvPr id="4" name="직사각형 3"/>
            <p:cNvSpPr/>
            <p:nvPr/>
          </p:nvSpPr>
          <p:spPr>
            <a:xfrm>
              <a:off x="-9333" y="1498130"/>
              <a:ext cx="6550091" cy="1758253"/>
            </a:xfrm>
            <a:prstGeom prst="rect">
              <a:avLst/>
            </a:prstGeom>
            <a:solidFill>
              <a:srgbClr val="FFB89B">
                <a:alpha val="75000"/>
              </a:srgbClr>
            </a:solidFill>
            <a:ln>
              <a:solidFill>
                <a:srgbClr val="FFB89B">
                  <a:alpha val="7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 useBgFill="1">
          <p:nvSpPr>
            <p:cNvPr id="5" name="직각 삼각형 4"/>
            <p:cNvSpPr/>
            <p:nvPr/>
          </p:nvSpPr>
          <p:spPr>
            <a:xfrm rot="2700000">
              <a:off x="5928455" y="1764952"/>
              <a:ext cx="1243272" cy="124327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9880" y="2001867"/>
            <a:ext cx="5297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endParaRPr lang="ko-KR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32182" y="2023313"/>
            <a:ext cx="3850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YOUR TITLE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3367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9069970" y="548972"/>
            <a:ext cx="2357746" cy="768848"/>
            <a:chOff x="6202681" y="278719"/>
            <a:chExt cx="2357746" cy="768848"/>
          </a:xfrm>
        </p:grpSpPr>
        <p:sp>
          <p:nvSpPr>
            <p:cNvPr id="4" name="TextBox 3"/>
            <p:cNvSpPr txBox="1"/>
            <p:nvPr/>
          </p:nvSpPr>
          <p:spPr>
            <a:xfrm>
              <a:off x="6202681" y="739790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Your Title Here !!!!!!!!!!</a:t>
              </a: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266717" y="278719"/>
              <a:ext cx="2247989" cy="386373"/>
              <a:chOff x="3279677" y="3047013"/>
              <a:chExt cx="5566128" cy="956678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3279677" y="3047013"/>
                <a:ext cx="5566128" cy="956678"/>
                <a:chOff x="3279677" y="3047013"/>
                <a:chExt cx="5566128" cy="956678"/>
              </a:xfrm>
            </p:grpSpPr>
            <p:grpSp>
              <p:nvGrpSpPr>
                <p:cNvPr id="15" name="그룹 14"/>
                <p:cNvGrpSpPr/>
                <p:nvPr/>
              </p:nvGrpSpPr>
              <p:grpSpPr>
                <a:xfrm>
                  <a:off x="3279677" y="3047013"/>
                  <a:ext cx="5566128" cy="956678"/>
                  <a:chOff x="3279677" y="3047013"/>
                  <a:chExt cx="5566128" cy="956678"/>
                </a:xfrm>
              </p:grpSpPr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3279677" y="3047013"/>
                    <a:ext cx="5566128" cy="956678"/>
                    <a:chOff x="3279677" y="3047013"/>
                    <a:chExt cx="5566128" cy="956678"/>
                  </a:xfrm>
                </p:grpSpPr>
                <p:grpSp>
                  <p:nvGrpSpPr>
                    <p:cNvPr id="28" name="그룹 27"/>
                    <p:cNvGrpSpPr/>
                    <p:nvPr/>
                  </p:nvGrpSpPr>
                  <p:grpSpPr>
                    <a:xfrm>
                      <a:off x="3279677" y="3047013"/>
                      <a:ext cx="5566128" cy="956678"/>
                      <a:chOff x="3279677" y="3047013"/>
                      <a:chExt cx="5566128" cy="956678"/>
                    </a:xfrm>
                  </p:grpSpPr>
                  <p:grpSp>
                    <p:nvGrpSpPr>
                      <p:cNvPr id="30" name="그룹 29"/>
                      <p:cNvGrpSpPr/>
                      <p:nvPr/>
                    </p:nvGrpSpPr>
                    <p:grpSpPr>
                      <a:xfrm>
                        <a:off x="3279677" y="3047013"/>
                        <a:ext cx="5566128" cy="956678"/>
                        <a:chOff x="3703320" y="3535680"/>
                        <a:chExt cx="3901440" cy="670560"/>
                      </a:xfrm>
                    </p:grpSpPr>
                    <p:sp>
                      <p:nvSpPr>
                        <p:cNvPr id="32" name="직사각형 31"/>
                        <p:cNvSpPr/>
                        <p:nvPr/>
                      </p:nvSpPr>
                      <p:spPr>
                        <a:xfrm>
                          <a:off x="370332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565A"/>
                        </a:solidFill>
                        <a:ln>
                          <a:solidFill>
                            <a:srgbClr val="FF565A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3" name="직사각형 32"/>
                        <p:cNvSpPr/>
                        <p:nvPr/>
                      </p:nvSpPr>
                      <p:spPr>
                        <a:xfrm>
                          <a:off x="451104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8878"/>
                        </a:solidFill>
                        <a:ln>
                          <a:solidFill>
                            <a:srgbClr val="FF887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4" name="직사각형 33"/>
                        <p:cNvSpPr/>
                        <p:nvPr/>
                      </p:nvSpPr>
                      <p:spPr>
                        <a:xfrm>
                          <a:off x="531876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B89B"/>
                        </a:solidFill>
                        <a:ln>
                          <a:solidFill>
                            <a:srgbClr val="FFB89B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5" name="직사각형 34"/>
                        <p:cNvSpPr/>
                        <p:nvPr/>
                      </p:nvSpPr>
                      <p:spPr>
                        <a:xfrm>
                          <a:off x="612648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E6C1"/>
                        </a:solidFill>
                        <a:ln>
                          <a:solidFill>
                            <a:srgbClr val="FFE6C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6" name="직사각형 35"/>
                        <p:cNvSpPr/>
                        <p:nvPr/>
                      </p:nvSpPr>
                      <p:spPr>
                        <a:xfrm>
                          <a:off x="693420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84CDC2"/>
                        </a:solidFill>
                        <a:ln>
                          <a:solidFill>
                            <a:srgbClr val="84CDC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31" name="Freeform 6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3415372" y="3177833"/>
                        <a:ext cx="685288" cy="695038"/>
                      </a:xfrm>
                      <a:custGeom>
                        <a:avLst/>
                        <a:gdLst>
                          <a:gd name="T0" fmla="*/ 651 w 3938"/>
                          <a:gd name="T1" fmla="*/ 2980 h 3989"/>
                          <a:gd name="T2" fmla="*/ 1140 w 3938"/>
                          <a:gd name="T3" fmla="*/ 3510 h 3989"/>
                          <a:gd name="T4" fmla="*/ 1628 w 3938"/>
                          <a:gd name="T5" fmla="*/ 3561 h 3989"/>
                          <a:gd name="T6" fmla="*/ 1174 w 3938"/>
                          <a:gd name="T7" fmla="*/ 2873 h 3989"/>
                          <a:gd name="T8" fmla="*/ 2354 w 3938"/>
                          <a:gd name="T9" fmla="*/ 3497 h 3989"/>
                          <a:gd name="T10" fmla="*/ 2700 w 3938"/>
                          <a:gd name="T11" fmla="*/ 3562 h 3989"/>
                          <a:gd name="T12" fmla="*/ 3330 w 3938"/>
                          <a:gd name="T13" fmla="*/ 2984 h 3989"/>
                          <a:gd name="T14" fmla="*/ 2763 w 3938"/>
                          <a:gd name="T15" fmla="*/ 2859 h 3989"/>
                          <a:gd name="T16" fmla="*/ 1358 w 3938"/>
                          <a:gd name="T17" fmla="*/ 3027 h 3989"/>
                          <a:gd name="T18" fmla="*/ 1783 w 3938"/>
                          <a:gd name="T19" fmla="*/ 3606 h 3989"/>
                          <a:gd name="T20" fmla="*/ 2036 w 3938"/>
                          <a:gd name="T21" fmla="*/ 3726 h 3989"/>
                          <a:gd name="T22" fmla="*/ 2433 w 3938"/>
                          <a:gd name="T23" fmla="*/ 3245 h 3989"/>
                          <a:gd name="T24" fmla="*/ 2259 w 3938"/>
                          <a:gd name="T25" fmla="*/ 2828 h 3989"/>
                          <a:gd name="T26" fmla="*/ 2801 w 3938"/>
                          <a:gd name="T27" fmla="*/ 2777 h 3989"/>
                          <a:gd name="T28" fmla="*/ 3377 w 3938"/>
                          <a:gd name="T29" fmla="*/ 2910 h 3989"/>
                          <a:gd name="T30" fmla="*/ 3673 w 3938"/>
                          <a:gd name="T31" fmla="*/ 2146 h 3989"/>
                          <a:gd name="T32" fmla="*/ 2537 w 3938"/>
                          <a:gd name="T33" fmla="*/ 2752 h 3989"/>
                          <a:gd name="T34" fmla="*/ 2892 w 3938"/>
                          <a:gd name="T35" fmla="*/ 2038 h 3989"/>
                          <a:gd name="T36" fmla="*/ 1229 w 3938"/>
                          <a:gd name="T37" fmla="*/ 2779 h 3989"/>
                          <a:gd name="T38" fmla="*/ 1039 w 3938"/>
                          <a:gd name="T39" fmla="*/ 2038 h 3989"/>
                          <a:gd name="T40" fmla="*/ 479 w 3938"/>
                          <a:gd name="T41" fmla="*/ 2844 h 3989"/>
                          <a:gd name="T42" fmla="*/ 959 w 3938"/>
                          <a:gd name="T43" fmla="*/ 2816 h 3989"/>
                          <a:gd name="T44" fmla="*/ 952 w 3938"/>
                          <a:gd name="T45" fmla="*/ 2038 h 3989"/>
                          <a:gd name="T46" fmla="*/ 2011 w 3938"/>
                          <a:gd name="T47" fmla="*/ 1260 h 3989"/>
                          <a:gd name="T48" fmla="*/ 2712 w 3938"/>
                          <a:gd name="T49" fmla="*/ 1232 h 3989"/>
                          <a:gd name="T50" fmla="*/ 1926 w 3938"/>
                          <a:gd name="T51" fmla="*/ 1952 h 3989"/>
                          <a:gd name="T52" fmla="*/ 3415 w 3938"/>
                          <a:gd name="T53" fmla="*/ 1071 h 3989"/>
                          <a:gd name="T54" fmla="*/ 2897 w 3938"/>
                          <a:gd name="T55" fmla="*/ 1210 h 3989"/>
                          <a:gd name="T56" fmla="*/ 3679 w 3938"/>
                          <a:gd name="T57" fmla="*/ 1952 h 3989"/>
                          <a:gd name="T58" fmla="*/ 3415 w 3938"/>
                          <a:gd name="T59" fmla="*/ 1071 h 3989"/>
                          <a:gd name="T60" fmla="*/ 266 w 3938"/>
                          <a:gd name="T61" fmla="*/ 1844 h 3989"/>
                          <a:gd name="T62" fmla="*/ 1131 w 3938"/>
                          <a:gd name="T63" fmla="*/ 1209 h 3989"/>
                          <a:gd name="T64" fmla="*/ 559 w 3938"/>
                          <a:gd name="T65" fmla="*/ 1079 h 3989"/>
                          <a:gd name="T66" fmla="*/ 1044 w 3938"/>
                          <a:gd name="T67" fmla="*/ 538 h 3989"/>
                          <a:gd name="T68" fmla="*/ 686 w 3938"/>
                          <a:gd name="T69" fmla="*/ 1030 h 3989"/>
                          <a:gd name="T70" fmla="*/ 1264 w 3938"/>
                          <a:gd name="T71" fmla="*/ 947 h 3989"/>
                          <a:gd name="T72" fmla="*/ 1722 w 3938"/>
                          <a:gd name="T73" fmla="*/ 321 h 3989"/>
                          <a:gd name="T74" fmla="*/ 2515 w 3938"/>
                          <a:gd name="T75" fmla="*/ 708 h 3989"/>
                          <a:gd name="T76" fmla="*/ 3090 w 3938"/>
                          <a:gd name="T77" fmla="*/ 1088 h 3989"/>
                          <a:gd name="T78" fmla="*/ 3170 w 3938"/>
                          <a:gd name="T79" fmla="*/ 763 h 3989"/>
                          <a:gd name="T80" fmla="*/ 2374 w 3938"/>
                          <a:gd name="T81" fmla="*/ 311 h 3989"/>
                          <a:gd name="T82" fmla="*/ 2581 w 3938"/>
                          <a:gd name="T83" fmla="*/ 1158 h 3989"/>
                          <a:gd name="T84" fmla="*/ 2287 w 3938"/>
                          <a:gd name="T85" fmla="*/ 551 h 3989"/>
                          <a:gd name="T86" fmla="*/ 1894 w 3938"/>
                          <a:gd name="T87" fmla="*/ 265 h 3989"/>
                          <a:gd name="T88" fmla="*/ 1498 w 3938"/>
                          <a:gd name="T89" fmla="*/ 743 h 3989"/>
                          <a:gd name="T90" fmla="*/ 1676 w 3938"/>
                          <a:gd name="T91" fmla="*/ 1165 h 3989"/>
                          <a:gd name="T92" fmla="*/ 2454 w 3938"/>
                          <a:gd name="T93" fmla="*/ 61 h 3989"/>
                          <a:gd name="T94" fmla="*/ 3361 w 3938"/>
                          <a:gd name="T95" fmla="*/ 586 h 3989"/>
                          <a:gd name="T96" fmla="*/ 3877 w 3938"/>
                          <a:gd name="T97" fmla="*/ 1505 h 3989"/>
                          <a:gd name="T98" fmla="*/ 3845 w 3938"/>
                          <a:gd name="T99" fmla="*/ 2602 h 3989"/>
                          <a:gd name="T100" fmla="*/ 3276 w 3938"/>
                          <a:gd name="T101" fmla="*/ 3486 h 3989"/>
                          <a:gd name="T102" fmla="*/ 2335 w 3938"/>
                          <a:gd name="T103" fmla="*/ 3954 h 3989"/>
                          <a:gd name="T104" fmla="*/ 1258 w 3938"/>
                          <a:gd name="T105" fmla="*/ 3856 h 3989"/>
                          <a:gd name="T106" fmla="*/ 423 w 3938"/>
                          <a:gd name="T107" fmla="*/ 3229 h 3989"/>
                          <a:gd name="T108" fmla="*/ 16 w 3938"/>
                          <a:gd name="T109" fmla="*/ 2245 h 3989"/>
                          <a:gd name="T110" fmla="*/ 180 w 3938"/>
                          <a:gd name="T111" fmla="*/ 1165 h 3989"/>
                          <a:gd name="T112" fmla="*/ 845 w 3938"/>
                          <a:gd name="T113" fmla="*/ 359 h 3989"/>
                          <a:gd name="T114" fmla="*/ 1845 w 3938"/>
                          <a:gd name="T115" fmla="*/ 5 h 39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</a:cxnLst>
                        <a:rect l="0" t="0" r="r" b="b"/>
                        <a:pathLst>
                          <a:path w="3938" h="3989">
                            <a:moveTo>
                              <a:pt x="1174" y="2873"/>
                            </a:moveTo>
                            <a:lnTo>
                              <a:pt x="1083" y="2885"/>
                            </a:lnTo>
                            <a:lnTo>
                              <a:pt x="1001" y="2898"/>
                            </a:lnTo>
                            <a:lnTo>
                              <a:pt x="925" y="2912"/>
                            </a:lnTo>
                            <a:lnTo>
                              <a:pt x="858" y="2925"/>
                            </a:lnTo>
                            <a:lnTo>
                              <a:pt x="796" y="2939"/>
                            </a:lnTo>
                            <a:lnTo>
                              <a:pt x="742" y="2953"/>
                            </a:lnTo>
                            <a:lnTo>
                              <a:pt x="692" y="2967"/>
                            </a:lnTo>
                            <a:lnTo>
                              <a:pt x="651" y="2980"/>
                            </a:lnTo>
                            <a:lnTo>
                              <a:pt x="614" y="2994"/>
                            </a:lnTo>
                            <a:lnTo>
                              <a:pt x="582" y="3007"/>
                            </a:lnTo>
                            <a:lnTo>
                              <a:pt x="647" y="3093"/>
                            </a:lnTo>
                            <a:lnTo>
                              <a:pt x="718" y="3175"/>
                            </a:lnTo>
                            <a:lnTo>
                              <a:pt x="793" y="3253"/>
                            </a:lnTo>
                            <a:lnTo>
                              <a:pt x="874" y="3325"/>
                            </a:lnTo>
                            <a:lnTo>
                              <a:pt x="959" y="3392"/>
                            </a:lnTo>
                            <a:lnTo>
                              <a:pt x="1047" y="3454"/>
                            </a:lnTo>
                            <a:lnTo>
                              <a:pt x="1140" y="3510"/>
                            </a:lnTo>
                            <a:lnTo>
                              <a:pt x="1236" y="3561"/>
                            </a:lnTo>
                            <a:lnTo>
                              <a:pt x="1336" y="3605"/>
                            </a:lnTo>
                            <a:lnTo>
                              <a:pt x="1439" y="3642"/>
                            </a:lnTo>
                            <a:lnTo>
                              <a:pt x="1544" y="3673"/>
                            </a:lnTo>
                            <a:lnTo>
                              <a:pt x="1653" y="3698"/>
                            </a:lnTo>
                            <a:lnTo>
                              <a:pt x="1765" y="3716"/>
                            </a:lnTo>
                            <a:lnTo>
                              <a:pt x="1722" y="3668"/>
                            </a:lnTo>
                            <a:lnTo>
                              <a:pt x="1676" y="3617"/>
                            </a:lnTo>
                            <a:lnTo>
                              <a:pt x="1628" y="3561"/>
                            </a:lnTo>
                            <a:lnTo>
                              <a:pt x="1577" y="3500"/>
                            </a:lnTo>
                            <a:lnTo>
                              <a:pt x="1527" y="3435"/>
                            </a:lnTo>
                            <a:lnTo>
                              <a:pt x="1474" y="3365"/>
                            </a:lnTo>
                            <a:lnTo>
                              <a:pt x="1422" y="3291"/>
                            </a:lnTo>
                            <a:lnTo>
                              <a:pt x="1370" y="3215"/>
                            </a:lnTo>
                            <a:lnTo>
                              <a:pt x="1319" y="3134"/>
                            </a:lnTo>
                            <a:lnTo>
                              <a:pt x="1268" y="3050"/>
                            </a:lnTo>
                            <a:lnTo>
                              <a:pt x="1220" y="2963"/>
                            </a:lnTo>
                            <a:lnTo>
                              <a:pt x="1174" y="2873"/>
                            </a:lnTo>
                            <a:close/>
                            <a:moveTo>
                              <a:pt x="2763" y="2859"/>
                            </a:moveTo>
                            <a:lnTo>
                              <a:pt x="2716" y="2952"/>
                            </a:lnTo>
                            <a:lnTo>
                              <a:pt x="2668" y="3040"/>
                            </a:lnTo>
                            <a:lnTo>
                              <a:pt x="2618" y="3125"/>
                            </a:lnTo>
                            <a:lnTo>
                              <a:pt x="2565" y="3208"/>
                            </a:lnTo>
                            <a:lnTo>
                              <a:pt x="2512" y="3286"/>
                            </a:lnTo>
                            <a:lnTo>
                              <a:pt x="2459" y="3361"/>
                            </a:lnTo>
                            <a:lnTo>
                              <a:pt x="2406" y="3431"/>
                            </a:lnTo>
                            <a:lnTo>
                              <a:pt x="2354" y="3497"/>
                            </a:lnTo>
                            <a:lnTo>
                              <a:pt x="2303" y="3560"/>
                            </a:lnTo>
                            <a:lnTo>
                              <a:pt x="2254" y="3617"/>
                            </a:lnTo>
                            <a:lnTo>
                              <a:pt x="2208" y="3670"/>
                            </a:lnTo>
                            <a:lnTo>
                              <a:pt x="2164" y="3717"/>
                            </a:lnTo>
                            <a:lnTo>
                              <a:pt x="2277" y="3701"/>
                            </a:lnTo>
                            <a:lnTo>
                              <a:pt x="2387" y="3676"/>
                            </a:lnTo>
                            <a:lnTo>
                              <a:pt x="2494" y="3645"/>
                            </a:lnTo>
                            <a:lnTo>
                              <a:pt x="2599" y="3606"/>
                            </a:lnTo>
                            <a:lnTo>
                              <a:pt x="2700" y="3562"/>
                            </a:lnTo>
                            <a:lnTo>
                              <a:pt x="2798" y="3511"/>
                            </a:lnTo>
                            <a:lnTo>
                              <a:pt x="2892" y="3454"/>
                            </a:lnTo>
                            <a:lnTo>
                              <a:pt x="2982" y="3391"/>
                            </a:lnTo>
                            <a:lnTo>
                              <a:pt x="3067" y="3322"/>
                            </a:lnTo>
                            <a:lnTo>
                              <a:pt x="3149" y="3249"/>
                            </a:lnTo>
                            <a:lnTo>
                              <a:pt x="3225" y="3170"/>
                            </a:lnTo>
                            <a:lnTo>
                              <a:pt x="3297" y="3086"/>
                            </a:lnTo>
                            <a:lnTo>
                              <a:pt x="3362" y="2998"/>
                            </a:lnTo>
                            <a:lnTo>
                              <a:pt x="3330" y="2984"/>
                            </a:lnTo>
                            <a:lnTo>
                              <a:pt x="3293" y="2970"/>
                            </a:lnTo>
                            <a:lnTo>
                              <a:pt x="3250" y="2955"/>
                            </a:lnTo>
                            <a:lnTo>
                              <a:pt x="3201" y="2940"/>
                            </a:lnTo>
                            <a:lnTo>
                              <a:pt x="3145" y="2925"/>
                            </a:lnTo>
                            <a:lnTo>
                              <a:pt x="3083" y="2910"/>
                            </a:lnTo>
                            <a:lnTo>
                              <a:pt x="3014" y="2897"/>
                            </a:lnTo>
                            <a:lnTo>
                              <a:pt x="2938" y="2883"/>
                            </a:lnTo>
                            <a:lnTo>
                              <a:pt x="2854" y="2870"/>
                            </a:lnTo>
                            <a:lnTo>
                              <a:pt x="2763" y="2859"/>
                            </a:lnTo>
                            <a:close/>
                            <a:moveTo>
                              <a:pt x="1926" y="2827"/>
                            </a:moveTo>
                            <a:lnTo>
                              <a:pt x="1799" y="2829"/>
                            </a:lnTo>
                            <a:lnTo>
                              <a:pt x="1678" y="2834"/>
                            </a:lnTo>
                            <a:lnTo>
                              <a:pt x="1565" y="2839"/>
                            </a:lnTo>
                            <a:lnTo>
                              <a:pt x="1459" y="2847"/>
                            </a:lnTo>
                            <a:lnTo>
                              <a:pt x="1360" y="2854"/>
                            </a:lnTo>
                            <a:lnTo>
                              <a:pt x="1268" y="2863"/>
                            </a:lnTo>
                            <a:lnTo>
                              <a:pt x="1312" y="2947"/>
                            </a:lnTo>
                            <a:lnTo>
                              <a:pt x="1358" y="3027"/>
                            </a:lnTo>
                            <a:lnTo>
                              <a:pt x="1405" y="3105"/>
                            </a:lnTo>
                            <a:lnTo>
                              <a:pt x="1453" y="3180"/>
                            </a:lnTo>
                            <a:lnTo>
                              <a:pt x="1502" y="3251"/>
                            </a:lnTo>
                            <a:lnTo>
                              <a:pt x="1551" y="3320"/>
                            </a:lnTo>
                            <a:lnTo>
                              <a:pt x="1600" y="3385"/>
                            </a:lnTo>
                            <a:lnTo>
                              <a:pt x="1648" y="3446"/>
                            </a:lnTo>
                            <a:lnTo>
                              <a:pt x="1694" y="3503"/>
                            </a:lnTo>
                            <a:lnTo>
                              <a:pt x="1740" y="3556"/>
                            </a:lnTo>
                            <a:lnTo>
                              <a:pt x="1783" y="3606"/>
                            </a:lnTo>
                            <a:lnTo>
                              <a:pt x="1823" y="3650"/>
                            </a:lnTo>
                            <a:lnTo>
                              <a:pt x="1861" y="3689"/>
                            </a:lnTo>
                            <a:lnTo>
                              <a:pt x="1894" y="3726"/>
                            </a:lnTo>
                            <a:lnTo>
                              <a:pt x="1926" y="3727"/>
                            </a:lnTo>
                            <a:lnTo>
                              <a:pt x="1926" y="2827"/>
                            </a:lnTo>
                            <a:close/>
                            <a:moveTo>
                              <a:pt x="2139" y="2826"/>
                            </a:moveTo>
                            <a:lnTo>
                              <a:pt x="2011" y="2826"/>
                            </a:lnTo>
                            <a:lnTo>
                              <a:pt x="2011" y="3727"/>
                            </a:lnTo>
                            <a:lnTo>
                              <a:pt x="2036" y="3726"/>
                            </a:lnTo>
                            <a:lnTo>
                              <a:pt x="2069" y="3689"/>
                            </a:lnTo>
                            <a:lnTo>
                              <a:pt x="2107" y="3650"/>
                            </a:lnTo>
                            <a:lnTo>
                              <a:pt x="2148" y="3605"/>
                            </a:lnTo>
                            <a:lnTo>
                              <a:pt x="2192" y="3555"/>
                            </a:lnTo>
                            <a:lnTo>
                              <a:pt x="2238" y="3501"/>
                            </a:lnTo>
                            <a:lnTo>
                              <a:pt x="2285" y="3442"/>
                            </a:lnTo>
                            <a:lnTo>
                              <a:pt x="2334" y="3380"/>
                            </a:lnTo>
                            <a:lnTo>
                              <a:pt x="2383" y="3314"/>
                            </a:lnTo>
                            <a:lnTo>
                              <a:pt x="2433" y="3245"/>
                            </a:lnTo>
                            <a:lnTo>
                              <a:pt x="2482" y="3171"/>
                            </a:lnTo>
                            <a:lnTo>
                              <a:pt x="2531" y="3095"/>
                            </a:lnTo>
                            <a:lnTo>
                              <a:pt x="2579" y="3017"/>
                            </a:lnTo>
                            <a:lnTo>
                              <a:pt x="2625" y="2934"/>
                            </a:lnTo>
                            <a:lnTo>
                              <a:pt x="2669" y="2849"/>
                            </a:lnTo>
                            <a:lnTo>
                              <a:pt x="2577" y="2842"/>
                            </a:lnTo>
                            <a:lnTo>
                              <a:pt x="2477" y="2836"/>
                            </a:lnTo>
                            <a:lnTo>
                              <a:pt x="2372" y="2831"/>
                            </a:lnTo>
                            <a:lnTo>
                              <a:pt x="2259" y="2828"/>
                            </a:lnTo>
                            <a:lnTo>
                              <a:pt x="2139" y="2826"/>
                            </a:lnTo>
                            <a:close/>
                            <a:moveTo>
                              <a:pt x="2977" y="2038"/>
                            </a:moveTo>
                            <a:lnTo>
                              <a:pt x="2970" y="2149"/>
                            </a:lnTo>
                            <a:lnTo>
                              <a:pt x="2957" y="2259"/>
                            </a:lnTo>
                            <a:lnTo>
                              <a:pt x="2936" y="2366"/>
                            </a:lnTo>
                            <a:lnTo>
                              <a:pt x="2910" y="2472"/>
                            </a:lnTo>
                            <a:lnTo>
                              <a:pt x="2878" y="2576"/>
                            </a:lnTo>
                            <a:lnTo>
                              <a:pt x="2842" y="2677"/>
                            </a:lnTo>
                            <a:lnTo>
                              <a:pt x="2801" y="2777"/>
                            </a:lnTo>
                            <a:lnTo>
                              <a:pt x="2892" y="2788"/>
                            </a:lnTo>
                            <a:lnTo>
                              <a:pt x="2976" y="2802"/>
                            </a:lnTo>
                            <a:lnTo>
                              <a:pt x="3054" y="2816"/>
                            </a:lnTo>
                            <a:lnTo>
                              <a:pt x="3123" y="2832"/>
                            </a:lnTo>
                            <a:lnTo>
                              <a:pt x="3187" y="2847"/>
                            </a:lnTo>
                            <a:lnTo>
                              <a:pt x="3244" y="2863"/>
                            </a:lnTo>
                            <a:lnTo>
                              <a:pt x="3293" y="2879"/>
                            </a:lnTo>
                            <a:lnTo>
                              <a:pt x="3339" y="2894"/>
                            </a:lnTo>
                            <a:lnTo>
                              <a:pt x="3377" y="2910"/>
                            </a:lnTo>
                            <a:lnTo>
                              <a:pt x="3411" y="2925"/>
                            </a:lnTo>
                            <a:lnTo>
                              <a:pt x="3463" y="2838"/>
                            </a:lnTo>
                            <a:lnTo>
                              <a:pt x="3510" y="2747"/>
                            </a:lnTo>
                            <a:lnTo>
                              <a:pt x="3551" y="2653"/>
                            </a:lnTo>
                            <a:lnTo>
                              <a:pt x="3588" y="2557"/>
                            </a:lnTo>
                            <a:lnTo>
                              <a:pt x="3617" y="2457"/>
                            </a:lnTo>
                            <a:lnTo>
                              <a:pt x="3642" y="2356"/>
                            </a:lnTo>
                            <a:lnTo>
                              <a:pt x="3660" y="2252"/>
                            </a:lnTo>
                            <a:lnTo>
                              <a:pt x="3673" y="2146"/>
                            </a:lnTo>
                            <a:lnTo>
                              <a:pt x="3679" y="2038"/>
                            </a:lnTo>
                            <a:lnTo>
                              <a:pt x="2977" y="2038"/>
                            </a:lnTo>
                            <a:close/>
                            <a:moveTo>
                              <a:pt x="2011" y="2038"/>
                            </a:moveTo>
                            <a:lnTo>
                              <a:pt x="2011" y="2739"/>
                            </a:lnTo>
                            <a:lnTo>
                              <a:pt x="2128" y="2739"/>
                            </a:lnTo>
                            <a:lnTo>
                              <a:pt x="2239" y="2741"/>
                            </a:lnTo>
                            <a:lnTo>
                              <a:pt x="2344" y="2743"/>
                            </a:lnTo>
                            <a:lnTo>
                              <a:pt x="2444" y="2747"/>
                            </a:lnTo>
                            <a:lnTo>
                              <a:pt x="2537" y="2752"/>
                            </a:lnTo>
                            <a:lnTo>
                              <a:pt x="2626" y="2759"/>
                            </a:lnTo>
                            <a:lnTo>
                              <a:pt x="2709" y="2767"/>
                            </a:lnTo>
                            <a:lnTo>
                              <a:pt x="2751" y="2668"/>
                            </a:lnTo>
                            <a:lnTo>
                              <a:pt x="2789" y="2568"/>
                            </a:lnTo>
                            <a:lnTo>
                              <a:pt x="2822" y="2466"/>
                            </a:lnTo>
                            <a:lnTo>
                              <a:pt x="2849" y="2361"/>
                            </a:lnTo>
                            <a:lnTo>
                              <a:pt x="2870" y="2255"/>
                            </a:lnTo>
                            <a:lnTo>
                              <a:pt x="2885" y="2148"/>
                            </a:lnTo>
                            <a:lnTo>
                              <a:pt x="2892" y="2038"/>
                            </a:lnTo>
                            <a:lnTo>
                              <a:pt x="2011" y="2038"/>
                            </a:lnTo>
                            <a:close/>
                            <a:moveTo>
                              <a:pt x="1039" y="2038"/>
                            </a:moveTo>
                            <a:lnTo>
                              <a:pt x="1046" y="2149"/>
                            </a:lnTo>
                            <a:lnTo>
                              <a:pt x="1062" y="2259"/>
                            </a:lnTo>
                            <a:lnTo>
                              <a:pt x="1083" y="2367"/>
                            </a:lnTo>
                            <a:lnTo>
                              <a:pt x="1111" y="2473"/>
                            </a:lnTo>
                            <a:lnTo>
                              <a:pt x="1146" y="2577"/>
                            </a:lnTo>
                            <a:lnTo>
                              <a:pt x="1184" y="2679"/>
                            </a:lnTo>
                            <a:lnTo>
                              <a:pt x="1229" y="2779"/>
                            </a:lnTo>
                            <a:lnTo>
                              <a:pt x="1311" y="2771"/>
                            </a:lnTo>
                            <a:lnTo>
                              <a:pt x="1400" y="2763"/>
                            </a:lnTo>
                            <a:lnTo>
                              <a:pt x="1494" y="2757"/>
                            </a:lnTo>
                            <a:lnTo>
                              <a:pt x="1592" y="2751"/>
                            </a:lnTo>
                            <a:lnTo>
                              <a:pt x="1698" y="2747"/>
                            </a:lnTo>
                            <a:lnTo>
                              <a:pt x="1809" y="2743"/>
                            </a:lnTo>
                            <a:lnTo>
                              <a:pt x="1926" y="2741"/>
                            </a:lnTo>
                            <a:lnTo>
                              <a:pt x="1926" y="2038"/>
                            </a:lnTo>
                            <a:lnTo>
                              <a:pt x="1039" y="2038"/>
                            </a:lnTo>
                            <a:close/>
                            <a:moveTo>
                              <a:pt x="260" y="2038"/>
                            </a:moveTo>
                            <a:lnTo>
                              <a:pt x="266" y="2148"/>
                            </a:lnTo>
                            <a:lnTo>
                              <a:pt x="278" y="2254"/>
                            </a:lnTo>
                            <a:lnTo>
                              <a:pt x="297" y="2359"/>
                            </a:lnTo>
                            <a:lnTo>
                              <a:pt x="321" y="2461"/>
                            </a:lnTo>
                            <a:lnTo>
                              <a:pt x="352" y="2561"/>
                            </a:lnTo>
                            <a:lnTo>
                              <a:pt x="389" y="2658"/>
                            </a:lnTo>
                            <a:lnTo>
                              <a:pt x="431" y="2753"/>
                            </a:lnTo>
                            <a:lnTo>
                              <a:pt x="479" y="2844"/>
                            </a:lnTo>
                            <a:lnTo>
                              <a:pt x="531" y="2933"/>
                            </a:lnTo>
                            <a:lnTo>
                              <a:pt x="564" y="2918"/>
                            </a:lnTo>
                            <a:lnTo>
                              <a:pt x="602" y="2904"/>
                            </a:lnTo>
                            <a:lnTo>
                              <a:pt x="646" y="2889"/>
                            </a:lnTo>
                            <a:lnTo>
                              <a:pt x="695" y="2874"/>
                            </a:lnTo>
                            <a:lnTo>
                              <a:pt x="752" y="2859"/>
                            </a:lnTo>
                            <a:lnTo>
                              <a:pt x="813" y="2844"/>
                            </a:lnTo>
                            <a:lnTo>
                              <a:pt x="882" y="2829"/>
                            </a:lnTo>
                            <a:lnTo>
                              <a:pt x="959" y="2816"/>
                            </a:lnTo>
                            <a:lnTo>
                              <a:pt x="1044" y="2803"/>
                            </a:lnTo>
                            <a:lnTo>
                              <a:pt x="1135" y="2791"/>
                            </a:lnTo>
                            <a:lnTo>
                              <a:pt x="1093" y="2689"/>
                            </a:lnTo>
                            <a:lnTo>
                              <a:pt x="1055" y="2586"/>
                            </a:lnTo>
                            <a:lnTo>
                              <a:pt x="1023" y="2481"/>
                            </a:lnTo>
                            <a:lnTo>
                              <a:pt x="996" y="2372"/>
                            </a:lnTo>
                            <a:lnTo>
                              <a:pt x="973" y="2262"/>
                            </a:lnTo>
                            <a:lnTo>
                              <a:pt x="960" y="2151"/>
                            </a:lnTo>
                            <a:lnTo>
                              <a:pt x="952" y="2038"/>
                            </a:lnTo>
                            <a:lnTo>
                              <a:pt x="260" y="2038"/>
                            </a:lnTo>
                            <a:close/>
                            <a:moveTo>
                              <a:pt x="2712" y="1232"/>
                            </a:moveTo>
                            <a:lnTo>
                              <a:pt x="2623" y="1240"/>
                            </a:lnTo>
                            <a:lnTo>
                              <a:pt x="2528" y="1247"/>
                            </a:lnTo>
                            <a:lnTo>
                              <a:pt x="2425" y="1252"/>
                            </a:lnTo>
                            <a:lnTo>
                              <a:pt x="2318" y="1256"/>
                            </a:lnTo>
                            <a:lnTo>
                              <a:pt x="2202" y="1260"/>
                            </a:lnTo>
                            <a:lnTo>
                              <a:pt x="2081" y="1260"/>
                            </a:lnTo>
                            <a:lnTo>
                              <a:pt x="2011" y="1260"/>
                            </a:lnTo>
                            <a:lnTo>
                              <a:pt x="2011" y="1952"/>
                            </a:lnTo>
                            <a:lnTo>
                              <a:pt x="2891" y="1952"/>
                            </a:lnTo>
                            <a:lnTo>
                              <a:pt x="2885" y="1844"/>
                            </a:lnTo>
                            <a:lnTo>
                              <a:pt x="2870" y="1738"/>
                            </a:lnTo>
                            <a:lnTo>
                              <a:pt x="2849" y="1633"/>
                            </a:lnTo>
                            <a:lnTo>
                              <a:pt x="2823" y="1530"/>
                            </a:lnTo>
                            <a:lnTo>
                              <a:pt x="2791" y="1428"/>
                            </a:lnTo>
                            <a:lnTo>
                              <a:pt x="2753" y="1329"/>
                            </a:lnTo>
                            <a:lnTo>
                              <a:pt x="2712" y="1232"/>
                            </a:lnTo>
                            <a:close/>
                            <a:moveTo>
                              <a:pt x="1224" y="1219"/>
                            </a:moveTo>
                            <a:lnTo>
                              <a:pt x="1182" y="1317"/>
                            </a:lnTo>
                            <a:lnTo>
                              <a:pt x="1144" y="1419"/>
                            </a:lnTo>
                            <a:lnTo>
                              <a:pt x="1110" y="1522"/>
                            </a:lnTo>
                            <a:lnTo>
                              <a:pt x="1082" y="1627"/>
                            </a:lnTo>
                            <a:lnTo>
                              <a:pt x="1061" y="1733"/>
                            </a:lnTo>
                            <a:lnTo>
                              <a:pt x="1046" y="1842"/>
                            </a:lnTo>
                            <a:lnTo>
                              <a:pt x="1039" y="1952"/>
                            </a:lnTo>
                            <a:lnTo>
                              <a:pt x="1926" y="1952"/>
                            </a:lnTo>
                            <a:lnTo>
                              <a:pt x="1926" y="1259"/>
                            </a:lnTo>
                            <a:lnTo>
                              <a:pt x="1808" y="1256"/>
                            </a:lnTo>
                            <a:lnTo>
                              <a:pt x="1697" y="1252"/>
                            </a:lnTo>
                            <a:lnTo>
                              <a:pt x="1591" y="1247"/>
                            </a:lnTo>
                            <a:lnTo>
                              <a:pt x="1491" y="1242"/>
                            </a:lnTo>
                            <a:lnTo>
                              <a:pt x="1396" y="1235"/>
                            </a:lnTo>
                            <a:lnTo>
                              <a:pt x="1307" y="1227"/>
                            </a:lnTo>
                            <a:lnTo>
                              <a:pt x="1224" y="1219"/>
                            </a:lnTo>
                            <a:close/>
                            <a:moveTo>
                              <a:pt x="3415" y="1071"/>
                            </a:moveTo>
                            <a:lnTo>
                              <a:pt x="3382" y="1086"/>
                            </a:lnTo>
                            <a:lnTo>
                              <a:pt x="3342" y="1103"/>
                            </a:lnTo>
                            <a:lnTo>
                              <a:pt x="3298" y="1118"/>
                            </a:lnTo>
                            <a:lnTo>
                              <a:pt x="3249" y="1134"/>
                            </a:lnTo>
                            <a:lnTo>
                              <a:pt x="3192" y="1150"/>
                            </a:lnTo>
                            <a:lnTo>
                              <a:pt x="3129" y="1166"/>
                            </a:lnTo>
                            <a:lnTo>
                              <a:pt x="3059" y="1181"/>
                            </a:lnTo>
                            <a:lnTo>
                              <a:pt x="2981" y="1196"/>
                            </a:lnTo>
                            <a:lnTo>
                              <a:pt x="2897" y="1210"/>
                            </a:lnTo>
                            <a:lnTo>
                              <a:pt x="2805" y="1222"/>
                            </a:lnTo>
                            <a:lnTo>
                              <a:pt x="2844" y="1320"/>
                            </a:lnTo>
                            <a:lnTo>
                              <a:pt x="2880" y="1420"/>
                            </a:lnTo>
                            <a:lnTo>
                              <a:pt x="2911" y="1523"/>
                            </a:lnTo>
                            <a:lnTo>
                              <a:pt x="2937" y="1627"/>
                            </a:lnTo>
                            <a:lnTo>
                              <a:pt x="2957" y="1734"/>
                            </a:lnTo>
                            <a:lnTo>
                              <a:pt x="2970" y="1842"/>
                            </a:lnTo>
                            <a:lnTo>
                              <a:pt x="2977" y="1952"/>
                            </a:lnTo>
                            <a:lnTo>
                              <a:pt x="3679" y="1952"/>
                            </a:lnTo>
                            <a:lnTo>
                              <a:pt x="3673" y="1844"/>
                            </a:lnTo>
                            <a:lnTo>
                              <a:pt x="3660" y="1739"/>
                            </a:lnTo>
                            <a:lnTo>
                              <a:pt x="3643" y="1637"/>
                            </a:lnTo>
                            <a:lnTo>
                              <a:pt x="3618" y="1536"/>
                            </a:lnTo>
                            <a:lnTo>
                              <a:pt x="3589" y="1437"/>
                            </a:lnTo>
                            <a:lnTo>
                              <a:pt x="3553" y="1341"/>
                            </a:lnTo>
                            <a:lnTo>
                              <a:pt x="3512" y="1249"/>
                            </a:lnTo>
                            <a:lnTo>
                              <a:pt x="3467" y="1158"/>
                            </a:lnTo>
                            <a:lnTo>
                              <a:pt x="3415" y="1071"/>
                            </a:lnTo>
                            <a:close/>
                            <a:moveTo>
                              <a:pt x="527" y="1065"/>
                            </a:moveTo>
                            <a:lnTo>
                              <a:pt x="476" y="1153"/>
                            </a:lnTo>
                            <a:lnTo>
                              <a:pt x="429" y="1242"/>
                            </a:lnTo>
                            <a:lnTo>
                              <a:pt x="387" y="1337"/>
                            </a:lnTo>
                            <a:lnTo>
                              <a:pt x="351" y="1433"/>
                            </a:lnTo>
                            <a:lnTo>
                              <a:pt x="320" y="1532"/>
                            </a:lnTo>
                            <a:lnTo>
                              <a:pt x="296" y="1634"/>
                            </a:lnTo>
                            <a:lnTo>
                              <a:pt x="277" y="1738"/>
                            </a:lnTo>
                            <a:lnTo>
                              <a:pt x="266" y="1844"/>
                            </a:lnTo>
                            <a:lnTo>
                              <a:pt x="260" y="1952"/>
                            </a:lnTo>
                            <a:lnTo>
                              <a:pt x="952" y="1952"/>
                            </a:lnTo>
                            <a:lnTo>
                              <a:pt x="960" y="1839"/>
                            </a:lnTo>
                            <a:lnTo>
                              <a:pt x="973" y="1729"/>
                            </a:lnTo>
                            <a:lnTo>
                              <a:pt x="994" y="1621"/>
                            </a:lnTo>
                            <a:lnTo>
                              <a:pt x="1022" y="1515"/>
                            </a:lnTo>
                            <a:lnTo>
                              <a:pt x="1054" y="1410"/>
                            </a:lnTo>
                            <a:lnTo>
                              <a:pt x="1091" y="1309"/>
                            </a:lnTo>
                            <a:lnTo>
                              <a:pt x="1131" y="1209"/>
                            </a:lnTo>
                            <a:lnTo>
                              <a:pt x="1039" y="1196"/>
                            </a:lnTo>
                            <a:lnTo>
                              <a:pt x="955" y="1183"/>
                            </a:lnTo>
                            <a:lnTo>
                              <a:pt x="877" y="1169"/>
                            </a:lnTo>
                            <a:lnTo>
                              <a:pt x="808" y="1154"/>
                            </a:lnTo>
                            <a:lnTo>
                              <a:pt x="745" y="1139"/>
                            </a:lnTo>
                            <a:lnTo>
                              <a:pt x="690" y="1124"/>
                            </a:lnTo>
                            <a:lnTo>
                              <a:pt x="641" y="1108"/>
                            </a:lnTo>
                            <a:lnTo>
                              <a:pt x="598" y="1093"/>
                            </a:lnTo>
                            <a:lnTo>
                              <a:pt x="559" y="1079"/>
                            </a:lnTo>
                            <a:lnTo>
                              <a:pt x="527" y="1065"/>
                            </a:lnTo>
                            <a:close/>
                            <a:moveTo>
                              <a:pt x="1765" y="275"/>
                            </a:moveTo>
                            <a:lnTo>
                              <a:pt x="1653" y="291"/>
                            </a:lnTo>
                            <a:lnTo>
                              <a:pt x="1543" y="316"/>
                            </a:lnTo>
                            <a:lnTo>
                              <a:pt x="1437" y="349"/>
                            </a:lnTo>
                            <a:lnTo>
                              <a:pt x="1333" y="386"/>
                            </a:lnTo>
                            <a:lnTo>
                              <a:pt x="1233" y="431"/>
                            </a:lnTo>
                            <a:lnTo>
                              <a:pt x="1136" y="482"/>
                            </a:lnTo>
                            <a:lnTo>
                              <a:pt x="1044" y="538"/>
                            </a:lnTo>
                            <a:lnTo>
                              <a:pt x="954" y="601"/>
                            </a:lnTo>
                            <a:lnTo>
                              <a:pt x="869" y="669"/>
                            </a:lnTo>
                            <a:lnTo>
                              <a:pt x="789" y="742"/>
                            </a:lnTo>
                            <a:lnTo>
                              <a:pt x="713" y="820"/>
                            </a:lnTo>
                            <a:lnTo>
                              <a:pt x="642" y="903"/>
                            </a:lnTo>
                            <a:lnTo>
                              <a:pt x="577" y="990"/>
                            </a:lnTo>
                            <a:lnTo>
                              <a:pt x="607" y="1003"/>
                            </a:lnTo>
                            <a:lnTo>
                              <a:pt x="644" y="1016"/>
                            </a:lnTo>
                            <a:lnTo>
                              <a:pt x="686" y="1030"/>
                            </a:lnTo>
                            <a:lnTo>
                              <a:pt x="736" y="1044"/>
                            </a:lnTo>
                            <a:lnTo>
                              <a:pt x="790" y="1059"/>
                            </a:lnTo>
                            <a:lnTo>
                              <a:pt x="851" y="1073"/>
                            </a:lnTo>
                            <a:lnTo>
                              <a:pt x="919" y="1086"/>
                            </a:lnTo>
                            <a:lnTo>
                              <a:pt x="996" y="1100"/>
                            </a:lnTo>
                            <a:lnTo>
                              <a:pt x="1078" y="1113"/>
                            </a:lnTo>
                            <a:lnTo>
                              <a:pt x="1171" y="1125"/>
                            </a:lnTo>
                            <a:lnTo>
                              <a:pt x="1216" y="1034"/>
                            </a:lnTo>
                            <a:lnTo>
                              <a:pt x="1264" y="947"/>
                            </a:lnTo>
                            <a:lnTo>
                              <a:pt x="1315" y="862"/>
                            </a:lnTo>
                            <a:lnTo>
                              <a:pt x="1367" y="781"/>
                            </a:lnTo>
                            <a:lnTo>
                              <a:pt x="1420" y="702"/>
                            </a:lnTo>
                            <a:lnTo>
                              <a:pt x="1471" y="628"/>
                            </a:lnTo>
                            <a:lnTo>
                              <a:pt x="1524" y="558"/>
                            </a:lnTo>
                            <a:lnTo>
                              <a:pt x="1576" y="492"/>
                            </a:lnTo>
                            <a:lnTo>
                              <a:pt x="1627" y="431"/>
                            </a:lnTo>
                            <a:lnTo>
                              <a:pt x="1675" y="374"/>
                            </a:lnTo>
                            <a:lnTo>
                              <a:pt x="1722" y="321"/>
                            </a:lnTo>
                            <a:lnTo>
                              <a:pt x="1765" y="275"/>
                            </a:lnTo>
                            <a:close/>
                            <a:moveTo>
                              <a:pt x="2164" y="274"/>
                            </a:moveTo>
                            <a:lnTo>
                              <a:pt x="2208" y="321"/>
                            </a:lnTo>
                            <a:lnTo>
                              <a:pt x="2255" y="374"/>
                            </a:lnTo>
                            <a:lnTo>
                              <a:pt x="2305" y="432"/>
                            </a:lnTo>
                            <a:lnTo>
                              <a:pt x="2355" y="495"/>
                            </a:lnTo>
                            <a:lnTo>
                              <a:pt x="2408" y="562"/>
                            </a:lnTo>
                            <a:lnTo>
                              <a:pt x="2461" y="633"/>
                            </a:lnTo>
                            <a:lnTo>
                              <a:pt x="2515" y="708"/>
                            </a:lnTo>
                            <a:lnTo>
                              <a:pt x="2568" y="788"/>
                            </a:lnTo>
                            <a:lnTo>
                              <a:pt x="2620" y="870"/>
                            </a:lnTo>
                            <a:lnTo>
                              <a:pt x="2672" y="958"/>
                            </a:lnTo>
                            <a:lnTo>
                              <a:pt x="2720" y="1046"/>
                            </a:lnTo>
                            <a:lnTo>
                              <a:pt x="2767" y="1140"/>
                            </a:lnTo>
                            <a:lnTo>
                              <a:pt x="2859" y="1128"/>
                            </a:lnTo>
                            <a:lnTo>
                              <a:pt x="2944" y="1115"/>
                            </a:lnTo>
                            <a:lnTo>
                              <a:pt x="3021" y="1101"/>
                            </a:lnTo>
                            <a:lnTo>
                              <a:pt x="3090" y="1088"/>
                            </a:lnTo>
                            <a:lnTo>
                              <a:pt x="3151" y="1073"/>
                            </a:lnTo>
                            <a:lnTo>
                              <a:pt x="3207" y="1058"/>
                            </a:lnTo>
                            <a:lnTo>
                              <a:pt x="3256" y="1041"/>
                            </a:lnTo>
                            <a:lnTo>
                              <a:pt x="3299" y="1026"/>
                            </a:lnTo>
                            <a:lnTo>
                              <a:pt x="3336" y="1013"/>
                            </a:lnTo>
                            <a:lnTo>
                              <a:pt x="3368" y="999"/>
                            </a:lnTo>
                            <a:lnTo>
                              <a:pt x="3307" y="915"/>
                            </a:lnTo>
                            <a:lnTo>
                              <a:pt x="3240" y="837"/>
                            </a:lnTo>
                            <a:lnTo>
                              <a:pt x="3170" y="763"/>
                            </a:lnTo>
                            <a:lnTo>
                              <a:pt x="3096" y="692"/>
                            </a:lnTo>
                            <a:lnTo>
                              <a:pt x="3017" y="627"/>
                            </a:lnTo>
                            <a:lnTo>
                              <a:pt x="2936" y="566"/>
                            </a:lnTo>
                            <a:lnTo>
                              <a:pt x="2849" y="510"/>
                            </a:lnTo>
                            <a:lnTo>
                              <a:pt x="2761" y="458"/>
                            </a:lnTo>
                            <a:lnTo>
                              <a:pt x="2668" y="413"/>
                            </a:lnTo>
                            <a:lnTo>
                              <a:pt x="2572" y="374"/>
                            </a:lnTo>
                            <a:lnTo>
                              <a:pt x="2473" y="339"/>
                            </a:lnTo>
                            <a:lnTo>
                              <a:pt x="2374" y="311"/>
                            </a:lnTo>
                            <a:lnTo>
                              <a:pt x="2270" y="289"/>
                            </a:lnTo>
                            <a:lnTo>
                              <a:pt x="2164" y="274"/>
                            </a:lnTo>
                            <a:close/>
                            <a:moveTo>
                              <a:pt x="2011" y="264"/>
                            </a:moveTo>
                            <a:lnTo>
                              <a:pt x="2011" y="1173"/>
                            </a:lnTo>
                            <a:lnTo>
                              <a:pt x="2141" y="1174"/>
                            </a:lnTo>
                            <a:lnTo>
                              <a:pt x="2261" y="1171"/>
                            </a:lnTo>
                            <a:lnTo>
                              <a:pt x="2375" y="1168"/>
                            </a:lnTo>
                            <a:lnTo>
                              <a:pt x="2481" y="1164"/>
                            </a:lnTo>
                            <a:lnTo>
                              <a:pt x="2581" y="1158"/>
                            </a:lnTo>
                            <a:lnTo>
                              <a:pt x="2673" y="1149"/>
                            </a:lnTo>
                            <a:lnTo>
                              <a:pt x="2630" y="1064"/>
                            </a:lnTo>
                            <a:lnTo>
                              <a:pt x="2583" y="982"/>
                            </a:lnTo>
                            <a:lnTo>
                              <a:pt x="2535" y="902"/>
                            </a:lnTo>
                            <a:lnTo>
                              <a:pt x="2486" y="824"/>
                            </a:lnTo>
                            <a:lnTo>
                              <a:pt x="2436" y="751"/>
                            </a:lnTo>
                            <a:lnTo>
                              <a:pt x="2386" y="681"/>
                            </a:lnTo>
                            <a:lnTo>
                              <a:pt x="2337" y="613"/>
                            </a:lnTo>
                            <a:lnTo>
                              <a:pt x="2287" y="551"/>
                            </a:lnTo>
                            <a:lnTo>
                              <a:pt x="2239" y="492"/>
                            </a:lnTo>
                            <a:lnTo>
                              <a:pt x="2194" y="437"/>
                            </a:lnTo>
                            <a:lnTo>
                              <a:pt x="2149" y="387"/>
                            </a:lnTo>
                            <a:lnTo>
                              <a:pt x="2109" y="341"/>
                            </a:lnTo>
                            <a:lnTo>
                              <a:pt x="2070" y="300"/>
                            </a:lnTo>
                            <a:lnTo>
                              <a:pt x="2036" y="264"/>
                            </a:lnTo>
                            <a:lnTo>
                              <a:pt x="2011" y="264"/>
                            </a:lnTo>
                            <a:close/>
                            <a:moveTo>
                              <a:pt x="1926" y="264"/>
                            </a:moveTo>
                            <a:lnTo>
                              <a:pt x="1894" y="265"/>
                            </a:lnTo>
                            <a:lnTo>
                              <a:pt x="1861" y="300"/>
                            </a:lnTo>
                            <a:lnTo>
                              <a:pt x="1823" y="341"/>
                            </a:lnTo>
                            <a:lnTo>
                              <a:pt x="1782" y="386"/>
                            </a:lnTo>
                            <a:lnTo>
                              <a:pt x="1739" y="435"/>
                            </a:lnTo>
                            <a:lnTo>
                              <a:pt x="1693" y="488"/>
                            </a:lnTo>
                            <a:lnTo>
                              <a:pt x="1646" y="547"/>
                            </a:lnTo>
                            <a:lnTo>
                              <a:pt x="1597" y="608"/>
                            </a:lnTo>
                            <a:lnTo>
                              <a:pt x="1549" y="674"/>
                            </a:lnTo>
                            <a:lnTo>
                              <a:pt x="1498" y="743"/>
                            </a:lnTo>
                            <a:lnTo>
                              <a:pt x="1449" y="815"/>
                            </a:lnTo>
                            <a:lnTo>
                              <a:pt x="1401" y="892"/>
                            </a:lnTo>
                            <a:lnTo>
                              <a:pt x="1353" y="970"/>
                            </a:lnTo>
                            <a:lnTo>
                              <a:pt x="1307" y="1051"/>
                            </a:lnTo>
                            <a:lnTo>
                              <a:pt x="1263" y="1136"/>
                            </a:lnTo>
                            <a:lnTo>
                              <a:pt x="1357" y="1145"/>
                            </a:lnTo>
                            <a:lnTo>
                              <a:pt x="1457" y="1153"/>
                            </a:lnTo>
                            <a:lnTo>
                              <a:pt x="1563" y="1159"/>
                            </a:lnTo>
                            <a:lnTo>
                              <a:pt x="1676" y="1165"/>
                            </a:lnTo>
                            <a:lnTo>
                              <a:pt x="1798" y="1169"/>
                            </a:lnTo>
                            <a:lnTo>
                              <a:pt x="1926" y="1173"/>
                            </a:lnTo>
                            <a:lnTo>
                              <a:pt x="1926" y="264"/>
                            </a:lnTo>
                            <a:close/>
                            <a:moveTo>
                              <a:pt x="1969" y="0"/>
                            </a:moveTo>
                            <a:lnTo>
                              <a:pt x="1969" y="0"/>
                            </a:lnTo>
                            <a:lnTo>
                              <a:pt x="2094" y="5"/>
                            </a:lnTo>
                            <a:lnTo>
                              <a:pt x="2216" y="16"/>
                            </a:lnTo>
                            <a:lnTo>
                              <a:pt x="2335" y="35"/>
                            </a:lnTo>
                            <a:lnTo>
                              <a:pt x="2454" y="61"/>
                            </a:lnTo>
                            <a:lnTo>
                              <a:pt x="2568" y="95"/>
                            </a:lnTo>
                            <a:lnTo>
                              <a:pt x="2680" y="135"/>
                            </a:lnTo>
                            <a:lnTo>
                              <a:pt x="2789" y="181"/>
                            </a:lnTo>
                            <a:lnTo>
                              <a:pt x="2894" y="235"/>
                            </a:lnTo>
                            <a:lnTo>
                              <a:pt x="2996" y="294"/>
                            </a:lnTo>
                            <a:lnTo>
                              <a:pt x="3093" y="359"/>
                            </a:lnTo>
                            <a:lnTo>
                              <a:pt x="3187" y="428"/>
                            </a:lnTo>
                            <a:lnTo>
                              <a:pt x="3276" y="505"/>
                            </a:lnTo>
                            <a:lnTo>
                              <a:pt x="3361" y="586"/>
                            </a:lnTo>
                            <a:lnTo>
                              <a:pt x="3441" y="671"/>
                            </a:lnTo>
                            <a:lnTo>
                              <a:pt x="3515" y="762"/>
                            </a:lnTo>
                            <a:lnTo>
                              <a:pt x="3585" y="857"/>
                            </a:lnTo>
                            <a:lnTo>
                              <a:pt x="3649" y="955"/>
                            </a:lnTo>
                            <a:lnTo>
                              <a:pt x="3707" y="1058"/>
                            </a:lnTo>
                            <a:lnTo>
                              <a:pt x="3759" y="1165"/>
                            </a:lnTo>
                            <a:lnTo>
                              <a:pt x="3806" y="1275"/>
                            </a:lnTo>
                            <a:lnTo>
                              <a:pt x="3845" y="1389"/>
                            </a:lnTo>
                            <a:lnTo>
                              <a:pt x="3877" y="1505"/>
                            </a:lnTo>
                            <a:lnTo>
                              <a:pt x="3903" y="1623"/>
                            </a:lnTo>
                            <a:lnTo>
                              <a:pt x="3923" y="1746"/>
                            </a:lnTo>
                            <a:lnTo>
                              <a:pt x="3934" y="1869"/>
                            </a:lnTo>
                            <a:lnTo>
                              <a:pt x="3938" y="1995"/>
                            </a:lnTo>
                            <a:lnTo>
                              <a:pt x="3934" y="2121"/>
                            </a:lnTo>
                            <a:lnTo>
                              <a:pt x="3923" y="2245"/>
                            </a:lnTo>
                            <a:lnTo>
                              <a:pt x="3903" y="2366"/>
                            </a:lnTo>
                            <a:lnTo>
                              <a:pt x="3877" y="2486"/>
                            </a:lnTo>
                            <a:lnTo>
                              <a:pt x="3845" y="2602"/>
                            </a:lnTo>
                            <a:lnTo>
                              <a:pt x="3806" y="2716"/>
                            </a:lnTo>
                            <a:lnTo>
                              <a:pt x="3759" y="2826"/>
                            </a:lnTo>
                            <a:lnTo>
                              <a:pt x="3707" y="2932"/>
                            </a:lnTo>
                            <a:lnTo>
                              <a:pt x="3649" y="3035"/>
                            </a:lnTo>
                            <a:lnTo>
                              <a:pt x="3585" y="3134"/>
                            </a:lnTo>
                            <a:lnTo>
                              <a:pt x="3515" y="3229"/>
                            </a:lnTo>
                            <a:lnTo>
                              <a:pt x="3441" y="3319"/>
                            </a:lnTo>
                            <a:lnTo>
                              <a:pt x="3361" y="3405"/>
                            </a:lnTo>
                            <a:lnTo>
                              <a:pt x="3276" y="3486"/>
                            </a:lnTo>
                            <a:lnTo>
                              <a:pt x="3187" y="3561"/>
                            </a:lnTo>
                            <a:lnTo>
                              <a:pt x="3093" y="3632"/>
                            </a:lnTo>
                            <a:lnTo>
                              <a:pt x="2996" y="3697"/>
                            </a:lnTo>
                            <a:lnTo>
                              <a:pt x="2894" y="3756"/>
                            </a:lnTo>
                            <a:lnTo>
                              <a:pt x="2789" y="3808"/>
                            </a:lnTo>
                            <a:lnTo>
                              <a:pt x="2680" y="3856"/>
                            </a:lnTo>
                            <a:lnTo>
                              <a:pt x="2568" y="3895"/>
                            </a:lnTo>
                            <a:lnTo>
                              <a:pt x="2454" y="3928"/>
                            </a:lnTo>
                            <a:lnTo>
                              <a:pt x="2335" y="3954"/>
                            </a:lnTo>
                            <a:lnTo>
                              <a:pt x="2216" y="3974"/>
                            </a:lnTo>
                            <a:lnTo>
                              <a:pt x="2094" y="3985"/>
                            </a:lnTo>
                            <a:lnTo>
                              <a:pt x="1969" y="3989"/>
                            </a:lnTo>
                            <a:lnTo>
                              <a:pt x="1845" y="3985"/>
                            </a:lnTo>
                            <a:lnTo>
                              <a:pt x="1723" y="3974"/>
                            </a:lnTo>
                            <a:lnTo>
                              <a:pt x="1602" y="3954"/>
                            </a:lnTo>
                            <a:lnTo>
                              <a:pt x="1485" y="3928"/>
                            </a:lnTo>
                            <a:lnTo>
                              <a:pt x="1370" y="3895"/>
                            </a:lnTo>
                            <a:lnTo>
                              <a:pt x="1258" y="3856"/>
                            </a:lnTo>
                            <a:lnTo>
                              <a:pt x="1150" y="3808"/>
                            </a:lnTo>
                            <a:lnTo>
                              <a:pt x="1044" y="3756"/>
                            </a:lnTo>
                            <a:lnTo>
                              <a:pt x="943" y="3697"/>
                            </a:lnTo>
                            <a:lnTo>
                              <a:pt x="845" y="3632"/>
                            </a:lnTo>
                            <a:lnTo>
                              <a:pt x="752" y="3561"/>
                            </a:lnTo>
                            <a:lnTo>
                              <a:pt x="662" y="3486"/>
                            </a:lnTo>
                            <a:lnTo>
                              <a:pt x="578" y="3405"/>
                            </a:lnTo>
                            <a:lnTo>
                              <a:pt x="498" y="3319"/>
                            </a:lnTo>
                            <a:lnTo>
                              <a:pt x="423" y="3229"/>
                            </a:lnTo>
                            <a:lnTo>
                              <a:pt x="353" y="3134"/>
                            </a:lnTo>
                            <a:lnTo>
                              <a:pt x="289" y="3035"/>
                            </a:lnTo>
                            <a:lnTo>
                              <a:pt x="231" y="2932"/>
                            </a:lnTo>
                            <a:lnTo>
                              <a:pt x="178" y="2826"/>
                            </a:lnTo>
                            <a:lnTo>
                              <a:pt x="133" y="2716"/>
                            </a:lnTo>
                            <a:lnTo>
                              <a:pt x="93" y="2602"/>
                            </a:lnTo>
                            <a:lnTo>
                              <a:pt x="60" y="2486"/>
                            </a:lnTo>
                            <a:lnTo>
                              <a:pt x="34" y="2366"/>
                            </a:lnTo>
                            <a:lnTo>
                              <a:pt x="16" y="2245"/>
                            </a:lnTo>
                            <a:lnTo>
                              <a:pt x="5" y="2121"/>
                            </a:lnTo>
                            <a:lnTo>
                              <a:pt x="0" y="1995"/>
                            </a:lnTo>
                            <a:lnTo>
                              <a:pt x="5" y="1869"/>
                            </a:lnTo>
                            <a:lnTo>
                              <a:pt x="16" y="1746"/>
                            </a:lnTo>
                            <a:lnTo>
                              <a:pt x="34" y="1623"/>
                            </a:lnTo>
                            <a:lnTo>
                              <a:pt x="60" y="1505"/>
                            </a:lnTo>
                            <a:lnTo>
                              <a:pt x="93" y="1389"/>
                            </a:lnTo>
                            <a:lnTo>
                              <a:pt x="133" y="1275"/>
                            </a:lnTo>
                            <a:lnTo>
                              <a:pt x="180" y="1165"/>
                            </a:lnTo>
                            <a:lnTo>
                              <a:pt x="231" y="1058"/>
                            </a:lnTo>
                            <a:lnTo>
                              <a:pt x="289" y="955"/>
                            </a:lnTo>
                            <a:lnTo>
                              <a:pt x="353" y="857"/>
                            </a:lnTo>
                            <a:lnTo>
                              <a:pt x="423" y="762"/>
                            </a:lnTo>
                            <a:lnTo>
                              <a:pt x="498" y="671"/>
                            </a:lnTo>
                            <a:lnTo>
                              <a:pt x="578" y="586"/>
                            </a:lnTo>
                            <a:lnTo>
                              <a:pt x="663" y="505"/>
                            </a:lnTo>
                            <a:lnTo>
                              <a:pt x="752" y="428"/>
                            </a:lnTo>
                            <a:lnTo>
                              <a:pt x="845" y="359"/>
                            </a:lnTo>
                            <a:lnTo>
                              <a:pt x="943" y="294"/>
                            </a:lnTo>
                            <a:lnTo>
                              <a:pt x="1045" y="235"/>
                            </a:lnTo>
                            <a:lnTo>
                              <a:pt x="1150" y="181"/>
                            </a:lnTo>
                            <a:lnTo>
                              <a:pt x="1258" y="135"/>
                            </a:lnTo>
                            <a:lnTo>
                              <a:pt x="1370" y="95"/>
                            </a:lnTo>
                            <a:lnTo>
                              <a:pt x="1485" y="61"/>
                            </a:lnTo>
                            <a:lnTo>
                              <a:pt x="1602" y="35"/>
                            </a:lnTo>
                            <a:lnTo>
                              <a:pt x="1723" y="16"/>
                            </a:lnTo>
                            <a:lnTo>
                              <a:pt x="1845" y="5"/>
                            </a:lnTo>
                            <a:lnTo>
                              <a:pt x="1969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0">
                        <a:solidFill>
                          <a:schemeClr val="bg1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29" name="Freeform 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68378" y="3178071"/>
                      <a:ext cx="684000" cy="694800"/>
                    </a:xfrm>
                    <a:custGeom>
                      <a:avLst/>
                      <a:gdLst>
                        <a:gd name="T0" fmla="*/ 2319 w 3259"/>
                        <a:gd name="T1" fmla="*/ 2118 h 3338"/>
                        <a:gd name="T2" fmla="*/ 1028 w 3259"/>
                        <a:gd name="T3" fmla="*/ 809 h 3338"/>
                        <a:gd name="T4" fmla="*/ 1285 w 3259"/>
                        <a:gd name="T5" fmla="*/ 1018 h 3338"/>
                        <a:gd name="T6" fmla="*/ 1336 w 3259"/>
                        <a:gd name="T7" fmla="*/ 1045 h 3338"/>
                        <a:gd name="T8" fmla="*/ 1535 w 3259"/>
                        <a:gd name="T9" fmla="*/ 1237 h 3338"/>
                        <a:gd name="T10" fmla="*/ 1580 w 3259"/>
                        <a:gd name="T11" fmla="*/ 1267 h 3338"/>
                        <a:gd name="T12" fmla="*/ 1642 w 3259"/>
                        <a:gd name="T13" fmla="*/ 1450 h 3338"/>
                        <a:gd name="T14" fmla="*/ 2013 w 3259"/>
                        <a:gd name="T15" fmla="*/ 1446 h 3338"/>
                        <a:gd name="T16" fmla="*/ 2036 w 3259"/>
                        <a:gd name="T17" fmla="*/ 1497 h 3338"/>
                        <a:gd name="T18" fmla="*/ 1619 w 3259"/>
                        <a:gd name="T19" fmla="*/ 1527 h 3338"/>
                        <a:gd name="T20" fmla="*/ 1535 w 3259"/>
                        <a:gd name="T21" fmla="*/ 1376 h 3338"/>
                        <a:gd name="T22" fmla="*/ 1428 w 3259"/>
                        <a:gd name="T23" fmla="*/ 1521 h 3338"/>
                        <a:gd name="T24" fmla="*/ 1293 w 3259"/>
                        <a:gd name="T25" fmla="*/ 1178 h 3338"/>
                        <a:gd name="T26" fmla="*/ 1138 w 3259"/>
                        <a:gd name="T27" fmla="*/ 1525 h 3338"/>
                        <a:gd name="T28" fmla="*/ 1094 w 3259"/>
                        <a:gd name="T29" fmla="*/ 1496 h 3338"/>
                        <a:gd name="T30" fmla="*/ 834 w 3259"/>
                        <a:gd name="T31" fmla="*/ 1516 h 3338"/>
                        <a:gd name="T32" fmla="*/ 784 w 3259"/>
                        <a:gd name="T33" fmla="*/ 1499 h 3338"/>
                        <a:gd name="T34" fmla="*/ 600 w 3259"/>
                        <a:gd name="T35" fmla="*/ 1524 h 3338"/>
                        <a:gd name="T36" fmla="*/ 407 w 3259"/>
                        <a:gd name="T37" fmla="*/ 1509 h 3338"/>
                        <a:gd name="T38" fmla="*/ 414 w 3259"/>
                        <a:gd name="T39" fmla="*/ 1453 h 3338"/>
                        <a:gd name="T40" fmla="*/ 566 w 3259"/>
                        <a:gd name="T41" fmla="*/ 1428 h 3338"/>
                        <a:gd name="T42" fmla="*/ 676 w 3259"/>
                        <a:gd name="T43" fmla="*/ 1179 h 3338"/>
                        <a:gd name="T44" fmla="*/ 726 w 3259"/>
                        <a:gd name="T45" fmla="*/ 1195 h 3338"/>
                        <a:gd name="T46" fmla="*/ 972 w 3259"/>
                        <a:gd name="T47" fmla="*/ 782 h 3338"/>
                        <a:gd name="T48" fmla="*/ 1075 w 3259"/>
                        <a:gd name="T49" fmla="*/ 322 h 3338"/>
                        <a:gd name="T50" fmla="*/ 741 w 3259"/>
                        <a:gd name="T51" fmla="*/ 448 h 3338"/>
                        <a:gd name="T52" fmla="*/ 484 w 3259"/>
                        <a:gd name="T53" fmla="*/ 688 h 3338"/>
                        <a:gd name="T54" fmla="*/ 333 w 3259"/>
                        <a:gd name="T55" fmla="*/ 1011 h 3338"/>
                        <a:gd name="T56" fmla="*/ 319 w 3259"/>
                        <a:gd name="T57" fmla="*/ 1383 h 3338"/>
                        <a:gd name="T58" fmla="*/ 444 w 3259"/>
                        <a:gd name="T59" fmla="*/ 1720 h 3338"/>
                        <a:gd name="T60" fmla="*/ 682 w 3259"/>
                        <a:gd name="T61" fmla="*/ 1979 h 3338"/>
                        <a:gd name="T62" fmla="*/ 1004 w 3259"/>
                        <a:gd name="T63" fmla="*/ 2131 h 3338"/>
                        <a:gd name="T64" fmla="*/ 1372 w 3259"/>
                        <a:gd name="T65" fmla="*/ 2146 h 3338"/>
                        <a:gd name="T66" fmla="*/ 1706 w 3259"/>
                        <a:gd name="T67" fmla="*/ 2019 h 3338"/>
                        <a:gd name="T68" fmla="*/ 1963 w 3259"/>
                        <a:gd name="T69" fmla="*/ 1779 h 3338"/>
                        <a:gd name="T70" fmla="*/ 2113 w 3259"/>
                        <a:gd name="T71" fmla="*/ 1455 h 3338"/>
                        <a:gd name="T72" fmla="*/ 2128 w 3259"/>
                        <a:gd name="T73" fmla="*/ 1084 h 3338"/>
                        <a:gd name="T74" fmla="*/ 2002 w 3259"/>
                        <a:gd name="T75" fmla="*/ 747 h 3338"/>
                        <a:gd name="T76" fmla="*/ 1765 w 3259"/>
                        <a:gd name="T77" fmla="*/ 489 h 3338"/>
                        <a:gd name="T78" fmla="*/ 1444 w 3259"/>
                        <a:gd name="T79" fmla="*/ 337 h 3338"/>
                        <a:gd name="T80" fmla="*/ 1224 w 3259"/>
                        <a:gd name="T81" fmla="*/ 0 h 3338"/>
                        <a:gd name="T82" fmla="*/ 1660 w 3259"/>
                        <a:gd name="T83" fmla="*/ 81 h 3338"/>
                        <a:gd name="T84" fmla="*/ 2026 w 3259"/>
                        <a:gd name="T85" fmla="*/ 303 h 3338"/>
                        <a:gd name="T86" fmla="*/ 2295 w 3259"/>
                        <a:gd name="T87" fmla="*/ 636 h 3338"/>
                        <a:gd name="T88" fmla="*/ 2434 w 3259"/>
                        <a:gd name="T89" fmla="*/ 1051 h 3338"/>
                        <a:gd name="T90" fmla="*/ 2418 w 3259"/>
                        <a:gd name="T91" fmla="*/ 1503 h 3338"/>
                        <a:gd name="T92" fmla="*/ 2250 w 3259"/>
                        <a:gd name="T93" fmla="*/ 1905 h 3338"/>
                        <a:gd name="T94" fmla="*/ 1959 w 3259"/>
                        <a:gd name="T95" fmla="*/ 2218 h 3338"/>
                        <a:gd name="T96" fmla="*/ 1577 w 3259"/>
                        <a:gd name="T97" fmla="*/ 2415 h 3338"/>
                        <a:gd name="T98" fmla="*/ 1133 w 3259"/>
                        <a:gd name="T99" fmla="*/ 2463 h 3338"/>
                        <a:gd name="T100" fmla="*/ 708 w 3259"/>
                        <a:gd name="T101" fmla="*/ 2353 h 3338"/>
                        <a:gd name="T102" fmla="*/ 358 w 3259"/>
                        <a:gd name="T103" fmla="*/ 2105 h 3338"/>
                        <a:gd name="T104" fmla="*/ 113 w 3259"/>
                        <a:gd name="T105" fmla="*/ 1753 h 3338"/>
                        <a:gd name="T106" fmla="*/ 3 w 3259"/>
                        <a:gd name="T107" fmla="*/ 1325 h 3338"/>
                        <a:gd name="T108" fmla="*/ 51 w 3259"/>
                        <a:gd name="T109" fmla="*/ 877 h 3338"/>
                        <a:gd name="T110" fmla="*/ 246 w 3259"/>
                        <a:gd name="T111" fmla="*/ 492 h 3338"/>
                        <a:gd name="T112" fmla="*/ 557 w 3259"/>
                        <a:gd name="T113" fmla="*/ 199 h 3338"/>
                        <a:gd name="T114" fmla="*/ 956 w 3259"/>
                        <a:gd name="T115" fmla="*/ 30 h 33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3259" h="3338">
                          <a:moveTo>
                            <a:pt x="2319" y="2118"/>
                          </a:moveTo>
                          <a:lnTo>
                            <a:pt x="3259" y="3065"/>
                          </a:lnTo>
                          <a:lnTo>
                            <a:pt x="2988" y="3338"/>
                          </a:lnTo>
                          <a:lnTo>
                            <a:pt x="2047" y="2391"/>
                          </a:lnTo>
                          <a:lnTo>
                            <a:pt x="2319" y="2118"/>
                          </a:lnTo>
                          <a:close/>
                          <a:moveTo>
                            <a:pt x="995" y="779"/>
                          </a:moveTo>
                          <a:lnTo>
                            <a:pt x="1006" y="782"/>
                          </a:lnTo>
                          <a:lnTo>
                            <a:pt x="1015" y="787"/>
                          </a:lnTo>
                          <a:lnTo>
                            <a:pt x="1023" y="796"/>
                          </a:lnTo>
                          <a:lnTo>
                            <a:pt x="1028" y="809"/>
                          </a:lnTo>
                          <a:lnTo>
                            <a:pt x="1144" y="1344"/>
                          </a:lnTo>
                          <a:lnTo>
                            <a:pt x="1257" y="1045"/>
                          </a:lnTo>
                          <a:lnTo>
                            <a:pt x="1265" y="1032"/>
                          </a:lnTo>
                          <a:lnTo>
                            <a:pt x="1274" y="1024"/>
                          </a:lnTo>
                          <a:lnTo>
                            <a:pt x="1285" y="1018"/>
                          </a:lnTo>
                          <a:lnTo>
                            <a:pt x="1297" y="1016"/>
                          </a:lnTo>
                          <a:lnTo>
                            <a:pt x="1309" y="1018"/>
                          </a:lnTo>
                          <a:lnTo>
                            <a:pt x="1320" y="1023"/>
                          </a:lnTo>
                          <a:lnTo>
                            <a:pt x="1329" y="1032"/>
                          </a:lnTo>
                          <a:lnTo>
                            <a:pt x="1336" y="1045"/>
                          </a:lnTo>
                          <a:lnTo>
                            <a:pt x="1442" y="1378"/>
                          </a:lnTo>
                          <a:lnTo>
                            <a:pt x="1507" y="1257"/>
                          </a:lnTo>
                          <a:lnTo>
                            <a:pt x="1514" y="1247"/>
                          </a:lnTo>
                          <a:lnTo>
                            <a:pt x="1524" y="1241"/>
                          </a:lnTo>
                          <a:lnTo>
                            <a:pt x="1535" y="1237"/>
                          </a:lnTo>
                          <a:lnTo>
                            <a:pt x="1546" y="1237"/>
                          </a:lnTo>
                          <a:lnTo>
                            <a:pt x="1557" y="1242"/>
                          </a:lnTo>
                          <a:lnTo>
                            <a:pt x="1566" y="1248"/>
                          </a:lnTo>
                          <a:lnTo>
                            <a:pt x="1575" y="1256"/>
                          </a:lnTo>
                          <a:lnTo>
                            <a:pt x="1580" y="1267"/>
                          </a:lnTo>
                          <a:lnTo>
                            <a:pt x="1634" y="1409"/>
                          </a:lnTo>
                          <a:lnTo>
                            <a:pt x="1638" y="1423"/>
                          </a:lnTo>
                          <a:lnTo>
                            <a:pt x="1641" y="1434"/>
                          </a:lnTo>
                          <a:lnTo>
                            <a:pt x="1642" y="1443"/>
                          </a:lnTo>
                          <a:lnTo>
                            <a:pt x="1642" y="1450"/>
                          </a:lnTo>
                          <a:lnTo>
                            <a:pt x="1648" y="1446"/>
                          </a:lnTo>
                          <a:lnTo>
                            <a:pt x="1658" y="1445"/>
                          </a:lnTo>
                          <a:lnTo>
                            <a:pt x="1670" y="1444"/>
                          </a:lnTo>
                          <a:lnTo>
                            <a:pt x="1998" y="1444"/>
                          </a:lnTo>
                          <a:lnTo>
                            <a:pt x="2013" y="1446"/>
                          </a:lnTo>
                          <a:lnTo>
                            <a:pt x="2023" y="1453"/>
                          </a:lnTo>
                          <a:lnTo>
                            <a:pt x="2032" y="1462"/>
                          </a:lnTo>
                          <a:lnTo>
                            <a:pt x="2036" y="1473"/>
                          </a:lnTo>
                          <a:lnTo>
                            <a:pt x="2038" y="1486"/>
                          </a:lnTo>
                          <a:lnTo>
                            <a:pt x="2036" y="1497"/>
                          </a:lnTo>
                          <a:lnTo>
                            <a:pt x="2032" y="1509"/>
                          </a:lnTo>
                          <a:lnTo>
                            <a:pt x="2023" y="1517"/>
                          </a:lnTo>
                          <a:lnTo>
                            <a:pt x="2013" y="1524"/>
                          </a:lnTo>
                          <a:lnTo>
                            <a:pt x="1998" y="1527"/>
                          </a:lnTo>
                          <a:lnTo>
                            <a:pt x="1619" y="1527"/>
                          </a:lnTo>
                          <a:lnTo>
                            <a:pt x="1605" y="1524"/>
                          </a:lnTo>
                          <a:lnTo>
                            <a:pt x="1595" y="1517"/>
                          </a:lnTo>
                          <a:lnTo>
                            <a:pt x="1585" y="1508"/>
                          </a:lnTo>
                          <a:lnTo>
                            <a:pt x="1579" y="1496"/>
                          </a:lnTo>
                          <a:lnTo>
                            <a:pt x="1535" y="1376"/>
                          </a:lnTo>
                          <a:lnTo>
                            <a:pt x="1467" y="1502"/>
                          </a:lnTo>
                          <a:lnTo>
                            <a:pt x="1460" y="1512"/>
                          </a:lnTo>
                          <a:lnTo>
                            <a:pt x="1450" y="1518"/>
                          </a:lnTo>
                          <a:lnTo>
                            <a:pt x="1440" y="1521"/>
                          </a:lnTo>
                          <a:lnTo>
                            <a:pt x="1428" y="1521"/>
                          </a:lnTo>
                          <a:lnTo>
                            <a:pt x="1417" y="1518"/>
                          </a:lnTo>
                          <a:lnTo>
                            <a:pt x="1407" y="1512"/>
                          </a:lnTo>
                          <a:lnTo>
                            <a:pt x="1399" y="1503"/>
                          </a:lnTo>
                          <a:lnTo>
                            <a:pt x="1394" y="1492"/>
                          </a:lnTo>
                          <a:lnTo>
                            <a:pt x="1293" y="1178"/>
                          </a:lnTo>
                          <a:lnTo>
                            <a:pt x="1173" y="1496"/>
                          </a:lnTo>
                          <a:lnTo>
                            <a:pt x="1166" y="1507"/>
                          </a:lnTo>
                          <a:lnTo>
                            <a:pt x="1159" y="1515"/>
                          </a:lnTo>
                          <a:lnTo>
                            <a:pt x="1148" y="1521"/>
                          </a:lnTo>
                          <a:lnTo>
                            <a:pt x="1138" y="1525"/>
                          </a:lnTo>
                          <a:lnTo>
                            <a:pt x="1126" y="1526"/>
                          </a:lnTo>
                          <a:lnTo>
                            <a:pt x="1116" y="1522"/>
                          </a:lnTo>
                          <a:lnTo>
                            <a:pt x="1106" y="1517"/>
                          </a:lnTo>
                          <a:lnTo>
                            <a:pt x="1099" y="1509"/>
                          </a:lnTo>
                          <a:lnTo>
                            <a:pt x="1094" y="1496"/>
                          </a:lnTo>
                          <a:lnTo>
                            <a:pt x="986" y="993"/>
                          </a:lnTo>
                          <a:lnTo>
                            <a:pt x="857" y="1490"/>
                          </a:lnTo>
                          <a:lnTo>
                            <a:pt x="853" y="1501"/>
                          </a:lnTo>
                          <a:lnTo>
                            <a:pt x="845" y="1510"/>
                          </a:lnTo>
                          <a:lnTo>
                            <a:pt x="834" y="1516"/>
                          </a:lnTo>
                          <a:lnTo>
                            <a:pt x="824" y="1519"/>
                          </a:lnTo>
                          <a:lnTo>
                            <a:pt x="812" y="1519"/>
                          </a:lnTo>
                          <a:lnTo>
                            <a:pt x="801" y="1516"/>
                          </a:lnTo>
                          <a:lnTo>
                            <a:pt x="791" y="1510"/>
                          </a:lnTo>
                          <a:lnTo>
                            <a:pt x="784" y="1499"/>
                          </a:lnTo>
                          <a:lnTo>
                            <a:pt x="696" y="1317"/>
                          </a:lnTo>
                          <a:lnTo>
                            <a:pt x="627" y="1496"/>
                          </a:lnTo>
                          <a:lnTo>
                            <a:pt x="620" y="1508"/>
                          </a:lnTo>
                          <a:lnTo>
                            <a:pt x="611" y="1517"/>
                          </a:lnTo>
                          <a:lnTo>
                            <a:pt x="600" y="1524"/>
                          </a:lnTo>
                          <a:lnTo>
                            <a:pt x="587" y="1527"/>
                          </a:lnTo>
                          <a:lnTo>
                            <a:pt x="439" y="1527"/>
                          </a:lnTo>
                          <a:lnTo>
                            <a:pt x="425" y="1524"/>
                          </a:lnTo>
                          <a:lnTo>
                            <a:pt x="414" y="1517"/>
                          </a:lnTo>
                          <a:lnTo>
                            <a:pt x="407" y="1509"/>
                          </a:lnTo>
                          <a:lnTo>
                            <a:pt x="401" y="1497"/>
                          </a:lnTo>
                          <a:lnTo>
                            <a:pt x="400" y="1486"/>
                          </a:lnTo>
                          <a:lnTo>
                            <a:pt x="401" y="1473"/>
                          </a:lnTo>
                          <a:lnTo>
                            <a:pt x="407" y="1462"/>
                          </a:lnTo>
                          <a:lnTo>
                            <a:pt x="414" y="1453"/>
                          </a:lnTo>
                          <a:lnTo>
                            <a:pt x="425" y="1446"/>
                          </a:lnTo>
                          <a:lnTo>
                            <a:pt x="439" y="1444"/>
                          </a:lnTo>
                          <a:lnTo>
                            <a:pt x="558" y="1444"/>
                          </a:lnTo>
                          <a:lnTo>
                            <a:pt x="562" y="1438"/>
                          </a:lnTo>
                          <a:lnTo>
                            <a:pt x="566" y="1428"/>
                          </a:lnTo>
                          <a:lnTo>
                            <a:pt x="570" y="1416"/>
                          </a:lnTo>
                          <a:lnTo>
                            <a:pt x="652" y="1205"/>
                          </a:lnTo>
                          <a:lnTo>
                            <a:pt x="658" y="1194"/>
                          </a:lnTo>
                          <a:lnTo>
                            <a:pt x="666" y="1186"/>
                          </a:lnTo>
                          <a:lnTo>
                            <a:pt x="676" y="1179"/>
                          </a:lnTo>
                          <a:lnTo>
                            <a:pt x="687" y="1176"/>
                          </a:lnTo>
                          <a:lnTo>
                            <a:pt x="698" y="1175"/>
                          </a:lnTo>
                          <a:lnTo>
                            <a:pt x="709" y="1177"/>
                          </a:lnTo>
                          <a:lnTo>
                            <a:pt x="719" y="1185"/>
                          </a:lnTo>
                          <a:lnTo>
                            <a:pt x="726" y="1195"/>
                          </a:lnTo>
                          <a:lnTo>
                            <a:pt x="807" y="1362"/>
                          </a:lnTo>
                          <a:lnTo>
                            <a:pt x="949" y="809"/>
                          </a:lnTo>
                          <a:lnTo>
                            <a:pt x="955" y="797"/>
                          </a:lnTo>
                          <a:lnTo>
                            <a:pt x="963" y="789"/>
                          </a:lnTo>
                          <a:lnTo>
                            <a:pt x="972" y="782"/>
                          </a:lnTo>
                          <a:lnTo>
                            <a:pt x="984" y="779"/>
                          </a:lnTo>
                          <a:lnTo>
                            <a:pt x="995" y="779"/>
                          </a:lnTo>
                          <a:close/>
                          <a:moveTo>
                            <a:pt x="1224" y="310"/>
                          </a:moveTo>
                          <a:lnTo>
                            <a:pt x="1148" y="312"/>
                          </a:lnTo>
                          <a:lnTo>
                            <a:pt x="1075" y="322"/>
                          </a:lnTo>
                          <a:lnTo>
                            <a:pt x="1004" y="337"/>
                          </a:lnTo>
                          <a:lnTo>
                            <a:pt x="934" y="357"/>
                          </a:lnTo>
                          <a:lnTo>
                            <a:pt x="868" y="382"/>
                          </a:lnTo>
                          <a:lnTo>
                            <a:pt x="803" y="413"/>
                          </a:lnTo>
                          <a:lnTo>
                            <a:pt x="741" y="448"/>
                          </a:lnTo>
                          <a:lnTo>
                            <a:pt x="682" y="489"/>
                          </a:lnTo>
                          <a:lnTo>
                            <a:pt x="628" y="532"/>
                          </a:lnTo>
                          <a:lnTo>
                            <a:pt x="575" y="580"/>
                          </a:lnTo>
                          <a:lnTo>
                            <a:pt x="528" y="632"/>
                          </a:lnTo>
                          <a:lnTo>
                            <a:pt x="484" y="688"/>
                          </a:lnTo>
                          <a:lnTo>
                            <a:pt x="444" y="747"/>
                          </a:lnTo>
                          <a:lnTo>
                            <a:pt x="410" y="810"/>
                          </a:lnTo>
                          <a:lnTo>
                            <a:pt x="379" y="874"/>
                          </a:lnTo>
                          <a:lnTo>
                            <a:pt x="354" y="942"/>
                          </a:lnTo>
                          <a:lnTo>
                            <a:pt x="333" y="1011"/>
                          </a:lnTo>
                          <a:lnTo>
                            <a:pt x="319" y="1084"/>
                          </a:lnTo>
                          <a:lnTo>
                            <a:pt x="310" y="1158"/>
                          </a:lnTo>
                          <a:lnTo>
                            <a:pt x="307" y="1233"/>
                          </a:lnTo>
                          <a:lnTo>
                            <a:pt x="310" y="1309"/>
                          </a:lnTo>
                          <a:lnTo>
                            <a:pt x="319" y="1383"/>
                          </a:lnTo>
                          <a:lnTo>
                            <a:pt x="333" y="1455"/>
                          </a:lnTo>
                          <a:lnTo>
                            <a:pt x="354" y="1526"/>
                          </a:lnTo>
                          <a:lnTo>
                            <a:pt x="379" y="1592"/>
                          </a:lnTo>
                          <a:lnTo>
                            <a:pt x="410" y="1658"/>
                          </a:lnTo>
                          <a:lnTo>
                            <a:pt x="444" y="1720"/>
                          </a:lnTo>
                          <a:lnTo>
                            <a:pt x="484" y="1779"/>
                          </a:lnTo>
                          <a:lnTo>
                            <a:pt x="528" y="1834"/>
                          </a:lnTo>
                          <a:lnTo>
                            <a:pt x="575" y="1887"/>
                          </a:lnTo>
                          <a:lnTo>
                            <a:pt x="628" y="1934"/>
                          </a:lnTo>
                          <a:lnTo>
                            <a:pt x="682" y="1979"/>
                          </a:lnTo>
                          <a:lnTo>
                            <a:pt x="741" y="2019"/>
                          </a:lnTo>
                          <a:lnTo>
                            <a:pt x="803" y="2054"/>
                          </a:lnTo>
                          <a:lnTo>
                            <a:pt x="868" y="2084"/>
                          </a:lnTo>
                          <a:lnTo>
                            <a:pt x="934" y="2110"/>
                          </a:lnTo>
                          <a:lnTo>
                            <a:pt x="1004" y="2131"/>
                          </a:lnTo>
                          <a:lnTo>
                            <a:pt x="1075" y="2146"/>
                          </a:lnTo>
                          <a:lnTo>
                            <a:pt x="1148" y="2154"/>
                          </a:lnTo>
                          <a:lnTo>
                            <a:pt x="1224" y="2157"/>
                          </a:lnTo>
                          <a:lnTo>
                            <a:pt x="1298" y="2154"/>
                          </a:lnTo>
                          <a:lnTo>
                            <a:pt x="1372" y="2146"/>
                          </a:lnTo>
                          <a:lnTo>
                            <a:pt x="1444" y="2131"/>
                          </a:lnTo>
                          <a:lnTo>
                            <a:pt x="1513" y="2110"/>
                          </a:lnTo>
                          <a:lnTo>
                            <a:pt x="1580" y="2084"/>
                          </a:lnTo>
                          <a:lnTo>
                            <a:pt x="1644" y="2054"/>
                          </a:lnTo>
                          <a:lnTo>
                            <a:pt x="1706" y="2019"/>
                          </a:lnTo>
                          <a:lnTo>
                            <a:pt x="1765" y="1979"/>
                          </a:lnTo>
                          <a:lnTo>
                            <a:pt x="1820" y="1934"/>
                          </a:lnTo>
                          <a:lnTo>
                            <a:pt x="1871" y="1887"/>
                          </a:lnTo>
                          <a:lnTo>
                            <a:pt x="1920" y="1834"/>
                          </a:lnTo>
                          <a:lnTo>
                            <a:pt x="1963" y="1779"/>
                          </a:lnTo>
                          <a:lnTo>
                            <a:pt x="2002" y="1720"/>
                          </a:lnTo>
                          <a:lnTo>
                            <a:pt x="2038" y="1658"/>
                          </a:lnTo>
                          <a:lnTo>
                            <a:pt x="2068" y="1592"/>
                          </a:lnTo>
                          <a:lnTo>
                            <a:pt x="2094" y="1526"/>
                          </a:lnTo>
                          <a:lnTo>
                            <a:pt x="2113" y="1455"/>
                          </a:lnTo>
                          <a:lnTo>
                            <a:pt x="2128" y="1383"/>
                          </a:lnTo>
                          <a:lnTo>
                            <a:pt x="2138" y="1309"/>
                          </a:lnTo>
                          <a:lnTo>
                            <a:pt x="2140" y="1233"/>
                          </a:lnTo>
                          <a:lnTo>
                            <a:pt x="2138" y="1158"/>
                          </a:lnTo>
                          <a:lnTo>
                            <a:pt x="2128" y="1084"/>
                          </a:lnTo>
                          <a:lnTo>
                            <a:pt x="2113" y="1011"/>
                          </a:lnTo>
                          <a:lnTo>
                            <a:pt x="2094" y="942"/>
                          </a:lnTo>
                          <a:lnTo>
                            <a:pt x="2068" y="874"/>
                          </a:lnTo>
                          <a:lnTo>
                            <a:pt x="2038" y="810"/>
                          </a:lnTo>
                          <a:lnTo>
                            <a:pt x="2002" y="747"/>
                          </a:lnTo>
                          <a:lnTo>
                            <a:pt x="1963" y="688"/>
                          </a:lnTo>
                          <a:lnTo>
                            <a:pt x="1920" y="632"/>
                          </a:lnTo>
                          <a:lnTo>
                            <a:pt x="1871" y="580"/>
                          </a:lnTo>
                          <a:lnTo>
                            <a:pt x="1820" y="532"/>
                          </a:lnTo>
                          <a:lnTo>
                            <a:pt x="1765" y="489"/>
                          </a:lnTo>
                          <a:lnTo>
                            <a:pt x="1706" y="448"/>
                          </a:lnTo>
                          <a:lnTo>
                            <a:pt x="1644" y="413"/>
                          </a:lnTo>
                          <a:lnTo>
                            <a:pt x="1580" y="382"/>
                          </a:lnTo>
                          <a:lnTo>
                            <a:pt x="1513" y="357"/>
                          </a:lnTo>
                          <a:lnTo>
                            <a:pt x="1444" y="337"/>
                          </a:lnTo>
                          <a:lnTo>
                            <a:pt x="1372" y="322"/>
                          </a:lnTo>
                          <a:lnTo>
                            <a:pt x="1298" y="312"/>
                          </a:lnTo>
                          <a:lnTo>
                            <a:pt x="1224" y="310"/>
                          </a:lnTo>
                          <a:close/>
                          <a:moveTo>
                            <a:pt x="1224" y="0"/>
                          </a:moveTo>
                          <a:lnTo>
                            <a:pt x="1224" y="0"/>
                          </a:lnTo>
                          <a:lnTo>
                            <a:pt x="1315" y="4"/>
                          </a:lnTo>
                          <a:lnTo>
                            <a:pt x="1404" y="13"/>
                          </a:lnTo>
                          <a:lnTo>
                            <a:pt x="1491" y="30"/>
                          </a:lnTo>
                          <a:lnTo>
                            <a:pt x="1577" y="52"/>
                          </a:lnTo>
                          <a:lnTo>
                            <a:pt x="1660" y="81"/>
                          </a:lnTo>
                          <a:lnTo>
                            <a:pt x="1739" y="115"/>
                          </a:lnTo>
                          <a:lnTo>
                            <a:pt x="1816" y="154"/>
                          </a:lnTo>
                          <a:lnTo>
                            <a:pt x="1889" y="199"/>
                          </a:lnTo>
                          <a:lnTo>
                            <a:pt x="1959" y="249"/>
                          </a:lnTo>
                          <a:lnTo>
                            <a:pt x="2026" y="303"/>
                          </a:lnTo>
                          <a:lnTo>
                            <a:pt x="2088" y="362"/>
                          </a:lnTo>
                          <a:lnTo>
                            <a:pt x="2147" y="424"/>
                          </a:lnTo>
                          <a:lnTo>
                            <a:pt x="2200" y="492"/>
                          </a:lnTo>
                          <a:lnTo>
                            <a:pt x="2250" y="563"/>
                          </a:lnTo>
                          <a:lnTo>
                            <a:pt x="2295" y="636"/>
                          </a:lnTo>
                          <a:lnTo>
                            <a:pt x="2333" y="714"/>
                          </a:lnTo>
                          <a:lnTo>
                            <a:pt x="2367" y="795"/>
                          </a:lnTo>
                          <a:lnTo>
                            <a:pt x="2395" y="877"/>
                          </a:lnTo>
                          <a:lnTo>
                            <a:pt x="2418" y="964"/>
                          </a:lnTo>
                          <a:lnTo>
                            <a:pt x="2434" y="1051"/>
                          </a:lnTo>
                          <a:lnTo>
                            <a:pt x="2444" y="1141"/>
                          </a:lnTo>
                          <a:lnTo>
                            <a:pt x="2448" y="1233"/>
                          </a:lnTo>
                          <a:lnTo>
                            <a:pt x="2444" y="1325"/>
                          </a:lnTo>
                          <a:lnTo>
                            <a:pt x="2434" y="1416"/>
                          </a:lnTo>
                          <a:lnTo>
                            <a:pt x="2418" y="1503"/>
                          </a:lnTo>
                          <a:lnTo>
                            <a:pt x="2395" y="1589"/>
                          </a:lnTo>
                          <a:lnTo>
                            <a:pt x="2367" y="1672"/>
                          </a:lnTo>
                          <a:lnTo>
                            <a:pt x="2333" y="1753"/>
                          </a:lnTo>
                          <a:lnTo>
                            <a:pt x="2295" y="1831"/>
                          </a:lnTo>
                          <a:lnTo>
                            <a:pt x="2250" y="1905"/>
                          </a:lnTo>
                          <a:lnTo>
                            <a:pt x="2200" y="1976"/>
                          </a:lnTo>
                          <a:lnTo>
                            <a:pt x="2147" y="2042"/>
                          </a:lnTo>
                          <a:lnTo>
                            <a:pt x="2088" y="2105"/>
                          </a:lnTo>
                          <a:lnTo>
                            <a:pt x="2026" y="2165"/>
                          </a:lnTo>
                          <a:lnTo>
                            <a:pt x="1959" y="2218"/>
                          </a:lnTo>
                          <a:lnTo>
                            <a:pt x="1889" y="2268"/>
                          </a:lnTo>
                          <a:lnTo>
                            <a:pt x="1816" y="2312"/>
                          </a:lnTo>
                          <a:lnTo>
                            <a:pt x="1739" y="2353"/>
                          </a:lnTo>
                          <a:lnTo>
                            <a:pt x="1660" y="2386"/>
                          </a:lnTo>
                          <a:lnTo>
                            <a:pt x="1577" y="2415"/>
                          </a:lnTo>
                          <a:lnTo>
                            <a:pt x="1491" y="2437"/>
                          </a:lnTo>
                          <a:lnTo>
                            <a:pt x="1404" y="2454"/>
                          </a:lnTo>
                          <a:lnTo>
                            <a:pt x="1315" y="2463"/>
                          </a:lnTo>
                          <a:lnTo>
                            <a:pt x="1224" y="2467"/>
                          </a:lnTo>
                          <a:lnTo>
                            <a:pt x="1133" y="2463"/>
                          </a:lnTo>
                          <a:lnTo>
                            <a:pt x="1043" y="2454"/>
                          </a:lnTo>
                          <a:lnTo>
                            <a:pt x="956" y="2437"/>
                          </a:lnTo>
                          <a:lnTo>
                            <a:pt x="871" y="2415"/>
                          </a:lnTo>
                          <a:lnTo>
                            <a:pt x="788" y="2386"/>
                          </a:lnTo>
                          <a:lnTo>
                            <a:pt x="708" y="2353"/>
                          </a:lnTo>
                          <a:lnTo>
                            <a:pt x="632" y="2312"/>
                          </a:lnTo>
                          <a:lnTo>
                            <a:pt x="557" y="2268"/>
                          </a:lnTo>
                          <a:lnTo>
                            <a:pt x="487" y="2218"/>
                          </a:lnTo>
                          <a:lnTo>
                            <a:pt x="421" y="2165"/>
                          </a:lnTo>
                          <a:lnTo>
                            <a:pt x="358" y="2105"/>
                          </a:lnTo>
                          <a:lnTo>
                            <a:pt x="301" y="2042"/>
                          </a:lnTo>
                          <a:lnTo>
                            <a:pt x="246" y="1976"/>
                          </a:lnTo>
                          <a:lnTo>
                            <a:pt x="197" y="1905"/>
                          </a:lnTo>
                          <a:lnTo>
                            <a:pt x="153" y="1831"/>
                          </a:lnTo>
                          <a:lnTo>
                            <a:pt x="113" y="1753"/>
                          </a:lnTo>
                          <a:lnTo>
                            <a:pt x="80" y="1672"/>
                          </a:lnTo>
                          <a:lnTo>
                            <a:pt x="51" y="1589"/>
                          </a:lnTo>
                          <a:lnTo>
                            <a:pt x="29" y="1503"/>
                          </a:lnTo>
                          <a:lnTo>
                            <a:pt x="13" y="1416"/>
                          </a:lnTo>
                          <a:lnTo>
                            <a:pt x="3" y="1325"/>
                          </a:lnTo>
                          <a:lnTo>
                            <a:pt x="0" y="1233"/>
                          </a:lnTo>
                          <a:lnTo>
                            <a:pt x="3" y="1141"/>
                          </a:lnTo>
                          <a:lnTo>
                            <a:pt x="13" y="1051"/>
                          </a:lnTo>
                          <a:lnTo>
                            <a:pt x="29" y="964"/>
                          </a:lnTo>
                          <a:lnTo>
                            <a:pt x="51" y="877"/>
                          </a:lnTo>
                          <a:lnTo>
                            <a:pt x="80" y="795"/>
                          </a:lnTo>
                          <a:lnTo>
                            <a:pt x="113" y="714"/>
                          </a:lnTo>
                          <a:lnTo>
                            <a:pt x="153" y="636"/>
                          </a:lnTo>
                          <a:lnTo>
                            <a:pt x="197" y="563"/>
                          </a:lnTo>
                          <a:lnTo>
                            <a:pt x="246" y="492"/>
                          </a:lnTo>
                          <a:lnTo>
                            <a:pt x="301" y="424"/>
                          </a:lnTo>
                          <a:lnTo>
                            <a:pt x="358" y="362"/>
                          </a:lnTo>
                          <a:lnTo>
                            <a:pt x="421" y="303"/>
                          </a:lnTo>
                          <a:lnTo>
                            <a:pt x="487" y="249"/>
                          </a:lnTo>
                          <a:lnTo>
                            <a:pt x="557" y="199"/>
                          </a:lnTo>
                          <a:lnTo>
                            <a:pt x="632" y="154"/>
                          </a:lnTo>
                          <a:lnTo>
                            <a:pt x="708" y="115"/>
                          </a:lnTo>
                          <a:lnTo>
                            <a:pt x="788" y="81"/>
                          </a:lnTo>
                          <a:lnTo>
                            <a:pt x="871" y="52"/>
                          </a:lnTo>
                          <a:lnTo>
                            <a:pt x="956" y="30"/>
                          </a:lnTo>
                          <a:lnTo>
                            <a:pt x="1043" y="13"/>
                          </a:lnTo>
                          <a:lnTo>
                            <a:pt x="1133" y="4"/>
                          </a:lnTo>
                          <a:lnTo>
                            <a:pt x="1224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8" name="Group 1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873103" y="3196556"/>
                    <a:ext cx="684000" cy="676315"/>
                    <a:chOff x="543" y="2449"/>
                    <a:chExt cx="890" cy="880"/>
                  </a:xfrm>
                  <a:solidFill>
                    <a:schemeClr val="bg1"/>
                  </a:solidFill>
                </p:grpSpPr>
                <p:sp>
                  <p:nvSpPr>
                    <p:cNvPr id="19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857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543" y="2449"/>
                      <a:ext cx="826" cy="816"/>
                    </a:xfrm>
                    <a:custGeom>
                      <a:avLst/>
                      <a:gdLst>
                        <a:gd name="T0" fmla="*/ 413 w 3302"/>
                        <a:gd name="T1" fmla="*/ 0 h 3264"/>
                        <a:gd name="T2" fmla="*/ 2890 w 3302"/>
                        <a:gd name="T3" fmla="*/ 0 h 3264"/>
                        <a:gd name="T4" fmla="*/ 2941 w 3302"/>
                        <a:gd name="T5" fmla="*/ 3 h 3264"/>
                        <a:gd name="T6" fmla="*/ 2992 w 3302"/>
                        <a:gd name="T7" fmla="*/ 12 h 3264"/>
                        <a:gd name="T8" fmla="*/ 3039 w 3302"/>
                        <a:gd name="T9" fmla="*/ 27 h 3264"/>
                        <a:gd name="T10" fmla="*/ 3083 w 3302"/>
                        <a:gd name="T11" fmla="*/ 48 h 3264"/>
                        <a:gd name="T12" fmla="*/ 3126 w 3302"/>
                        <a:gd name="T13" fmla="*/ 73 h 3264"/>
                        <a:gd name="T14" fmla="*/ 3164 w 3302"/>
                        <a:gd name="T15" fmla="*/ 103 h 3264"/>
                        <a:gd name="T16" fmla="*/ 3198 w 3302"/>
                        <a:gd name="T17" fmla="*/ 137 h 3264"/>
                        <a:gd name="T18" fmla="*/ 3228 w 3302"/>
                        <a:gd name="T19" fmla="*/ 175 h 3264"/>
                        <a:gd name="T20" fmla="*/ 3254 w 3302"/>
                        <a:gd name="T21" fmla="*/ 216 h 3264"/>
                        <a:gd name="T22" fmla="*/ 3275 w 3302"/>
                        <a:gd name="T23" fmla="*/ 261 h 3264"/>
                        <a:gd name="T24" fmla="*/ 3290 w 3302"/>
                        <a:gd name="T25" fmla="*/ 307 h 3264"/>
                        <a:gd name="T26" fmla="*/ 3299 w 3302"/>
                        <a:gd name="T27" fmla="*/ 357 h 3264"/>
                        <a:gd name="T28" fmla="*/ 3302 w 3302"/>
                        <a:gd name="T29" fmla="*/ 408 h 3264"/>
                        <a:gd name="T30" fmla="*/ 3302 w 3302"/>
                        <a:gd name="T31" fmla="*/ 1658 h 3264"/>
                        <a:gd name="T32" fmla="*/ 3258 w 3302"/>
                        <a:gd name="T33" fmla="*/ 1650 h 3264"/>
                        <a:gd name="T34" fmla="*/ 3212 w 3302"/>
                        <a:gd name="T35" fmla="*/ 1648 h 3264"/>
                        <a:gd name="T36" fmla="*/ 3164 w 3302"/>
                        <a:gd name="T37" fmla="*/ 1650 h 3264"/>
                        <a:gd name="T38" fmla="*/ 3117 w 3302"/>
                        <a:gd name="T39" fmla="*/ 1659 h 3264"/>
                        <a:gd name="T40" fmla="*/ 3071 w 3302"/>
                        <a:gd name="T41" fmla="*/ 1673 h 3264"/>
                        <a:gd name="T42" fmla="*/ 3027 w 3302"/>
                        <a:gd name="T43" fmla="*/ 1691 h 3264"/>
                        <a:gd name="T44" fmla="*/ 3027 w 3302"/>
                        <a:gd name="T45" fmla="*/ 544 h 3264"/>
                        <a:gd name="T46" fmla="*/ 275 w 3302"/>
                        <a:gd name="T47" fmla="*/ 544 h 3264"/>
                        <a:gd name="T48" fmla="*/ 275 w 3302"/>
                        <a:gd name="T49" fmla="*/ 2856 h 3264"/>
                        <a:gd name="T50" fmla="*/ 279 w 3302"/>
                        <a:gd name="T51" fmla="*/ 2883 h 3264"/>
                        <a:gd name="T52" fmla="*/ 287 w 3302"/>
                        <a:gd name="T53" fmla="*/ 2909 h 3264"/>
                        <a:gd name="T54" fmla="*/ 299 w 3302"/>
                        <a:gd name="T55" fmla="*/ 2932 h 3264"/>
                        <a:gd name="T56" fmla="*/ 315 w 3302"/>
                        <a:gd name="T57" fmla="*/ 2952 h 3264"/>
                        <a:gd name="T58" fmla="*/ 336 w 3302"/>
                        <a:gd name="T59" fmla="*/ 2969 h 3264"/>
                        <a:gd name="T60" fmla="*/ 359 w 3302"/>
                        <a:gd name="T61" fmla="*/ 2982 h 3264"/>
                        <a:gd name="T62" fmla="*/ 385 w 3302"/>
                        <a:gd name="T63" fmla="*/ 2990 h 3264"/>
                        <a:gd name="T64" fmla="*/ 413 w 3302"/>
                        <a:gd name="T65" fmla="*/ 2992 h 3264"/>
                        <a:gd name="T66" fmla="*/ 1790 w 3302"/>
                        <a:gd name="T67" fmla="*/ 2992 h 3264"/>
                        <a:gd name="T68" fmla="*/ 1710 w 3302"/>
                        <a:gd name="T69" fmla="*/ 3264 h 3264"/>
                        <a:gd name="T70" fmla="*/ 413 w 3302"/>
                        <a:gd name="T71" fmla="*/ 3264 h 3264"/>
                        <a:gd name="T72" fmla="*/ 361 w 3302"/>
                        <a:gd name="T73" fmla="*/ 3261 h 3264"/>
                        <a:gd name="T74" fmla="*/ 311 w 3302"/>
                        <a:gd name="T75" fmla="*/ 3252 h 3264"/>
                        <a:gd name="T76" fmla="*/ 264 w 3302"/>
                        <a:gd name="T77" fmla="*/ 3237 h 3264"/>
                        <a:gd name="T78" fmla="*/ 219 w 3302"/>
                        <a:gd name="T79" fmla="*/ 3216 h 3264"/>
                        <a:gd name="T80" fmla="*/ 177 w 3302"/>
                        <a:gd name="T81" fmla="*/ 3190 h 3264"/>
                        <a:gd name="T82" fmla="*/ 139 w 3302"/>
                        <a:gd name="T83" fmla="*/ 3161 h 3264"/>
                        <a:gd name="T84" fmla="*/ 104 w 3302"/>
                        <a:gd name="T85" fmla="*/ 3127 h 3264"/>
                        <a:gd name="T86" fmla="*/ 73 w 3302"/>
                        <a:gd name="T87" fmla="*/ 3089 h 3264"/>
                        <a:gd name="T88" fmla="*/ 48 w 3302"/>
                        <a:gd name="T89" fmla="*/ 3048 h 3264"/>
                        <a:gd name="T90" fmla="*/ 28 w 3302"/>
                        <a:gd name="T91" fmla="*/ 3003 h 3264"/>
                        <a:gd name="T92" fmla="*/ 13 w 3302"/>
                        <a:gd name="T93" fmla="*/ 2957 h 3264"/>
                        <a:gd name="T94" fmla="*/ 3 w 3302"/>
                        <a:gd name="T95" fmla="*/ 2907 h 3264"/>
                        <a:gd name="T96" fmla="*/ 0 w 3302"/>
                        <a:gd name="T97" fmla="*/ 2856 h 3264"/>
                        <a:gd name="T98" fmla="*/ 0 w 3302"/>
                        <a:gd name="T99" fmla="*/ 408 h 3264"/>
                        <a:gd name="T100" fmla="*/ 3 w 3302"/>
                        <a:gd name="T101" fmla="*/ 357 h 3264"/>
                        <a:gd name="T102" fmla="*/ 13 w 3302"/>
                        <a:gd name="T103" fmla="*/ 307 h 3264"/>
                        <a:gd name="T104" fmla="*/ 28 w 3302"/>
                        <a:gd name="T105" fmla="*/ 261 h 3264"/>
                        <a:gd name="T106" fmla="*/ 48 w 3302"/>
                        <a:gd name="T107" fmla="*/ 216 h 3264"/>
                        <a:gd name="T108" fmla="*/ 73 w 3302"/>
                        <a:gd name="T109" fmla="*/ 175 h 3264"/>
                        <a:gd name="T110" fmla="*/ 104 w 3302"/>
                        <a:gd name="T111" fmla="*/ 137 h 3264"/>
                        <a:gd name="T112" fmla="*/ 139 w 3302"/>
                        <a:gd name="T113" fmla="*/ 103 h 3264"/>
                        <a:gd name="T114" fmla="*/ 177 w 3302"/>
                        <a:gd name="T115" fmla="*/ 73 h 3264"/>
                        <a:gd name="T116" fmla="*/ 219 w 3302"/>
                        <a:gd name="T117" fmla="*/ 48 h 3264"/>
                        <a:gd name="T118" fmla="*/ 264 w 3302"/>
                        <a:gd name="T119" fmla="*/ 27 h 3264"/>
                        <a:gd name="T120" fmla="*/ 311 w 3302"/>
                        <a:gd name="T121" fmla="*/ 12 h 3264"/>
                        <a:gd name="T122" fmla="*/ 361 w 3302"/>
                        <a:gd name="T123" fmla="*/ 3 h 3264"/>
                        <a:gd name="T124" fmla="*/ 413 w 3302"/>
                        <a:gd name="T125" fmla="*/ 0 h 3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3302" h="3264">
                          <a:moveTo>
                            <a:pt x="413" y="0"/>
                          </a:moveTo>
                          <a:lnTo>
                            <a:pt x="2890" y="0"/>
                          </a:lnTo>
                          <a:lnTo>
                            <a:pt x="2941" y="3"/>
                          </a:lnTo>
                          <a:lnTo>
                            <a:pt x="2992" y="12"/>
                          </a:lnTo>
                          <a:lnTo>
                            <a:pt x="3039" y="27"/>
                          </a:lnTo>
                          <a:lnTo>
                            <a:pt x="3083" y="48"/>
                          </a:lnTo>
                          <a:lnTo>
                            <a:pt x="3126" y="73"/>
                          </a:lnTo>
                          <a:lnTo>
                            <a:pt x="3164" y="103"/>
                          </a:lnTo>
                          <a:lnTo>
                            <a:pt x="3198" y="137"/>
                          </a:lnTo>
                          <a:lnTo>
                            <a:pt x="3228" y="175"/>
                          </a:lnTo>
                          <a:lnTo>
                            <a:pt x="3254" y="216"/>
                          </a:lnTo>
                          <a:lnTo>
                            <a:pt x="3275" y="261"/>
                          </a:lnTo>
                          <a:lnTo>
                            <a:pt x="3290" y="307"/>
                          </a:lnTo>
                          <a:lnTo>
                            <a:pt x="3299" y="357"/>
                          </a:lnTo>
                          <a:lnTo>
                            <a:pt x="3302" y="408"/>
                          </a:lnTo>
                          <a:lnTo>
                            <a:pt x="3302" y="1658"/>
                          </a:lnTo>
                          <a:lnTo>
                            <a:pt x="3258" y="1650"/>
                          </a:lnTo>
                          <a:lnTo>
                            <a:pt x="3212" y="1648"/>
                          </a:lnTo>
                          <a:lnTo>
                            <a:pt x="3164" y="1650"/>
                          </a:lnTo>
                          <a:lnTo>
                            <a:pt x="3117" y="1659"/>
                          </a:lnTo>
                          <a:lnTo>
                            <a:pt x="3071" y="1673"/>
                          </a:lnTo>
                          <a:lnTo>
                            <a:pt x="3027" y="1691"/>
                          </a:lnTo>
                          <a:lnTo>
                            <a:pt x="3027" y="544"/>
                          </a:lnTo>
                          <a:lnTo>
                            <a:pt x="275" y="544"/>
                          </a:lnTo>
                          <a:lnTo>
                            <a:pt x="275" y="2856"/>
                          </a:lnTo>
                          <a:lnTo>
                            <a:pt x="279" y="2883"/>
                          </a:lnTo>
                          <a:lnTo>
                            <a:pt x="287" y="2909"/>
                          </a:lnTo>
                          <a:lnTo>
                            <a:pt x="299" y="2932"/>
                          </a:lnTo>
                          <a:lnTo>
                            <a:pt x="315" y="2952"/>
                          </a:lnTo>
                          <a:lnTo>
                            <a:pt x="336" y="2969"/>
                          </a:lnTo>
                          <a:lnTo>
                            <a:pt x="359" y="2982"/>
                          </a:lnTo>
                          <a:lnTo>
                            <a:pt x="385" y="2990"/>
                          </a:lnTo>
                          <a:lnTo>
                            <a:pt x="413" y="2992"/>
                          </a:lnTo>
                          <a:lnTo>
                            <a:pt x="1790" y="2992"/>
                          </a:lnTo>
                          <a:lnTo>
                            <a:pt x="1710" y="3264"/>
                          </a:lnTo>
                          <a:lnTo>
                            <a:pt x="413" y="3264"/>
                          </a:lnTo>
                          <a:lnTo>
                            <a:pt x="361" y="3261"/>
                          </a:lnTo>
                          <a:lnTo>
                            <a:pt x="311" y="3252"/>
                          </a:lnTo>
                          <a:lnTo>
                            <a:pt x="264" y="3237"/>
                          </a:lnTo>
                          <a:lnTo>
                            <a:pt x="219" y="3216"/>
                          </a:lnTo>
                          <a:lnTo>
                            <a:pt x="177" y="3190"/>
                          </a:lnTo>
                          <a:lnTo>
                            <a:pt x="139" y="3161"/>
                          </a:lnTo>
                          <a:lnTo>
                            <a:pt x="104" y="3127"/>
                          </a:lnTo>
                          <a:lnTo>
                            <a:pt x="73" y="3089"/>
                          </a:lnTo>
                          <a:lnTo>
                            <a:pt x="48" y="3048"/>
                          </a:lnTo>
                          <a:lnTo>
                            <a:pt x="28" y="3003"/>
                          </a:lnTo>
                          <a:lnTo>
                            <a:pt x="13" y="2957"/>
                          </a:lnTo>
                          <a:lnTo>
                            <a:pt x="3" y="2907"/>
                          </a:lnTo>
                          <a:lnTo>
                            <a:pt x="0" y="2856"/>
                          </a:lnTo>
                          <a:lnTo>
                            <a:pt x="0" y="408"/>
                          </a:lnTo>
                          <a:lnTo>
                            <a:pt x="3" y="357"/>
                          </a:lnTo>
                          <a:lnTo>
                            <a:pt x="13" y="307"/>
                          </a:lnTo>
                          <a:lnTo>
                            <a:pt x="28" y="261"/>
                          </a:lnTo>
                          <a:lnTo>
                            <a:pt x="48" y="216"/>
                          </a:lnTo>
                          <a:lnTo>
                            <a:pt x="73" y="175"/>
                          </a:lnTo>
                          <a:lnTo>
                            <a:pt x="104" y="137"/>
                          </a:lnTo>
                          <a:lnTo>
                            <a:pt x="139" y="103"/>
                          </a:lnTo>
                          <a:lnTo>
                            <a:pt x="177" y="73"/>
                          </a:lnTo>
                          <a:lnTo>
                            <a:pt x="219" y="48"/>
                          </a:lnTo>
                          <a:lnTo>
                            <a:pt x="264" y="27"/>
                          </a:lnTo>
                          <a:lnTo>
                            <a:pt x="311" y="12"/>
                          </a:lnTo>
                          <a:lnTo>
                            <a:pt x="361" y="3"/>
                          </a:lnTo>
                          <a:lnTo>
                            <a:pt x="413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721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2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853" y="2993"/>
                      <a:ext cx="313" cy="68"/>
                    </a:xfrm>
                    <a:custGeom>
                      <a:avLst/>
                      <a:gdLst>
                        <a:gd name="T0" fmla="*/ 0 w 1254"/>
                        <a:gd name="T1" fmla="*/ 0 h 272"/>
                        <a:gd name="T2" fmla="*/ 1254 w 1254"/>
                        <a:gd name="T3" fmla="*/ 0 h 272"/>
                        <a:gd name="T4" fmla="*/ 976 w 1254"/>
                        <a:gd name="T5" fmla="*/ 272 h 272"/>
                        <a:gd name="T6" fmla="*/ 0 w 1254"/>
                        <a:gd name="T7" fmla="*/ 272 h 272"/>
                        <a:gd name="T8" fmla="*/ 0 w 1254"/>
                        <a:gd name="T9" fmla="*/ 0 h 2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54" h="272">
                          <a:moveTo>
                            <a:pt x="0" y="0"/>
                          </a:moveTo>
                          <a:lnTo>
                            <a:pt x="1254" y="0"/>
                          </a:lnTo>
                          <a:lnTo>
                            <a:pt x="976" y="272"/>
                          </a:lnTo>
                          <a:lnTo>
                            <a:pt x="0" y="27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3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857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721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5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993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6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1276" y="2928"/>
                      <a:ext cx="157" cy="155"/>
                    </a:xfrm>
                    <a:custGeom>
                      <a:avLst/>
                      <a:gdLst>
                        <a:gd name="T0" fmla="*/ 272 w 629"/>
                        <a:gd name="T1" fmla="*/ 0 h 624"/>
                        <a:gd name="T2" fmla="*/ 299 w 629"/>
                        <a:gd name="T3" fmla="*/ 4 h 624"/>
                        <a:gd name="T4" fmla="*/ 327 w 629"/>
                        <a:gd name="T5" fmla="*/ 12 h 624"/>
                        <a:gd name="T6" fmla="*/ 352 w 629"/>
                        <a:gd name="T7" fmla="*/ 25 h 624"/>
                        <a:gd name="T8" fmla="*/ 376 w 629"/>
                        <a:gd name="T9" fmla="*/ 45 h 624"/>
                        <a:gd name="T10" fmla="*/ 585 w 629"/>
                        <a:gd name="T11" fmla="*/ 251 h 624"/>
                        <a:gd name="T12" fmla="*/ 603 w 629"/>
                        <a:gd name="T13" fmla="*/ 274 h 624"/>
                        <a:gd name="T14" fmla="*/ 617 w 629"/>
                        <a:gd name="T15" fmla="*/ 300 h 624"/>
                        <a:gd name="T16" fmla="*/ 625 w 629"/>
                        <a:gd name="T17" fmla="*/ 326 h 624"/>
                        <a:gd name="T18" fmla="*/ 629 w 629"/>
                        <a:gd name="T19" fmla="*/ 354 h 624"/>
                        <a:gd name="T20" fmla="*/ 625 w 629"/>
                        <a:gd name="T21" fmla="*/ 381 h 624"/>
                        <a:gd name="T22" fmla="*/ 617 w 629"/>
                        <a:gd name="T23" fmla="*/ 408 h 624"/>
                        <a:gd name="T24" fmla="*/ 604 w 629"/>
                        <a:gd name="T25" fmla="*/ 435 h 624"/>
                        <a:gd name="T26" fmla="*/ 586 w 629"/>
                        <a:gd name="T27" fmla="*/ 457 h 624"/>
                        <a:gd name="T28" fmla="*/ 418 w 629"/>
                        <a:gd name="T29" fmla="*/ 624 h 624"/>
                        <a:gd name="T30" fmla="*/ 0 w 629"/>
                        <a:gd name="T31" fmla="*/ 210 h 624"/>
                        <a:gd name="T32" fmla="*/ 169 w 629"/>
                        <a:gd name="T33" fmla="*/ 42 h 624"/>
                        <a:gd name="T34" fmla="*/ 192 w 629"/>
                        <a:gd name="T35" fmla="*/ 24 h 624"/>
                        <a:gd name="T36" fmla="*/ 217 w 629"/>
                        <a:gd name="T37" fmla="*/ 12 h 624"/>
                        <a:gd name="T38" fmla="*/ 244 w 629"/>
                        <a:gd name="T39" fmla="*/ 4 h 624"/>
                        <a:gd name="T40" fmla="*/ 272 w 629"/>
                        <a:gd name="T41" fmla="*/ 0 h 6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629" h="624">
                          <a:moveTo>
                            <a:pt x="272" y="0"/>
                          </a:moveTo>
                          <a:lnTo>
                            <a:pt x="299" y="4"/>
                          </a:lnTo>
                          <a:lnTo>
                            <a:pt x="327" y="12"/>
                          </a:lnTo>
                          <a:lnTo>
                            <a:pt x="352" y="25"/>
                          </a:lnTo>
                          <a:lnTo>
                            <a:pt x="376" y="45"/>
                          </a:lnTo>
                          <a:lnTo>
                            <a:pt x="585" y="251"/>
                          </a:lnTo>
                          <a:lnTo>
                            <a:pt x="603" y="274"/>
                          </a:lnTo>
                          <a:lnTo>
                            <a:pt x="617" y="300"/>
                          </a:lnTo>
                          <a:lnTo>
                            <a:pt x="625" y="326"/>
                          </a:lnTo>
                          <a:lnTo>
                            <a:pt x="629" y="354"/>
                          </a:lnTo>
                          <a:lnTo>
                            <a:pt x="625" y="381"/>
                          </a:lnTo>
                          <a:lnTo>
                            <a:pt x="617" y="408"/>
                          </a:lnTo>
                          <a:lnTo>
                            <a:pt x="604" y="435"/>
                          </a:lnTo>
                          <a:lnTo>
                            <a:pt x="586" y="457"/>
                          </a:lnTo>
                          <a:lnTo>
                            <a:pt x="418" y="624"/>
                          </a:lnTo>
                          <a:lnTo>
                            <a:pt x="0" y="210"/>
                          </a:lnTo>
                          <a:lnTo>
                            <a:pt x="169" y="42"/>
                          </a:lnTo>
                          <a:lnTo>
                            <a:pt x="192" y="24"/>
                          </a:lnTo>
                          <a:lnTo>
                            <a:pt x="217" y="12"/>
                          </a:lnTo>
                          <a:lnTo>
                            <a:pt x="244" y="4"/>
                          </a:lnTo>
                          <a:lnTo>
                            <a:pt x="272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7" name="Freeform 2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29" y="3013"/>
                      <a:ext cx="320" cy="316"/>
                    </a:xfrm>
                    <a:custGeom>
                      <a:avLst/>
                      <a:gdLst>
                        <a:gd name="T0" fmla="*/ 260 w 1284"/>
                        <a:gd name="T1" fmla="*/ 754 h 1264"/>
                        <a:gd name="T2" fmla="*/ 177 w 1284"/>
                        <a:gd name="T3" fmla="*/ 1032 h 1264"/>
                        <a:gd name="T4" fmla="*/ 236 w 1284"/>
                        <a:gd name="T5" fmla="*/ 1090 h 1264"/>
                        <a:gd name="T6" fmla="*/ 513 w 1284"/>
                        <a:gd name="T7" fmla="*/ 1009 h 1264"/>
                        <a:gd name="T8" fmla="*/ 471 w 1284"/>
                        <a:gd name="T9" fmla="*/ 796 h 1264"/>
                        <a:gd name="T10" fmla="*/ 260 w 1284"/>
                        <a:gd name="T11" fmla="*/ 754 h 1264"/>
                        <a:gd name="T12" fmla="*/ 848 w 1284"/>
                        <a:gd name="T13" fmla="*/ 0 h 1264"/>
                        <a:gd name="T14" fmla="*/ 1284 w 1284"/>
                        <a:gd name="T15" fmla="*/ 430 h 1264"/>
                        <a:gd name="T16" fmla="*/ 604 w 1284"/>
                        <a:gd name="T17" fmla="*/ 1099 h 1264"/>
                        <a:gd name="T18" fmla="*/ 596 w 1284"/>
                        <a:gd name="T19" fmla="*/ 1107 h 1264"/>
                        <a:gd name="T20" fmla="*/ 586 w 1284"/>
                        <a:gd name="T21" fmla="*/ 1114 h 1264"/>
                        <a:gd name="T22" fmla="*/ 576 w 1284"/>
                        <a:gd name="T23" fmla="*/ 1118 h 1264"/>
                        <a:gd name="T24" fmla="*/ 80 w 1284"/>
                        <a:gd name="T25" fmla="*/ 1262 h 1264"/>
                        <a:gd name="T26" fmla="*/ 74 w 1284"/>
                        <a:gd name="T27" fmla="*/ 1263 h 1264"/>
                        <a:gd name="T28" fmla="*/ 68 w 1284"/>
                        <a:gd name="T29" fmla="*/ 1264 h 1264"/>
                        <a:gd name="T30" fmla="*/ 62 w 1284"/>
                        <a:gd name="T31" fmla="*/ 1264 h 1264"/>
                        <a:gd name="T32" fmla="*/ 46 w 1284"/>
                        <a:gd name="T33" fmla="*/ 1263 h 1264"/>
                        <a:gd name="T34" fmla="*/ 31 w 1284"/>
                        <a:gd name="T35" fmla="*/ 1256 h 1264"/>
                        <a:gd name="T36" fmla="*/ 19 w 1284"/>
                        <a:gd name="T37" fmla="*/ 1247 h 1264"/>
                        <a:gd name="T38" fmla="*/ 8 w 1284"/>
                        <a:gd name="T39" fmla="*/ 1234 h 1264"/>
                        <a:gd name="T40" fmla="*/ 3 w 1284"/>
                        <a:gd name="T41" fmla="*/ 1219 h 1264"/>
                        <a:gd name="T42" fmla="*/ 0 w 1284"/>
                        <a:gd name="T43" fmla="*/ 1203 h 1264"/>
                        <a:gd name="T44" fmla="*/ 3 w 1284"/>
                        <a:gd name="T45" fmla="*/ 1187 h 1264"/>
                        <a:gd name="T46" fmla="*/ 148 w 1284"/>
                        <a:gd name="T47" fmla="*/ 695 h 1264"/>
                        <a:gd name="T48" fmla="*/ 154 w 1284"/>
                        <a:gd name="T49" fmla="*/ 684 h 1264"/>
                        <a:gd name="T50" fmla="*/ 161 w 1284"/>
                        <a:gd name="T51" fmla="*/ 675 h 1264"/>
                        <a:gd name="T52" fmla="*/ 170 w 1284"/>
                        <a:gd name="T53" fmla="*/ 666 h 1264"/>
                        <a:gd name="T54" fmla="*/ 848 w 1284"/>
                        <a:gd name="T55" fmla="*/ 0 h 1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284" h="1264">
                          <a:moveTo>
                            <a:pt x="260" y="754"/>
                          </a:moveTo>
                          <a:lnTo>
                            <a:pt x="177" y="1032"/>
                          </a:lnTo>
                          <a:lnTo>
                            <a:pt x="236" y="1090"/>
                          </a:lnTo>
                          <a:lnTo>
                            <a:pt x="513" y="1009"/>
                          </a:lnTo>
                          <a:lnTo>
                            <a:pt x="471" y="796"/>
                          </a:lnTo>
                          <a:lnTo>
                            <a:pt x="260" y="754"/>
                          </a:lnTo>
                          <a:close/>
                          <a:moveTo>
                            <a:pt x="848" y="0"/>
                          </a:moveTo>
                          <a:lnTo>
                            <a:pt x="1284" y="430"/>
                          </a:lnTo>
                          <a:lnTo>
                            <a:pt x="604" y="1099"/>
                          </a:lnTo>
                          <a:lnTo>
                            <a:pt x="596" y="1107"/>
                          </a:lnTo>
                          <a:lnTo>
                            <a:pt x="586" y="1114"/>
                          </a:lnTo>
                          <a:lnTo>
                            <a:pt x="576" y="1118"/>
                          </a:lnTo>
                          <a:lnTo>
                            <a:pt x="80" y="1262"/>
                          </a:lnTo>
                          <a:lnTo>
                            <a:pt x="74" y="1263"/>
                          </a:lnTo>
                          <a:lnTo>
                            <a:pt x="68" y="1264"/>
                          </a:lnTo>
                          <a:lnTo>
                            <a:pt x="62" y="1264"/>
                          </a:lnTo>
                          <a:lnTo>
                            <a:pt x="46" y="1263"/>
                          </a:lnTo>
                          <a:lnTo>
                            <a:pt x="31" y="1256"/>
                          </a:lnTo>
                          <a:lnTo>
                            <a:pt x="19" y="1247"/>
                          </a:lnTo>
                          <a:lnTo>
                            <a:pt x="8" y="1234"/>
                          </a:lnTo>
                          <a:lnTo>
                            <a:pt x="3" y="1219"/>
                          </a:lnTo>
                          <a:lnTo>
                            <a:pt x="0" y="1203"/>
                          </a:lnTo>
                          <a:lnTo>
                            <a:pt x="3" y="1187"/>
                          </a:lnTo>
                          <a:lnTo>
                            <a:pt x="148" y="695"/>
                          </a:lnTo>
                          <a:lnTo>
                            <a:pt x="154" y="684"/>
                          </a:lnTo>
                          <a:lnTo>
                            <a:pt x="161" y="675"/>
                          </a:lnTo>
                          <a:lnTo>
                            <a:pt x="170" y="666"/>
                          </a:lnTo>
                          <a:lnTo>
                            <a:pt x="848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16" name="Freeform 29"/>
                <p:cNvSpPr>
                  <a:spLocks noEditPoints="1"/>
                </p:cNvSpPr>
                <p:nvPr/>
              </p:nvSpPr>
              <p:spPr bwMode="auto">
                <a:xfrm>
                  <a:off x="5662066" y="3177833"/>
                  <a:ext cx="714478" cy="694800"/>
                </a:xfrm>
                <a:custGeom>
                  <a:avLst/>
                  <a:gdLst>
                    <a:gd name="T0" fmla="*/ 2522 w 3590"/>
                    <a:gd name="T1" fmla="*/ 2926 h 3380"/>
                    <a:gd name="T2" fmla="*/ 2480 w 3590"/>
                    <a:gd name="T3" fmla="*/ 3066 h 3380"/>
                    <a:gd name="T4" fmla="*/ 2570 w 3590"/>
                    <a:gd name="T5" fmla="*/ 3176 h 3380"/>
                    <a:gd name="T6" fmla="*/ 2716 w 3590"/>
                    <a:gd name="T7" fmla="*/ 3162 h 3380"/>
                    <a:gd name="T8" fmla="*/ 2784 w 3590"/>
                    <a:gd name="T9" fmla="*/ 3034 h 3380"/>
                    <a:gd name="T10" fmla="*/ 2716 w 3590"/>
                    <a:gd name="T11" fmla="*/ 2907 h 3380"/>
                    <a:gd name="T12" fmla="*/ 1332 w 3590"/>
                    <a:gd name="T13" fmla="*/ 2884 h 3380"/>
                    <a:gd name="T14" fmla="*/ 1222 w 3590"/>
                    <a:gd name="T15" fmla="*/ 2974 h 3380"/>
                    <a:gd name="T16" fmla="*/ 1236 w 3590"/>
                    <a:gd name="T17" fmla="*/ 3120 h 3380"/>
                    <a:gd name="T18" fmla="*/ 1364 w 3590"/>
                    <a:gd name="T19" fmla="*/ 3188 h 3380"/>
                    <a:gd name="T20" fmla="*/ 1490 w 3590"/>
                    <a:gd name="T21" fmla="*/ 3120 h 3380"/>
                    <a:gd name="T22" fmla="*/ 1504 w 3590"/>
                    <a:gd name="T23" fmla="*/ 2974 h 3380"/>
                    <a:gd name="T24" fmla="*/ 1394 w 3590"/>
                    <a:gd name="T25" fmla="*/ 2884 h 3380"/>
                    <a:gd name="T26" fmla="*/ 2991 w 3590"/>
                    <a:gd name="T27" fmla="*/ 1844 h 3380"/>
                    <a:gd name="T28" fmla="*/ 2416 w 3590"/>
                    <a:gd name="T29" fmla="*/ 1844 h 3380"/>
                    <a:gd name="T30" fmla="*/ 1654 w 3590"/>
                    <a:gd name="T31" fmla="*/ 1844 h 3380"/>
                    <a:gd name="T32" fmla="*/ 3160 w 3590"/>
                    <a:gd name="T33" fmla="*/ 1316 h 3380"/>
                    <a:gd name="T34" fmla="*/ 2416 w 3590"/>
                    <a:gd name="T35" fmla="*/ 1316 h 3380"/>
                    <a:gd name="T36" fmla="*/ 1654 w 3590"/>
                    <a:gd name="T37" fmla="*/ 1316 h 3380"/>
                    <a:gd name="T38" fmla="*/ 3317 w 3590"/>
                    <a:gd name="T39" fmla="*/ 826 h 3380"/>
                    <a:gd name="T40" fmla="*/ 2416 w 3590"/>
                    <a:gd name="T41" fmla="*/ 826 h 3380"/>
                    <a:gd name="T42" fmla="*/ 1654 w 3590"/>
                    <a:gd name="T43" fmla="*/ 826 h 3380"/>
                    <a:gd name="T44" fmla="*/ 695 w 3590"/>
                    <a:gd name="T45" fmla="*/ 220 h 3380"/>
                    <a:gd name="T46" fmla="*/ 868 w 3590"/>
                    <a:gd name="T47" fmla="*/ 597 h 3380"/>
                    <a:gd name="T48" fmla="*/ 3517 w 3590"/>
                    <a:gd name="T49" fmla="*/ 604 h 3380"/>
                    <a:gd name="T50" fmla="*/ 3587 w 3590"/>
                    <a:gd name="T51" fmla="*/ 682 h 3380"/>
                    <a:gd name="T52" fmla="*/ 3095 w 3590"/>
                    <a:gd name="T53" fmla="*/ 2266 h 3380"/>
                    <a:gd name="T54" fmla="*/ 2996 w 3590"/>
                    <a:gd name="T55" fmla="*/ 2324 h 3380"/>
                    <a:gd name="T56" fmla="*/ 2996 w 3590"/>
                    <a:gd name="T57" fmla="*/ 2612 h 3380"/>
                    <a:gd name="T58" fmla="*/ 3082 w 3590"/>
                    <a:gd name="T59" fmla="*/ 2665 h 3380"/>
                    <a:gd name="T60" fmla="*/ 3070 w 3590"/>
                    <a:gd name="T61" fmla="*/ 2768 h 3380"/>
                    <a:gd name="T62" fmla="*/ 2888 w 3590"/>
                    <a:gd name="T63" fmla="*/ 2804 h 3380"/>
                    <a:gd name="T64" fmla="*/ 2973 w 3590"/>
                    <a:gd name="T65" fmla="*/ 2991 h 3380"/>
                    <a:gd name="T66" fmla="*/ 2929 w 3590"/>
                    <a:gd name="T67" fmla="*/ 3209 h 3380"/>
                    <a:gd name="T68" fmla="*/ 2764 w 3590"/>
                    <a:gd name="T69" fmla="*/ 3353 h 3380"/>
                    <a:gd name="T70" fmla="*/ 2539 w 3590"/>
                    <a:gd name="T71" fmla="*/ 3368 h 3380"/>
                    <a:gd name="T72" fmla="*/ 2357 w 3590"/>
                    <a:gd name="T73" fmla="*/ 3246 h 3380"/>
                    <a:gd name="T74" fmla="*/ 2284 w 3590"/>
                    <a:gd name="T75" fmla="*/ 3034 h 3380"/>
                    <a:gd name="T76" fmla="*/ 2348 w 3590"/>
                    <a:gd name="T77" fmla="*/ 2836 h 3380"/>
                    <a:gd name="T78" fmla="*/ 1685 w 3590"/>
                    <a:gd name="T79" fmla="*/ 2909 h 3380"/>
                    <a:gd name="T80" fmla="*/ 1696 w 3590"/>
                    <a:gd name="T81" fmla="*/ 3126 h 3380"/>
                    <a:gd name="T82" fmla="*/ 1574 w 3590"/>
                    <a:gd name="T83" fmla="*/ 3308 h 3380"/>
                    <a:gd name="T84" fmla="*/ 1364 w 3590"/>
                    <a:gd name="T85" fmla="*/ 3380 h 3380"/>
                    <a:gd name="T86" fmla="*/ 1152 w 3590"/>
                    <a:gd name="T87" fmla="*/ 3308 h 3380"/>
                    <a:gd name="T88" fmla="*/ 1030 w 3590"/>
                    <a:gd name="T89" fmla="*/ 3126 h 3380"/>
                    <a:gd name="T90" fmla="*/ 1042 w 3590"/>
                    <a:gd name="T91" fmla="*/ 2909 h 3380"/>
                    <a:gd name="T92" fmla="*/ 995 w 3590"/>
                    <a:gd name="T93" fmla="*/ 2801 h 3380"/>
                    <a:gd name="T94" fmla="*/ 923 w 3590"/>
                    <a:gd name="T95" fmla="*/ 2721 h 3380"/>
                    <a:gd name="T96" fmla="*/ 1124 w 3590"/>
                    <a:gd name="T97" fmla="*/ 2159 h 3380"/>
                    <a:gd name="T98" fmla="*/ 52 w 3590"/>
                    <a:gd name="T99" fmla="*/ 212 h 3380"/>
                    <a:gd name="T100" fmla="*/ 0 w 3590"/>
                    <a:gd name="T101" fmla="*/ 119 h 3380"/>
                    <a:gd name="T102" fmla="*/ 50 w 3590"/>
                    <a:gd name="T103" fmla="*/ 21 h 3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590" h="3380">
                      <a:moveTo>
                        <a:pt x="2630" y="2880"/>
                      </a:moveTo>
                      <a:lnTo>
                        <a:pt x="2600" y="2884"/>
                      </a:lnTo>
                      <a:lnTo>
                        <a:pt x="2570" y="2892"/>
                      </a:lnTo>
                      <a:lnTo>
                        <a:pt x="2545" y="2907"/>
                      </a:lnTo>
                      <a:lnTo>
                        <a:pt x="2522" y="2926"/>
                      </a:lnTo>
                      <a:lnTo>
                        <a:pt x="2504" y="2948"/>
                      </a:lnTo>
                      <a:lnTo>
                        <a:pt x="2489" y="2974"/>
                      </a:lnTo>
                      <a:lnTo>
                        <a:pt x="2480" y="3004"/>
                      </a:lnTo>
                      <a:lnTo>
                        <a:pt x="2476" y="3034"/>
                      </a:lnTo>
                      <a:lnTo>
                        <a:pt x="2480" y="3066"/>
                      </a:lnTo>
                      <a:lnTo>
                        <a:pt x="2489" y="3094"/>
                      </a:lnTo>
                      <a:lnTo>
                        <a:pt x="2504" y="3120"/>
                      </a:lnTo>
                      <a:lnTo>
                        <a:pt x="2522" y="3143"/>
                      </a:lnTo>
                      <a:lnTo>
                        <a:pt x="2545" y="3162"/>
                      </a:lnTo>
                      <a:lnTo>
                        <a:pt x="2570" y="3176"/>
                      </a:lnTo>
                      <a:lnTo>
                        <a:pt x="2600" y="3185"/>
                      </a:lnTo>
                      <a:lnTo>
                        <a:pt x="2630" y="3188"/>
                      </a:lnTo>
                      <a:lnTo>
                        <a:pt x="2662" y="3185"/>
                      </a:lnTo>
                      <a:lnTo>
                        <a:pt x="2690" y="3176"/>
                      </a:lnTo>
                      <a:lnTo>
                        <a:pt x="2716" y="3162"/>
                      </a:lnTo>
                      <a:lnTo>
                        <a:pt x="2739" y="3143"/>
                      </a:lnTo>
                      <a:lnTo>
                        <a:pt x="2758" y="3120"/>
                      </a:lnTo>
                      <a:lnTo>
                        <a:pt x="2772" y="3094"/>
                      </a:lnTo>
                      <a:lnTo>
                        <a:pt x="2781" y="3066"/>
                      </a:lnTo>
                      <a:lnTo>
                        <a:pt x="2784" y="3034"/>
                      </a:lnTo>
                      <a:lnTo>
                        <a:pt x="2781" y="3004"/>
                      </a:lnTo>
                      <a:lnTo>
                        <a:pt x="2772" y="2974"/>
                      </a:lnTo>
                      <a:lnTo>
                        <a:pt x="2758" y="2948"/>
                      </a:lnTo>
                      <a:lnTo>
                        <a:pt x="2739" y="2926"/>
                      </a:lnTo>
                      <a:lnTo>
                        <a:pt x="2716" y="2907"/>
                      </a:lnTo>
                      <a:lnTo>
                        <a:pt x="2690" y="2892"/>
                      </a:lnTo>
                      <a:lnTo>
                        <a:pt x="2662" y="2884"/>
                      </a:lnTo>
                      <a:lnTo>
                        <a:pt x="2630" y="2880"/>
                      </a:lnTo>
                      <a:close/>
                      <a:moveTo>
                        <a:pt x="1364" y="2880"/>
                      </a:moveTo>
                      <a:lnTo>
                        <a:pt x="1332" y="2884"/>
                      </a:lnTo>
                      <a:lnTo>
                        <a:pt x="1304" y="2892"/>
                      </a:lnTo>
                      <a:lnTo>
                        <a:pt x="1277" y="2907"/>
                      </a:lnTo>
                      <a:lnTo>
                        <a:pt x="1255" y="2926"/>
                      </a:lnTo>
                      <a:lnTo>
                        <a:pt x="1236" y="2948"/>
                      </a:lnTo>
                      <a:lnTo>
                        <a:pt x="1222" y="2974"/>
                      </a:lnTo>
                      <a:lnTo>
                        <a:pt x="1213" y="3004"/>
                      </a:lnTo>
                      <a:lnTo>
                        <a:pt x="1210" y="3034"/>
                      </a:lnTo>
                      <a:lnTo>
                        <a:pt x="1213" y="3066"/>
                      </a:lnTo>
                      <a:lnTo>
                        <a:pt x="1222" y="3094"/>
                      </a:lnTo>
                      <a:lnTo>
                        <a:pt x="1236" y="3120"/>
                      </a:lnTo>
                      <a:lnTo>
                        <a:pt x="1255" y="3143"/>
                      </a:lnTo>
                      <a:lnTo>
                        <a:pt x="1277" y="3162"/>
                      </a:lnTo>
                      <a:lnTo>
                        <a:pt x="1304" y="3176"/>
                      </a:lnTo>
                      <a:lnTo>
                        <a:pt x="1332" y="3185"/>
                      </a:lnTo>
                      <a:lnTo>
                        <a:pt x="1364" y="3188"/>
                      </a:lnTo>
                      <a:lnTo>
                        <a:pt x="1394" y="3185"/>
                      </a:lnTo>
                      <a:lnTo>
                        <a:pt x="1423" y="3176"/>
                      </a:lnTo>
                      <a:lnTo>
                        <a:pt x="1449" y="3162"/>
                      </a:lnTo>
                      <a:lnTo>
                        <a:pt x="1472" y="3143"/>
                      </a:lnTo>
                      <a:lnTo>
                        <a:pt x="1490" y="3120"/>
                      </a:lnTo>
                      <a:lnTo>
                        <a:pt x="1504" y="3094"/>
                      </a:lnTo>
                      <a:lnTo>
                        <a:pt x="1514" y="3066"/>
                      </a:lnTo>
                      <a:lnTo>
                        <a:pt x="1516" y="3034"/>
                      </a:lnTo>
                      <a:lnTo>
                        <a:pt x="1514" y="3004"/>
                      </a:lnTo>
                      <a:lnTo>
                        <a:pt x="1504" y="2974"/>
                      </a:lnTo>
                      <a:lnTo>
                        <a:pt x="1490" y="2948"/>
                      </a:lnTo>
                      <a:lnTo>
                        <a:pt x="1472" y="2926"/>
                      </a:lnTo>
                      <a:lnTo>
                        <a:pt x="1449" y="2907"/>
                      </a:lnTo>
                      <a:lnTo>
                        <a:pt x="1423" y="2892"/>
                      </a:lnTo>
                      <a:lnTo>
                        <a:pt x="1394" y="2884"/>
                      </a:lnTo>
                      <a:lnTo>
                        <a:pt x="1364" y="2880"/>
                      </a:lnTo>
                      <a:close/>
                      <a:moveTo>
                        <a:pt x="2647" y="1844"/>
                      </a:moveTo>
                      <a:lnTo>
                        <a:pt x="2647" y="2094"/>
                      </a:lnTo>
                      <a:lnTo>
                        <a:pt x="2912" y="2094"/>
                      </a:lnTo>
                      <a:lnTo>
                        <a:pt x="2991" y="1844"/>
                      </a:lnTo>
                      <a:lnTo>
                        <a:pt x="2647" y="1844"/>
                      </a:lnTo>
                      <a:close/>
                      <a:moveTo>
                        <a:pt x="1885" y="1844"/>
                      </a:moveTo>
                      <a:lnTo>
                        <a:pt x="1885" y="2094"/>
                      </a:lnTo>
                      <a:lnTo>
                        <a:pt x="2416" y="2094"/>
                      </a:lnTo>
                      <a:lnTo>
                        <a:pt x="2416" y="1844"/>
                      </a:lnTo>
                      <a:lnTo>
                        <a:pt x="1885" y="1844"/>
                      </a:lnTo>
                      <a:close/>
                      <a:moveTo>
                        <a:pt x="1301" y="1844"/>
                      </a:moveTo>
                      <a:lnTo>
                        <a:pt x="1388" y="2094"/>
                      </a:lnTo>
                      <a:lnTo>
                        <a:pt x="1654" y="2094"/>
                      </a:lnTo>
                      <a:lnTo>
                        <a:pt x="1654" y="1844"/>
                      </a:lnTo>
                      <a:lnTo>
                        <a:pt x="1301" y="1844"/>
                      </a:lnTo>
                      <a:close/>
                      <a:moveTo>
                        <a:pt x="2647" y="1316"/>
                      </a:moveTo>
                      <a:lnTo>
                        <a:pt x="2647" y="1614"/>
                      </a:lnTo>
                      <a:lnTo>
                        <a:pt x="3065" y="1614"/>
                      </a:lnTo>
                      <a:lnTo>
                        <a:pt x="3160" y="1316"/>
                      </a:lnTo>
                      <a:lnTo>
                        <a:pt x="2647" y="1316"/>
                      </a:lnTo>
                      <a:close/>
                      <a:moveTo>
                        <a:pt x="1885" y="1316"/>
                      </a:moveTo>
                      <a:lnTo>
                        <a:pt x="1885" y="1614"/>
                      </a:lnTo>
                      <a:lnTo>
                        <a:pt x="2416" y="1614"/>
                      </a:lnTo>
                      <a:lnTo>
                        <a:pt x="2416" y="1316"/>
                      </a:lnTo>
                      <a:lnTo>
                        <a:pt x="1885" y="1316"/>
                      </a:lnTo>
                      <a:close/>
                      <a:moveTo>
                        <a:pt x="1118" y="1316"/>
                      </a:moveTo>
                      <a:lnTo>
                        <a:pt x="1221" y="1614"/>
                      </a:lnTo>
                      <a:lnTo>
                        <a:pt x="1654" y="1614"/>
                      </a:lnTo>
                      <a:lnTo>
                        <a:pt x="1654" y="1316"/>
                      </a:lnTo>
                      <a:lnTo>
                        <a:pt x="1118" y="1316"/>
                      </a:lnTo>
                      <a:close/>
                      <a:moveTo>
                        <a:pt x="2647" y="826"/>
                      </a:moveTo>
                      <a:lnTo>
                        <a:pt x="2647" y="1086"/>
                      </a:lnTo>
                      <a:lnTo>
                        <a:pt x="3235" y="1086"/>
                      </a:lnTo>
                      <a:lnTo>
                        <a:pt x="3317" y="826"/>
                      </a:lnTo>
                      <a:lnTo>
                        <a:pt x="2647" y="826"/>
                      </a:lnTo>
                      <a:close/>
                      <a:moveTo>
                        <a:pt x="1885" y="826"/>
                      </a:moveTo>
                      <a:lnTo>
                        <a:pt x="1885" y="1086"/>
                      </a:lnTo>
                      <a:lnTo>
                        <a:pt x="2416" y="1086"/>
                      </a:lnTo>
                      <a:lnTo>
                        <a:pt x="2416" y="826"/>
                      </a:lnTo>
                      <a:lnTo>
                        <a:pt x="1885" y="826"/>
                      </a:lnTo>
                      <a:close/>
                      <a:moveTo>
                        <a:pt x="948" y="826"/>
                      </a:moveTo>
                      <a:lnTo>
                        <a:pt x="1037" y="1086"/>
                      </a:lnTo>
                      <a:lnTo>
                        <a:pt x="1654" y="1086"/>
                      </a:lnTo>
                      <a:lnTo>
                        <a:pt x="1654" y="826"/>
                      </a:lnTo>
                      <a:lnTo>
                        <a:pt x="948" y="826"/>
                      </a:lnTo>
                      <a:close/>
                      <a:moveTo>
                        <a:pt x="112" y="0"/>
                      </a:moveTo>
                      <a:lnTo>
                        <a:pt x="135" y="3"/>
                      </a:lnTo>
                      <a:lnTo>
                        <a:pt x="157" y="9"/>
                      </a:lnTo>
                      <a:lnTo>
                        <a:pt x="695" y="220"/>
                      </a:lnTo>
                      <a:lnTo>
                        <a:pt x="717" y="232"/>
                      </a:lnTo>
                      <a:lnTo>
                        <a:pt x="736" y="247"/>
                      </a:lnTo>
                      <a:lnTo>
                        <a:pt x="751" y="267"/>
                      </a:lnTo>
                      <a:lnTo>
                        <a:pt x="761" y="289"/>
                      </a:lnTo>
                      <a:lnTo>
                        <a:pt x="868" y="597"/>
                      </a:lnTo>
                      <a:lnTo>
                        <a:pt x="876" y="596"/>
                      </a:lnTo>
                      <a:lnTo>
                        <a:pt x="884" y="596"/>
                      </a:lnTo>
                      <a:lnTo>
                        <a:pt x="3476" y="596"/>
                      </a:lnTo>
                      <a:lnTo>
                        <a:pt x="3496" y="598"/>
                      </a:lnTo>
                      <a:lnTo>
                        <a:pt x="3517" y="604"/>
                      </a:lnTo>
                      <a:lnTo>
                        <a:pt x="3537" y="613"/>
                      </a:lnTo>
                      <a:lnTo>
                        <a:pt x="3554" y="627"/>
                      </a:lnTo>
                      <a:lnTo>
                        <a:pt x="3568" y="643"/>
                      </a:lnTo>
                      <a:lnTo>
                        <a:pt x="3579" y="663"/>
                      </a:lnTo>
                      <a:lnTo>
                        <a:pt x="3587" y="682"/>
                      </a:lnTo>
                      <a:lnTo>
                        <a:pt x="3590" y="704"/>
                      </a:lnTo>
                      <a:lnTo>
                        <a:pt x="3589" y="725"/>
                      </a:lnTo>
                      <a:lnTo>
                        <a:pt x="3585" y="747"/>
                      </a:lnTo>
                      <a:lnTo>
                        <a:pt x="3105" y="2244"/>
                      </a:lnTo>
                      <a:lnTo>
                        <a:pt x="3095" y="2266"/>
                      </a:lnTo>
                      <a:lnTo>
                        <a:pt x="3081" y="2286"/>
                      </a:lnTo>
                      <a:lnTo>
                        <a:pt x="3063" y="2302"/>
                      </a:lnTo>
                      <a:lnTo>
                        <a:pt x="3043" y="2314"/>
                      </a:lnTo>
                      <a:lnTo>
                        <a:pt x="3020" y="2322"/>
                      </a:lnTo>
                      <a:lnTo>
                        <a:pt x="2996" y="2324"/>
                      </a:lnTo>
                      <a:lnTo>
                        <a:pt x="1306" y="2324"/>
                      </a:lnTo>
                      <a:lnTo>
                        <a:pt x="1283" y="2322"/>
                      </a:lnTo>
                      <a:lnTo>
                        <a:pt x="1261" y="2315"/>
                      </a:lnTo>
                      <a:lnTo>
                        <a:pt x="1154" y="2612"/>
                      </a:lnTo>
                      <a:lnTo>
                        <a:pt x="2996" y="2612"/>
                      </a:lnTo>
                      <a:lnTo>
                        <a:pt x="3017" y="2614"/>
                      </a:lnTo>
                      <a:lnTo>
                        <a:pt x="3037" y="2622"/>
                      </a:lnTo>
                      <a:lnTo>
                        <a:pt x="3056" y="2633"/>
                      </a:lnTo>
                      <a:lnTo>
                        <a:pt x="3070" y="2648"/>
                      </a:lnTo>
                      <a:lnTo>
                        <a:pt x="3082" y="2665"/>
                      </a:lnTo>
                      <a:lnTo>
                        <a:pt x="3088" y="2686"/>
                      </a:lnTo>
                      <a:lnTo>
                        <a:pt x="3092" y="2708"/>
                      </a:lnTo>
                      <a:lnTo>
                        <a:pt x="3088" y="2730"/>
                      </a:lnTo>
                      <a:lnTo>
                        <a:pt x="3082" y="2751"/>
                      </a:lnTo>
                      <a:lnTo>
                        <a:pt x="3070" y="2768"/>
                      </a:lnTo>
                      <a:lnTo>
                        <a:pt x="3056" y="2783"/>
                      </a:lnTo>
                      <a:lnTo>
                        <a:pt x="3037" y="2794"/>
                      </a:lnTo>
                      <a:lnTo>
                        <a:pt x="3017" y="2802"/>
                      </a:lnTo>
                      <a:lnTo>
                        <a:pt x="2996" y="2804"/>
                      </a:lnTo>
                      <a:lnTo>
                        <a:pt x="2888" y="2804"/>
                      </a:lnTo>
                      <a:lnTo>
                        <a:pt x="2913" y="2836"/>
                      </a:lnTo>
                      <a:lnTo>
                        <a:pt x="2935" y="2872"/>
                      </a:lnTo>
                      <a:lnTo>
                        <a:pt x="2952" y="2909"/>
                      </a:lnTo>
                      <a:lnTo>
                        <a:pt x="2965" y="2949"/>
                      </a:lnTo>
                      <a:lnTo>
                        <a:pt x="2973" y="2991"/>
                      </a:lnTo>
                      <a:lnTo>
                        <a:pt x="2976" y="3034"/>
                      </a:lnTo>
                      <a:lnTo>
                        <a:pt x="2973" y="3081"/>
                      </a:lnTo>
                      <a:lnTo>
                        <a:pt x="2964" y="3126"/>
                      </a:lnTo>
                      <a:lnTo>
                        <a:pt x="2949" y="3168"/>
                      </a:lnTo>
                      <a:lnTo>
                        <a:pt x="2929" y="3209"/>
                      </a:lnTo>
                      <a:lnTo>
                        <a:pt x="2904" y="3246"/>
                      </a:lnTo>
                      <a:lnTo>
                        <a:pt x="2875" y="3279"/>
                      </a:lnTo>
                      <a:lnTo>
                        <a:pt x="2842" y="3308"/>
                      </a:lnTo>
                      <a:lnTo>
                        <a:pt x="2805" y="3333"/>
                      </a:lnTo>
                      <a:lnTo>
                        <a:pt x="2764" y="3353"/>
                      </a:lnTo>
                      <a:lnTo>
                        <a:pt x="2722" y="3368"/>
                      </a:lnTo>
                      <a:lnTo>
                        <a:pt x="2677" y="3377"/>
                      </a:lnTo>
                      <a:lnTo>
                        <a:pt x="2630" y="3380"/>
                      </a:lnTo>
                      <a:lnTo>
                        <a:pt x="2583" y="3377"/>
                      </a:lnTo>
                      <a:lnTo>
                        <a:pt x="2539" y="3368"/>
                      </a:lnTo>
                      <a:lnTo>
                        <a:pt x="2496" y="3353"/>
                      </a:lnTo>
                      <a:lnTo>
                        <a:pt x="2456" y="3333"/>
                      </a:lnTo>
                      <a:lnTo>
                        <a:pt x="2420" y="3308"/>
                      </a:lnTo>
                      <a:lnTo>
                        <a:pt x="2386" y="3279"/>
                      </a:lnTo>
                      <a:lnTo>
                        <a:pt x="2357" y="3246"/>
                      </a:lnTo>
                      <a:lnTo>
                        <a:pt x="2332" y="3209"/>
                      </a:lnTo>
                      <a:lnTo>
                        <a:pt x="2312" y="3168"/>
                      </a:lnTo>
                      <a:lnTo>
                        <a:pt x="2297" y="3126"/>
                      </a:lnTo>
                      <a:lnTo>
                        <a:pt x="2288" y="3081"/>
                      </a:lnTo>
                      <a:lnTo>
                        <a:pt x="2284" y="3034"/>
                      </a:lnTo>
                      <a:lnTo>
                        <a:pt x="2288" y="2991"/>
                      </a:lnTo>
                      <a:lnTo>
                        <a:pt x="2295" y="2949"/>
                      </a:lnTo>
                      <a:lnTo>
                        <a:pt x="2308" y="2909"/>
                      </a:lnTo>
                      <a:lnTo>
                        <a:pt x="2326" y="2872"/>
                      </a:lnTo>
                      <a:lnTo>
                        <a:pt x="2348" y="2836"/>
                      </a:lnTo>
                      <a:lnTo>
                        <a:pt x="2374" y="2804"/>
                      </a:lnTo>
                      <a:lnTo>
                        <a:pt x="1620" y="2804"/>
                      </a:lnTo>
                      <a:lnTo>
                        <a:pt x="1646" y="2836"/>
                      </a:lnTo>
                      <a:lnTo>
                        <a:pt x="1668" y="2872"/>
                      </a:lnTo>
                      <a:lnTo>
                        <a:pt x="1685" y="2909"/>
                      </a:lnTo>
                      <a:lnTo>
                        <a:pt x="1699" y="2949"/>
                      </a:lnTo>
                      <a:lnTo>
                        <a:pt x="1706" y="2991"/>
                      </a:lnTo>
                      <a:lnTo>
                        <a:pt x="1708" y="3034"/>
                      </a:lnTo>
                      <a:lnTo>
                        <a:pt x="1706" y="3081"/>
                      </a:lnTo>
                      <a:lnTo>
                        <a:pt x="1696" y="3126"/>
                      </a:lnTo>
                      <a:lnTo>
                        <a:pt x="1682" y="3168"/>
                      </a:lnTo>
                      <a:lnTo>
                        <a:pt x="1661" y="3209"/>
                      </a:lnTo>
                      <a:lnTo>
                        <a:pt x="1636" y="3246"/>
                      </a:lnTo>
                      <a:lnTo>
                        <a:pt x="1608" y="3279"/>
                      </a:lnTo>
                      <a:lnTo>
                        <a:pt x="1574" y="3308"/>
                      </a:lnTo>
                      <a:lnTo>
                        <a:pt x="1537" y="3333"/>
                      </a:lnTo>
                      <a:lnTo>
                        <a:pt x="1498" y="3353"/>
                      </a:lnTo>
                      <a:lnTo>
                        <a:pt x="1455" y="3368"/>
                      </a:lnTo>
                      <a:lnTo>
                        <a:pt x="1409" y="3377"/>
                      </a:lnTo>
                      <a:lnTo>
                        <a:pt x="1364" y="3380"/>
                      </a:lnTo>
                      <a:lnTo>
                        <a:pt x="1317" y="3377"/>
                      </a:lnTo>
                      <a:lnTo>
                        <a:pt x="1271" y="3368"/>
                      </a:lnTo>
                      <a:lnTo>
                        <a:pt x="1228" y="3353"/>
                      </a:lnTo>
                      <a:lnTo>
                        <a:pt x="1189" y="3333"/>
                      </a:lnTo>
                      <a:lnTo>
                        <a:pt x="1152" y="3308"/>
                      </a:lnTo>
                      <a:lnTo>
                        <a:pt x="1119" y="3279"/>
                      </a:lnTo>
                      <a:lnTo>
                        <a:pt x="1090" y="3246"/>
                      </a:lnTo>
                      <a:lnTo>
                        <a:pt x="1065" y="3209"/>
                      </a:lnTo>
                      <a:lnTo>
                        <a:pt x="1045" y="3168"/>
                      </a:lnTo>
                      <a:lnTo>
                        <a:pt x="1030" y="3126"/>
                      </a:lnTo>
                      <a:lnTo>
                        <a:pt x="1021" y="3081"/>
                      </a:lnTo>
                      <a:lnTo>
                        <a:pt x="1018" y="3034"/>
                      </a:lnTo>
                      <a:lnTo>
                        <a:pt x="1020" y="2991"/>
                      </a:lnTo>
                      <a:lnTo>
                        <a:pt x="1029" y="2949"/>
                      </a:lnTo>
                      <a:lnTo>
                        <a:pt x="1042" y="2909"/>
                      </a:lnTo>
                      <a:lnTo>
                        <a:pt x="1059" y="2872"/>
                      </a:lnTo>
                      <a:lnTo>
                        <a:pt x="1081" y="2836"/>
                      </a:lnTo>
                      <a:lnTo>
                        <a:pt x="1106" y="2804"/>
                      </a:lnTo>
                      <a:lnTo>
                        <a:pt x="1018" y="2804"/>
                      </a:lnTo>
                      <a:lnTo>
                        <a:pt x="995" y="2801"/>
                      </a:lnTo>
                      <a:lnTo>
                        <a:pt x="973" y="2793"/>
                      </a:lnTo>
                      <a:lnTo>
                        <a:pt x="955" y="2780"/>
                      </a:lnTo>
                      <a:lnTo>
                        <a:pt x="939" y="2764"/>
                      </a:lnTo>
                      <a:lnTo>
                        <a:pt x="928" y="2743"/>
                      </a:lnTo>
                      <a:lnTo>
                        <a:pt x="923" y="2721"/>
                      </a:lnTo>
                      <a:lnTo>
                        <a:pt x="922" y="2698"/>
                      </a:lnTo>
                      <a:lnTo>
                        <a:pt x="927" y="2675"/>
                      </a:lnTo>
                      <a:lnTo>
                        <a:pt x="1100" y="2195"/>
                      </a:lnTo>
                      <a:lnTo>
                        <a:pt x="1109" y="2176"/>
                      </a:lnTo>
                      <a:lnTo>
                        <a:pt x="1124" y="2159"/>
                      </a:lnTo>
                      <a:lnTo>
                        <a:pt x="1140" y="2146"/>
                      </a:lnTo>
                      <a:lnTo>
                        <a:pt x="1159" y="2137"/>
                      </a:lnTo>
                      <a:lnTo>
                        <a:pt x="562" y="415"/>
                      </a:lnTo>
                      <a:lnTo>
                        <a:pt x="73" y="223"/>
                      </a:lnTo>
                      <a:lnTo>
                        <a:pt x="52" y="212"/>
                      </a:lnTo>
                      <a:lnTo>
                        <a:pt x="35" y="199"/>
                      </a:lnTo>
                      <a:lnTo>
                        <a:pt x="21" y="181"/>
                      </a:lnTo>
                      <a:lnTo>
                        <a:pt x="10" y="162"/>
                      </a:lnTo>
                      <a:lnTo>
                        <a:pt x="3" y="141"/>
                      </a:lnTo>
                      <a:lnTo>
                        <a:pt x="0" y="119"/>
                      </a:lnTo>
                      <a:lnTo>
                        <a:pt x="2" y="96"/>
                      </a:lnTo>
                      <a:lnTo>
                        <a:pt x="8" y="73"/>
                      </a:lnTo>
                      <a:lnTo>
                        <a:pt x="19" y="53"/>
                      </a:lnTo>
                      <a:lnTo>
                        <a:pt x="33" y="35"/>
                      </a:lnTo>
                      <a:lnTo>
                        <a:pt x="50" y="21"/>
                      </a:lnTo>
                      <a:lnTo>
                        <a:pt x="69" y="10"/>
                      </a:lnTo>
                      <a:lnTo>
                        <a:pt x="91" y="4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" name="Group 4"/>
              <p:cNvGrpSpPr>
                <a:grpSpLocks noChangeAspect="1"/>
              </p:cNvGrpSpPr>
              <p:nvPr/>
            </p:nvGrpSpPr>
            <p:grpSpPr bwMode="auto">
              <a:xfrm>
                <a:off x="8002395" y="3196556"/>
                <a:ext cx="738049" cy="638589"/>
                <a:chOff x="3788" y="3273"/>
                <a:chExt cx="794" cy="687"/>
              </a:xfrm>
              <a:solidFill>
                <a:schemeClr val="bg1"/>
              </a:solidFill>
            </p:grpSpPr>
            <p:sp>
              <p:nvSpPr>
                <p:cNvPr id="8" name="Freeform 6"/>
                <p:cNvSpPr>
                  <a:spLocks/>
                </p:cNvSpPr>
                <p:nvPr/>
              </p:nvSpPr>
              <p:spPr bwMode="auto">
                <a:xfrm>
                  <a:off x="4314" y="3380"/>
                  <a:ext cx="149" cy="150"/>
                </a:xfrm>
                <a:custGeom>
                  <a:avLst/>
                  <a:gdLst>
                    <a:gd name="T0" fmla="*/ 373 w 747"/>
                    <a:gd name="T1" fmla="*/ 0 h 749"/>
                    <a:gd name="T2" fmla="*/ 424 w 747"/>
                    <a:gd name="T3" fmla="*/ 4 h 749"/>
                    <a:gd name="T4" fmla="*/ 472 w 747"/>
                    <a:gd name="T5" fmla="*/ 14 h 749"/>
                    <a:gd name="T6" fmla="*/ 518 w 747"/>
                    <a:gd name="T7" fmla="*/ 29 h 749"/>
                    <a:gd name="T8" fmla="*/ 562 w 747"/>
                    <a:gd name="T9" fmla="*/ 51 h 749"/>
                    <a:gd name="T10" fmla="*/ 602 w 747"/>
                    <a:gd name="T11" fmla="*/ 78 h 749"/>
                    <a:gd name="T12" fmla="*/ 638 w 747"/>
                    <a:gd name="T13" fmla="*/ 109 h 749"/>
                    <a:gd name="T14" fmla="*/ 669 w 747"/>
                    <a:gd name="T15" fmla="*/ 146 h 749"/>
                    <a:gd name="T16" fmla="*/ 696 w 747"/>
                    <a:gd name="T17" fmla="*/ 186 h 749"/>
                    <a:gd name="T18" fmla="*/ 718 w 747"/>
                    <a:gd name="T19" fmla="*/ 229 h 749"/>
                    <a:gd name="T20" fmla="*/ 733 w 747"/>
                    <a:gd name="T21" fmla="*/ 276 h 749"/>
                    <a:gd name="T22" fmla="*/ 744 w 747"/>
                    <a:gd name="T23" fmla="*/ 324 h 749"/>
                    <a:gd name="T24" fmla="*/ 747 w 747"/>
                    <a:gd name="T25" fmla="*/ 375 h 749"/>
                    <a:gd name="T26" fmla="*/ 744 w 747"/>
                    <a:gd name="T27" fmla="*/ 426 h 749"/>
                    <a:gd name="T28" fmla="*/ 733 w 747"/>
                    <a:gd name="T29" fmla="*/ 474 h 749"/>
                    <a:gd name="T30" fmla="*/ 718 w 747"/>
                    <a:gd name="T31" fmla="*/ 520 h 749"/>
                    <a:gd name="T32" fmla="*/ 696 w 747"/>
                    <a:gd name="T33" fmla="*/ 564 h 749"/>
                    <a:gd name="T34" fmla="*/ 669 w 747"/>
                    <a:gd name="T35" fmla="*/ 604 h 749"/>
                    <a:gd name="T36" fmla="*/ 638 w 747"/>
                    <a:gd name="T37" fmla="*/ 640 h 749"/>
                    <a:gd name="T38" fmla="*/ 602 w 747"/>
                    <a:gd name="T39" fmla="*/ 672 h 749"/>
                    <a:gd name="T40" fmla="*/ 562 w 747"/>
                    <a:gd name="T41" fmla="*/ 699 h 749"/>
                    <a:gd name="T42" fmla="*/ 518 w 747"/>
                    <a:gd name="T43" fmla="*/ 720 h 749"/>
                    <a:gd name="T44" fmla="*/ 472 w 747"/>
                    <a:gd name="T45" fmla="*/ 736 h 749"/>
                    <a:gd name="T46" fmla="*/ 424 w 747"/>
                    <a:gd name="T47" fmla="*/ 747 h 749"/>
                    <a:gd name="T48" fmla="*/ 373 w 747"/>
                    <a:gd name="T49" fmla="*/ 749 h 749"/>
                    <a:gd name="T50" fmla="*/ 322 w 747"/>
                    <a:gd name="T51" fmla="*/ 747 h 749"/>
                    <a:gd name="T52" fmla="*/ 274 w 747"/>
                    <a:gd name="T53" fmla="*/ 736 h 749"/>
                    <a:gd name="T54" fmla="*/ 228 w 747"/>
                    <a:gd name="T55" fmla="*/ 720 h 749"/>
                    <a:gd name="T56" fmla="*/ 185 w 747"/>
                    <a:gd name="T57" fmla="*/ 699 h 749"/>
                    <a:gd name="T58" fmla="*/ 145 w 747"/>
                    <a:gd name="T59" fmla="*/ 672 h 749"/>
                    <a:gd name="T60" fmla="*/ 108 w 747"/>
                    <a:gd name="T61" fmla="*/ 640 h 749"/>
                    <a:gd name="T62" fmla="*/ 77 w 747"/>
                    <a:gd name="T63" fmla="*/ 604 h 749"/>
                    <a:gd name="T64" fmla="*/ 50 w 747"/>
                    <a:gd name="T65" fmla="*/ 564 h 749"/>
                    <a:gd name="T66" fmla="*/ 29 w 747"/>
                    <a:gd name="T67" fmla="*/ 520 h 749"/>
                    <a:gd name="T68" fmla="*/ 13 w 747"/>
                    <a:gd name="T69" fmla="*/ 474 h 749"/>
                    <a:gd name="T70" fmla="*/ 3 w 747"/>
                    <a:gd name="T71" fmla="*/ 426 h 749"/>
                    <a:gd name="T72" fmla="*/ 0 w 747"/>
                    <a:gd name="T73" fmla="*/ 375 h 749"/>
                    <a:gd name="T74" fmla="*/ 3 w 747"/>
                    <a:gd name="T75" fmla="*/ 324 h 749"/>
                    <a:gd name="T76" fmla="*/ 13 w 747"/>
                    <a:gd name="T77" fmla="*/ 276 h 749"/>
                    <a:gd name="T78" fmla="*/ 29 w 747"/>
                    <a:gd name="T79" fmla="*/ 229 h 749"/>
                    <a:gd name="T80" fmla="*/ 50 w 747"/>
                    <a:gd name="T81" fmla="*/ 186 h 749"/>
                    <a:gd name="T82" fmla="*/ 77 w 747"/>
                    <a:gd name="T83" fmla="*/ 146 h 749"/>
                    <a:gd name="T84" fmla="*/ 108 w 747"/>
                    <a:gd name="T85" fmla="*/ 109 h 749"/>
                    <a:gd name="T86" fmla="*/ 145 w 747"/>
                    <a:gd name="T87" fmla="*/ 78 h 749"/>
                    <a:gd name="T88" fmla="*/ 185 w 747"/>
                    <a:gd name="T89" fmla="*/ 51 h 749"/>
                    <a:gd name="T90" fmla="*/ 228 w 747"/>
                    <a:gd name="T91" fmla="*/ 29 h 749"/>
                    <a:gd name="T92" fmla="*/ 274 w 747"/>
                    <a:gd name="T93" fmla="*/ 14 h 749"/>
                    <a:gd name="T94" fmla="*/ 322 w 747"/>
                    <a:gd name="T95" fmla="*/ 4 h 749"/>
                    <a:gd name="T96" fmla="*/ 373 w 747"/>
                    <a:gd name="T97" fmla="*/ 0 h 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47" h="749">
                      <a:moveTo>
                        <a:pt x="373" y="0"/>
                      </a:moveTo>
                      <a:lnTo>
                        <a:pt x="424" y="4"/>
                      </a:lnTo>
                      <a:lnTo>
                        <a:pt x="472" y="14"/>
                      </a:lnTo>
                      <a:lnTo>
                        <a:pt x="518" y="29"/>
                      </a:lnTo>
                      <a:lnTo>
                        <a:pt x="562" y="51"/>
                      </a:lnTo>
                      <a:lnTo>
                        <a:pt x="602" y="78"/>
                      </a:lnTo>
                      <a:lnTo>
                        <a:pt x="638" y="109"/>
                      </a:lnTo>
                      <a:lnTo>
                        <a:pt x="669" y="146"/>
                      </a:lnTo>
                      <a:lnTo>
                        <a:pt x="696" y="186"/>
                      </a:lnTo>
                      <a:lnTo>
                        <a:pt x="718" y="229"/>
                      </a:lnTo>
                      <a:lnTo>
                        <a:pt x="733" y="276"/>
                      </a:lnTo>
                      <a:lnTo>
                        <a:pt x="744" y="324"/>
                      </a:lnTo>
                      <a:lnTo>
                        <a:pt x="747" y="375"/>
                      </a:lnTo>
                      <a:lnTo>
                        <a:pt x="744" y="426"/>
                      </a:lnTo>
                      <a:lnTo>
                        <a:pt x="733" y="474"/>
                      </a:lnTo>
                      <a:lnTo>
                        <a:pt x="718" y="520"/>
                      </a:lnTo>
                      <a:lnTo>
                        <a:pt x="696" y="564"/>
                      </a:lnTo>
                      <a:lnTo>
                        <a:pt x="669" y="604"/>
                      </a:lnTo>
                      <a:lnTo>
                        <a:pt x="638" y="640"/>
                      </a:lnTo>
                      <a:lnTo>
                        <a:pt x="602" y="672"/>
                      </a:lnTo>
                      <a:lnTo>
                        <a:pt x="562" y="699"/>
                      </a:lnTo>
                      <a:lnTo>
                        <a:pt x="518" y="720"/>
                      </a:lnTo>
                      <a:lnTo>
                        <a:pt x="472" y="736"/>
                      </a:lnTo>
                      <a:lnTo>
                        <a:pt x="424" y="747"/>
                      </a:lnTo>
                      <a:lnTo>
                        <a:pt x="373" y="749"/>
                      </a:lnTo>
                      <a:lnTo>
                        <a:pt x="322" y="747"/>
                      </a:lnTo>
                      <a:lnTo>
                        <a:pt x="274" y="736"/>
                      </a:lnTo>
                      <a:lnTo>
                        <a:pt x="228" y="720"/>
                      </a:lnTo>
                      <a:lnTo>
                        <a:pt x="185" y="699"/>
                      </a:lnTo>
                      <a:lnTo>
                        <a:pt x="145" y="672"/>
                      </a:lnTo>
                      <a:lnTo>
                        <a:pt x="108" y="640"/>
                      </a:lnTo>
                      <a:lnTo>
                        <a:pt x="77" y="604"/>
                      </a:lnTo>
                      <a:lnTo>
                        <a:pt x="50" y="564"/>
                      </a:lnTo>
                      <a:lnTo>
                        <a:pt x="29" y="520"/>
                      </a:lnTo>
                      <a:lnTo>
                        <a:pt x="13" y="474"/>
                      </a:lnTo>
                      <a:lnTo>
                        <a:pt x="3" y="426"/>
                      </a:lnTo>
                      <a:lnTo>
                        <a:pt x="0" y="375"/>
                      </a:lnTo>
                      <a:lnTo>
                        <a:pt x="3" y="324"/>
                      </a:lnTo>
                      <a:lnTo>
                        <a:pt x="13" y="276"/>
                      </a:lnTo>
                      <a:lnTo>
                        <a:pt x="29" y="229"/>
                      </a:lnTo>
                      <a:lnTo>
                        <a:pt x="50" y="186"/>
                      </a:lnTo>
                      <a:lnTo>
                        <a:pt x="77" y="146"/>
                      </a:lnTo>
                      <a:lnTo>
                        <a:pt x="108" y="109"/>
                      </a:lnTo>
                      <a:lnTo>
                        <a:pt x="145" y="78"/>
                      </a:lnTo>
                      <a:lnTo>
                        <a:pt x="185" y="51"/>
                      </a:lnTo>
                      <a:lnTo>
                        <a:pt x="228" y="29"/>
                      </a:lnTo>
                      <a:lnTo>
                        <a:pt x="274" y="14"/>
                      </a:lnTo>
                      <a:lnTo>
                        <a:pt x="322" y="4"/>
                      </a:lnTo>
                      <a:lnTo>
                        <a:pt x="373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" name="Freeform 7"/>
                <p:cNvSpPr>
                  <a:spLocks/>
                </p:cNvSpPr>
                <p:nvPr/>
              </p:nvSpPr>
              <p:spPr bwMode="auto">
                <a:xfrm>
                  <a:off x="4224" y="3610"/>
                  <a:ext cx="36" cy="98"/>
                </a:xfrm>
                <a:custGeom>
                  <a:avLst/>
                  <a:gdLst>
                    <a:gd name="T0" fmla="*/ 182 w 182"/>
                    <a:gd name="T1" fmla="*/ 0 h 487"/>
                    <a:gd name="T2" fmla="*/ 182 w 182"/>
                    <a:gd name="T3" fmla="*/ 487 h 487"/>
                    <a:gd name="T4" fmla="*/ 0 w 182"/>
                    <a:gd name="T5" fmla="*/ 487 h 487"/>
                    <a:gd name="T6" fmla="*/ 2 w 182"/>
                    <a:gd name="T7" fmla="*/ 452 h 487"/>
                    <a:gd name="T8" fmla="*/ 6 w 182"/>
                    <a:gd name="T9" fmla="*/ 411 h 487"/>
                    <a:gd name="T10" fmla="*/ 10 w 182"/>
                    <a:gd name="T11" fmla="*/ 365 h 487"/>
                    <a:gd name="T12" fmla="*/ 60 w 182"/>
                    <a:gd name="T13" fmla="*/ 365 h 487"/>
                    <a:gd name="T14" fmla="*/ 60 w 182"/>
                    <a:gd name="T15" fmla="*/ 161 h 487"/>
                    <a:gd name="T16" fmla="*/ 78 w 182"/>
                    <a:gd name="T17" fmla="*/ 119 h 487"/>
                    <a:gd name="T18" fmla="*/ 99 w 182"/>
                    <a:gd name="T19" fmla="*/ 79 h 487"/>
                    <a:gd name="T20" fmla="*/ 122 w 182"/>
                    <a:gd name="T21" fmla="*/ 41 h 487"/>
                    <a:gd name="T22" fmla="*/ 150 w 182"/>
                    <a:gd name="T23" fmla="*/ 7 h 487"/>
                    <a:gd name="T24" fmla="*/ 166 w 182"/>
                    <a:gd name="T25" fmla="*/ 5 h 487"/>
                    <a:gd name="T26" fmla="*/ 182 w 182"/>
                    <a:gd name="T27" fmla="*/ 0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2" h="487">
                      <a:moveTo>
                        <a:pt x="182" y="0"/>
                      </a:moveTo>
                      <a:lnTo>
                        <a:pt x="182" y="487"/>
                      </a:lnTo>
                      <a:lnTo>
                        <a:pt x="0" y="487"/>
                      </a:lnTo>
                      <a:lnTo>
                        <a:pt x="2" y="452"/>
                      </a:lnTo>
                      <a:lnTo>
                        <a:pt x="6" y="411"/>
                      </a:lnTo>
                      <a:lnTo>
                        <a:pt x="10" y="365"/>
                      </a:lnTo>
                      <a:lnTo>
                        <a:pt x="60" y="365"/>
                      </a:lnTo>
                      <a:lnTo>
                        <a:pt x="60" y="161"/>
                      </a:lnTo>
                      <a:lnTo>
                        <a:pt x="78" y="119"/>
                      </a:lnTo>
                      <a:lnTo>
                        <a:pt x="99" y="79"/>
                      </a:lnTo>
                      <a:lnTo>
                        <a:pt x="122" y="41"/>
                      </a:lnTo>
                      <a:lnTo>
                        <a:pt x="150" y="7"/>
                      </a:lnTo>
                      <a:lnTo>
                        <a:pt x="166" y="5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" name="Rectangle 8"/>
                <p:cNvSpPr>
                  <a:spLocks noChangeArrowheads="1"/>
                </p:cNvSpPr>
                <p:nvPr/>
              </p:nvSpPr>
              <p:spPr bwMode="auto">
                <a:xfrm>
                  <a:off x="4208" y="3752"/>
                  <a:ext cx="325" cy="208"/>
                </a:xfrm>
                <a:prstGeom prst="rect">
                  <a:avLst/>
                </a:prstGeom>
                <a:grpFill/>
                <a:ln w="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" name="Freeform 9"/>
                <p:cNvSpPr>
                  <a:spLocks noEditPoints="1"/>
                </p:cNvSpPr>
                <p:nvPr/>
              </p:nvSpPr>
              <p:spPr bwMode="auto">
                <a:xfrm>
                  <a:off x="3788" y="3273"/>
                  <a:ext cx="794" cy="686"/>
                </a:xfrm>
                <a:custGeom>
                  <a:avLst/>
                  <a:gdLst>
                    <a:gd name="T0" fmla="*/ 1608 w 3972"/>
                    <a:gd name="T1" fmla="*/ 3056 h 3428"/>
                    <a:gd name="T2" fmla="*/ 1156 w 3972"/>
                    <a:gd name="T3" fmla="*/ 3056 h 3428"/>
                    <a:gd name="T4" fmla="*/ 3417 w 3972"/>
                    <a:gd name="T5" fmla="*/ 2201 h 3428"/>
                    <a:gd name="T6" fmla="*/ 3425 w 3972"/>
                    <a:gd name="T7" fmla="*/ 2007 h 3428"/>
                    <a:gd name="T8" fmla="*/ 3001 w 3972"/>
                    <a:gd name="T9" fmla="*/ 1412 h 3428"/>
                    <a:gd name="T10" fmla="*/ 3093 w 3972"/>
                    <a:gd name="T11" fmla="*/ 2017 h 3428"/>
                    <a:gd name="T12" fmla="*/ 2579 w 3972"/>
                    <a:gd name="T13" fmla="*/ 0 h 3428"/>
                    <a:gd name="T14" fmla="*/ 2401 w 3972"/>
                    <a:gd name="T15" fmla="*/ 1274 h 3428"/>
                    <a:gd name="T16" fmla="*/ 2580 w 3972"/>
                    <a:gd name="T17" fmla="*/ 1390 h 3428"/>
                    <a:gd name="T18" fmla="*/ 2719 w 3972"/>
                    <a:gd name="T19" fmla="*/ 1387 h 3428"/>
                    <a:gd name="T20" fmla="*/ 2867 w 3972"/>
                    <a:gd name="T21" fmla="*/ 1318 h 3428"/>
                    <a:gd name="T22" fmla="*/ 3095 w 3972"/>
                    <a:gd name="T23" fmla="*/ 1304 h 3428"/>
                    <a:gd name="T24" fmla="*/ 3237 w 3972"/>
                    <a:gd name="T25" fmla="*/ 1366 h 3428"/>
                    <a:gd name="T26" fmla="*/ 3317 w 3972"/>
                    <a:gd name="T27" fmla="*/ 1417 h 3428"/>
                    <a:gd name="T28" fmla="*/ 3439 w 3972"/>
                    <a:gd name="T29" fmla="*/ 1508 h 3428"/>
                    <a:gd name="T30" fmla="*/ 3563 w 3972"/>
                    <a:gd name="T31" fmla="*/ 1635 h 3428"/>
                    <a:gd name="T32" fmla="*/ 3666 w 3972"/>
                    <a:gd name="T33" fmla="*/ 1801 h 3428"/>
                    <a:gd name="T34" fmla="*/ 3720 w 3972"/>
                    <a:gd name="T35" fmla="*/ 2012 h 3428"/>
                    <a:gd name="T36" fmla="*/ 3713 w 3972"/>
                    <a:gd name="T37" fmla="*/ 2201 h 3428"/>
                    <a:gd name="T38" fmla="*/ 1916 w 3972"/>
                    <a:gd name="T39" fmla="*/ 2201 h 3428"/>
                    <a:gd name="T40" fmla="*/ 2058 w 3972"/>
                    <a:gd name="T41" fmla="*/ 2103 h 3428"/>
                    <a:gd name="T42" fmla="*/ 2084 w 3972"/>
                    <a:gd name="T43" fmla="*/ 1926 h 3428"/>
                    <a:gd name="T44" fmla="*/ 2151 w 3972"/>
                    <a:gd name="T45" fmla="*/ 1735 h 3428"/>
                    <a:gd name="T46" fmla="*/ 2272 w 3972"/>
                    <a:gd name="T47" fmla="*/ 1573 h 3428"/>
                    <a:gd name="T48" fmla="*/ 2407 w 3972"/>
                    <a:gd name="T49" fmla="*/ 1484 h 3428"/>
                    <a:gd name="T50" fmla="*/ 2470 w 3972"/>
                    <a:gd name="T51" fmla="*/ 1496 h 3428"/>
                    <a:gd name="T52" fmla="*/ 2477 w 3972"/>
                    <a:gd name="T53" fmla="*/ 1560 h 3428"/>
                    <a:gd name="T54" fmla="*/ 2330 w 3972"/>
                    <a:gd name="T55" fmla="*/ 1638 h 3428"/>
                    <a:gd name="T56" fmla="*/ 2226 w 3972"/>
                    <a:gd name="T57" fmla="*/ 1749 h 3428"/>
                    <a:gd name="T58" fmla="*/ 2159 w 3972"/>
                    <a:gd name="T59" fmla="*/ 1931 h 3428"/>
                    <a:gd name="T60" fmla="*/ 2132 w 3972"/>
                    <a:gd name="T61" fmla="*/ 2104 h 3428"/>
                    <a:gd name="T62" fmla="*/ 2620 w 3972"/>
                    <a:gd name="T63" fmla="*/ 2201 h 3428"/>
                    <a:gd name="T64" fmla="*/ 2440 w 3972"/>
                    <a:gd name="T65" fmla="*/ 1649 h 3428"/>
                    <a:gd name="T66" fmla="*/ 2520 w 3972"/>
                    <a:gd name="T67" fmla="*/ 1590 h 3428"/>
                    <a:gd name="T68" fmla="*/ 2526 w 3972"/>
                    <a:gd name="T69" fmla="*/ 1489 h 3428"/>
                    <a:gd name="T70" fmla="*/ 2452 w 3972"/>
                    <a:gd name="T71" fmla="*/ 1429 h 3428"/>
                    <a:gd name="T72" fmla="*/ 2278 w 3972"/>
                    <a:gd name="T73" fmla="*/ 1486 h 3428"/>
                    <a:gd name="T74" fmla="*/ 2238 w 3972"/>
                    <a:gd name="T75" fmla="*/ 1519 h 3428"/>
                    <a:gd name="T76" fmla="*/ 2088 w 3972"/>
                    <a:gd name="T77" fmla="*/ 1362 h 3428"/>
                    <a:gd name="T78" fmla="*/ 1976 w 3972"/>
                    <a:gd name="T79" fmla="*/ 1207 h 3428"/>
                    <a:gd name="T80" fmla="*/ 1903 w 3972"/>
                    <a:gd name="T81" fmla="*/ 1085 h 3428"/>
                    <a:gd name="T82" fmla="*/ 1868 w 3972"/>
                    <a:gd name="T83" fmla="*/ 1010 h 3428"/>
                    <a:gd name="T84" fmla="*/ 1884 w 3972"/>
                    <a:gd name="T85" fmla="*/ 901 h 3428"/>
                    <a:gd name="T86" fmla="*/ 1973 w 3972"/>
                    <a:gd name="T87" fmla="*/ 833 h 3428"/>
                    <a:gd name="T88" fmla="*/ 2082 w 3972"/>
                    <a:gd name="T89" fmla="*/ 849 h 3428"/>
                    <a:gd name="T90" fmla="*/ 2153 w 3972"/>
                    <a:gd name="T91" fmla="*/ 936 h 3428"/>
                    <a:gd name="T92" fmla="*/ 2238 w 3972"/>
                    <a:gd name="T93" fmla="*/ 1076 h 3428"/>
                    <a:gd name="T94" fmla="*/ 2008 w 3972"/>
                    <a:gd name="T95" fmla="*/ 2050 h 3428"/>
                    <a:gd name="T96" fmla="*/ 1325 w 3972"/>
                    <a:gd name="T97" fmla="*/ 2172 h 3428"/>
                    <a:gd name="T98" fmla="*/ 738 w 3972"/>
                    <a:gd name="T99" fmla="*/ 3428 h 3428"/>
                    <a:gd name="T100" fmla="*/ 121 w 3972"/>
                    <a:gd name="T101" fmla="*/ 2172 h 3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972" h="3428">
                      <a:moveTo>
                        <a:pt x="860" y="3056"/>
                      </a:moveTo>
                      <a:lnTo>
                        <a:pt x="860" y="3307"/>
                      </a:lnTo>
                      <a:lnTo>
                        <a:pt x="1608" y="3307"/>
                      </a:lnTo>
                      <a:lnTo>
                        <a:pt x="1608" y="3056"/>
                      </a:lnTo>
                      <a:lnTo>
                        <a:pt x="1325" y="3056"/>
                      </a:lnTo>
                      <a:lnTo>
                        <a:pt x="1325" y="3201"/>
                      </a:lnTo>
                      <a:lnTo>
                        <a:pt x="1156" y="3201"/>
                      </a:lnTo>
                      <a:lnTo>
                        <a:pt x="1156" y="3056"/>
                      </a:lnTo>
                      <a:lnTo>
                        <a:pt x="860" y="3056"/>
                      </a:lnTo>
                      <a:close/>
                      <a:moveTo>
                        <a:pt x="3385" y="1890"/>
                      </a:moveTo>
                      <a:lnTo>
                        <a:pt x="3385" y="2201"/>
                      </a:lnTo>
                      <a:lnTo>
                        <a:pt x="3417" y="2201"/>
                      </a:lnTo>
                      <a:lnTo>
                        <a:pt x="3427" y="2148"/>
                      </a:lnTo>
                      <a:lnTo>
                        <a:pt x="3431" y="2098"/>
                      </a:lnTo>
                      <a:lnTo>
                        <a:pt x="3430" y="2051"/>
                      </a:lnTo>
                      <a:lnTo>
                        <a:pt x="3425" y="2007"/>
                      </a:lnTo>
                      <a:lnTo>
                        <a:pt x="3416" y="1965"/>
                      </a:lnTo>
                      <a:lnTo>
                        <a:pt x="3402" y="1926"/>
                      </a:lnTo>
                      <a:lnTo>
                        <a:pt x="3385" y="1890"/>
                      </a:lnTo>
                      <a:close/>
                      <a:moveTo>
                        <a:pt x="3001" y="1412"/>
                      </a:moveTo>
                      <a:lnTo>
                        <a:pt x="2911" y="2017"/>
                      </a:lnTo>
                      <a:lnTo>
                        <a:pt x="3001" y="2141"/>
                      </a:lnTo>
                      <a:lnTo>
                        <a:pt x="3003" y="2141"/>
                      </a:lnTo>
                      <a:lnTo>
                        <a:pt x="3093" y="2017"/>
                      </a:lnTo>
                      <a:lnTo>
                        <a:pt x="3003" y="1412"/>
                      </a:lnTo>
                      <a:lnTo>
                        <a:pt x="3001" y="1412"/>
                      </a:lnTo>
                      <a:close/>
                      <a:moveTo>
                        <a:pt x="0" y="0"/>
                      </a:moveTo>
                      <a:lnTo>
                        <a:pt x="2579" y="0"/>
                      </a:lnTo>
                      <a:lnTo>
                        <a:pt x="2579" y="196"/>
                      </a:lnTo>
                      <a:lnTo>
                        <a:pt x="2360" y="196"/>
                      </a:lnTo>
                      <a:lnTo>
                        <a:pt x="2360" y="1232"/>
                      </a:lnTo>
                      <a:lnTo>
                        <a:pt x="2401" y="1274"/>
                      </a:lnTo>
                      <a:lnTo>
                        <a:pt x="2444" y="1313"/>
                      </a:lnTo>
                      <a:lnTo>
                        <a:pt x="2488" y="1346"/>
                      </a:lnTo>
                      <a:lnTo>
                        <a:pt x="2534" y="1372"/>
                      </a:lnTo>
                      <a:lnTo>
                        <a:pt x="2580" y="1390"/>
                      </a:lnTo>
                      <a:lnTo>
                        <a:pt x="2615" y="1399"/>
                      </a:lnTo>
                      <a:lnTo>
                        <a:pt x="2650" y="1401"/>
                      </a:lnTo>
                      <a:lnTo>
                        <a:pt x="2685" y="1396"/>
                      </a:lnTo>
                      <a:lnTo>
                        <a:pt x="2719" y="1387"/>
                      </a:lnTo>
                      <a:lnTo>
                        <a:pt x="2753" y="1371"/>
                      </a:lnTo>
                      <a:lnTo>
                        <a:pt x="2782" y="1358"/>
                      </a:lnTo>
                      <a:lnTo>
                        <a:pt x="2823" y="1336"/>
                      </a:lnTo>
                      <a:lnTo>
                        <a:pt x="2867" y="1318"/>
                      </a:lnTo>
                      <a:lnTo>
                        <a:pt x="2911" y="1304"/>
                      </a:lnTo>
                      <a:lnTo>
                        <a:pt x="2911" y="1303"/>
                      </a:lnTo>
                      <a:lnTo>
                        <a:pt x="3002" y="1399"/>
                      </a:lnTo>
                      <a:lnTo>
                        <a:pt x="3095" y="1304"/>
                      </a:lnTo>
                      <a:lnTo>
                        <a:pt x="3141" y="1319"/>
                      </a:lnTo>
                      <a:lnTo>
                        <a:pt x="3186" y="1338"/>
                      </a:lnTo>
                      <a:lnTo>
                        <a:pt x="3229" y="1362"/>
                      </a:lnTo>
                      <a:lnTo>
                        <a:pt x="3237" y="1366"/>
                      </a:lnTo>
                      <a:lnTo>
                        <a:pt x="3244" y="1370"/>
                      </a:lnTo>
                      <a:lnTo>
                        <a:pt x="3266" y="1384"/>
                      </a:lnTo>
                      <a:lnTo>
                        <a:pt x="3290" y="1399"/>
                      </a:lnTo>
                      <a:lnTo>
                        <a:pt x="3317" y="1417"/>
                      </a:lnTo>
                      <a:lnTo>
                        <a:pt x="3346" y="1436"/>
                      </a:lnTo>
                      <a:lnTo>
                        <a:pt x="3376" y="1458"/>
                      </a:lnTo>
                      <a:lnTo>
                        <a:pt x="3407" y="1481"/>
                      </a:lnTo>
                      <a:lnTo>
                        <a:pt x="3439" y="1508"/>
                      </a:lnTo>
                      <a:lnTo>
                        <a:pt x="3470" y="1536"/>
                      </a:lnTo>
                      <a:lnTo>
                        <a:pt x="3503" y="1566"/>
                      </a:lnTo>
                      <a:lnTo>
                        <a:pt x="3533" y="1599"/>
                      </a:lnTo>
                      <a:lnTo>
                        <a:pt x="3563" y="1635"/>
                      </a:lnTo>
                      <a:lnTo>
                        <a:pt x="3592" y="1673"/>
                      </a:lnTo>
                      <a:lnTo>
                        <a:pt x="3619" y="1713"/>
                      </a:lnTo>
                      <a:lnTo>
                        <a:pt x="3644" y="1756"/>
                      </a:lnTo>
                      <a:lnTo>
                        <a:pt x="3666" y="1801"/>
                      </a:lnTo>
                      <a:lnTo>
                        <a:pt x="3685" y="1850"/>
                      </a:lnTo>
                      <a:lnTo>
                        <a:pt x="3701" y="1902"/>
                      </a:lnTo>
                      <a:lnTo>
                        <a:pt x="3713" y="1955"/>
                      </a:lnTo>
                      <a:lnTo>
                        <a:pt x="3720" y="2012"/>
                      </a:lnTo>
                      <a:lnTo>
                        <a:pt x="3723" y="2073"/>
                      </a:lnTo>
                      <a:lnTo>
                        <a:pt x="3720" y="2135"/>
                      </a:lnTo>
                      <a:lnTo>
                        <a:pt x="3713" y="2201"/>
                      </a:lnTo>
                      <a:lnTo>
                        <a:pt x="3713" y="2201"/>
                      </a:lnTo>
                      <a:lnTo>
                        <a:pt x="3972" y="2201"/>
                      </a:lnTo>
                      <a:lnTo>
                        <a:pt x="3972" y="2314"/>
                      </a:lnTo>
                      <a:lnTo>
                        <a:pt x="1916" y="2314"/>
                      </a:lnTo>
                      <a:lnTo>
                        <a:pt x="1916" y="2201"/>
                      </a:lnTo>
                      <a:lnTo>
                        <a:pt x="2052" y="2201"/>
                      </a:lnTo>
                      <a:lnTo>
                        <a:pt x="2053" y="2173"/>
                      </a:lnTo>
                      <a:lnTo>
                        <a:pt x="2054" y="2141"/>
                      </a:lnTo>
                      <a:lnTo>
                        <a:pt x="2058" y="2103"/>
                      </a:lnTo>
                      <a:lnTo>
                        <a:pt x="2062" y="2063"/>
                      </a:lnTo>
                      <a:lnTo>
                        <a:pt x="2068" y="2019"/>
                      </a:lnTo>
                      <a:lnTo>
                        <a:pt x="2075" y="1973"/>
                      </a:lnTo>
                      <a:lnTo>
                        <a:pt x="2084" y="1926"/>
                      </a:lnTo>
                      <a:lnTo>
                        <a:pt x="2097" y="1878"/>
                      </a:lnTo>
                      <a:lnTo>
                        <a:pt x="2111" y="1829"/>
                      </a:lnTo>
                      <a:lnTo>
                        <a:pt x="2129" y="1782"/>
                      </a:lnTo>
                      <a:lnTo>
                        <a:pt x="2151" y="1735"/>
                      </a:lnTo>
                      <a:lnTo>
                        <a:pt x="2175" y="1690"/>
                      </a:lnTo>
                      <a:lnTo>
                        <a:pt x="2203" y="1647"/>
                      </a:lnTo>
                      <a:lnTo>
                        <a:pt x="2236" y="1609"/>
                      </a:lnTo>
                      <a:lnTo>
                        <a:pt x="2272" y="1573"/>
                      </a:lnTo>
                      <a:lnTo>
                        <a:pt x="2277" y="1556"/>
                      </a:lnTo>
                      <a:lnTo>
                        <a:pt x="2288" y="1543"/>
                      </a:lnTo>
                      <a:lnTo>
                        <a:pt x="2302" y="1533"/>
                      </a:lnTo>
                      <a:lnTo>
                        <a:pt x="2407" y="1484"/>
                      </a:lnTo>
                      <a:lnTo>
                        <a:pt x="2423" y="1479"/>
                      </a:lnTo>
                      <a:lnTo>
                        <a:pt x="2440" y="1480"/>
                      </a:lnTo>
                      <a:lnTo>
                        <a:pt x="2457" y="1486"/>
                      </a:lnTo>
                      <a:lnTo>
                        <a:pt x="2470" y="1496"/>
                      </a:lnTo>
                      <a:lnTo>
                        <a:pt x="2480" y="1510"/>
                      </a:lnTo>
                      <a:lnTo>
                        <a:pt x="2485" y="1527"/>
                      </a:lnTo>
                      <a:lnTo>
                        <a:pt x="2483" y="1544"/>
                      </a:lnTo>
                      <a:lnTo>
                        <a:pt x="2477" y="1560"/>
                      </a:lnTo>
                      <a:lnTo>
                        <a:pt x="2468" y="1573"/>
                      </a:lnTo>
                      <a:lnTo>
                        <a:pt x="2453" y="1583"/>
                      </a:lnTo>
                      <a:lnTo>
                        <a:pt x="2348" y="1633"/>
                      </a:lnTo>
                      <a:lnTo>
                        <a:pt x="2330" y="1638"/>
                      </a:lnTo>
                      <a:lnTo>
                        <a:pt x="2311" y="1635"/>
                      </a:lnTo>
                      <a:lnTo>
                        <a:pt x="2279" y="1669"/>
                      </a:lnTo>
                      <a:lnTo>
                        <a:pt x="2250" y="1708"/>
                      </a:lnTo>
                      <a:lnTo>
                        <a:pt x="2226" y="1749"/>
                      </a:lnTo>
                      <a:lnTo>
                        <a:pt x="2204" y="1793"/>
                      </a:lnTo>
                      <a:lnTo>
                        <a:pt x="2186" y="1838"/>
                      </a:lnTo>
                      <a:lnTo>
                        <a:pt x="2172" y="1884"/>
                      </a:lnTo>
                      <a:lnTo>
                        <a:pt x="2159" y="1931"/>
                      </a:lnTo>
                      <a:lnTo>
                        <a:pt x="2149" y="1977"/>
                      </a:lnTo>
                      <a:lnTo>
                        <a:pt x="2141" y="2022"/>
                      </a:lnTo>
                      <a:lnTo>
                        <a:pt x="2135" y="2064"/>
                      </a:lnTo>
                      <a:lnTo>
                        <a:pt x="2132" y="2104"/>
                      </a:lnTo>
                      <a:lnTo>
                        <a:pt x="2128" y="2142"/>
                      </a:lnTo>
                      <a:lnTo>
                        <a:pt x="2127" y="2173"/>
                      </a:lnTo>
                      <a:lnTo>
                        <a:pt x="2126" y="2201"/>
                      </a:lnTo>
                      <a:lnTo>
                        <a:pt x="2620" y="2201"/>
                      </a:lnTo>
                      <a:lnTo>
                        <a:pt x="2620" y="1691"/>
                      </a:lnTo>
                      <a:lnTo>
                        <a:pt x="2556" y="1684"/>
                      </a:lnTo>
                      <a:lnTo>
                        <a:pt x="2493" y="1668"/>
                      </a:lnTo>
                      <a:lnTo>
                        <a:pt x="2440" y="1649"/>
                      </a:lnTo>
                      <a:lnTo>
                        <a:pt x="2474" y="1632"/>
                      </a:lnTo>
                      <a:lnTo>
                        <a:pt x="2492" y="1622"/>
                      </a:lnTo>
                      <a:lnTo>
                        <a:pt x="2508" y="1607"/>
                      </a:lnTo>
                      <a:lnTo>
                        <a:pt x="2520" y="1590"/>
                      </a:lnTo>
                      <a:lnTo>
                        <a:pt x="2529" y="1571"/>
                      </a:lnTo>
                      <a:lnTo>
                        <a:pt x="2535" y="1543"/>
                      </a:lnTo>
                      <a:lnTo>
                        <a:pt x="2534" y="1515"/>
                      </a:lnTo>
                      <a:lnTo>
                        <a:pt x="2526" y="1489"/>
                      </a:lnTo>
                      <a:lnTo>
                        <a:pt x="2512" y="1468"/>
                      </a:lnTo>
                      <a:lnTo>
                        <a:pt x="2496" y="1451"/>
                      </a:lnTo>
                      <a:lnTo>
                        <a:pt x="2475" y="1438"/>
                      </a:lnTo>
                      <a:lnTo>
                        <a:pt x="2452" y="1429"/>
                      </a:lnTo>
                      <a:lnTo>
                        <a:pt x="2428" y="1427"/>
                      </a:lnTo>
                      <a:lnTo>
                        <a:pt x="2405" y="1429"/>
                      </a:lnTo>
                      <a:lnTo>
                        <a:pt x="2382" y="1436"/>
                      </a:lnTo>
                      <a:lnTo>
                        <a:pt x="2278" y="1486"/>
                      </a:lnTo>
                      <a:lnTo>
                        <a:pt x="2262" y="1495"/>
                      </a:lnTo>
                      <a:lnTo>
                        <a:pt x="2249" y="1506"/>
                      </a:lnTo>
                      <a:lnTo>
                        <a:pt x="2238" y="1519"/>
                      </a:lnTo>
                      <a:lnTo>
                        <a:pt x="2238" y="1519"/>
                      </a:lnTo>
                      <a:lnTo>
                        <a:pt x="2197" y="1481"/>
                      </a:lnTo>
                      <a:lnTo>
                        <a:pt x="2158" y="1442"/>
                      </a:lnTo>
                      <a:lnTo>
                        <a:pt x="2122" y="1404"/>
                      </a:lnTo>
                      <a:lnTo>
                        <a:pt x="2088" y="1362"/>
                      </a:lnTo>
                      <a:lnTo>
                        <a:pt x="2057" y="1322"/>
                      </a:lnTo>
                      <a:lnTo>
                        <a:pt x="2026" y="1282"/>
                      </a:lnTo>
                      <a:lnTo>
                        <a:pt x="2000" y="1244"/>
                      </a:lnTo>
                      <a:lnTo>
                        <a:pt x="1976" y="1207"/>
                      </a:lnTo>
                      <a:lnTo>
                        <a:pt x="1953" y="1172"/>
                      </a:lnTo>
                      <a:lnTo>
                        <a:pt x="1933" y="1139"/>
                      </a:lnTo>
                      <a:lnTo>
                        <a:pt x="1918" y="1110"/>
                      </a:lnTo>
                      <a:lnTo>
                        <a:pt x="1903" y="1085"/>
                      </a:lnTo>
                      <a:lnTo>
                        <a:pt x="1892" y="1064"/>
                      </a:lnTo>
                      <a:lnTo>
                        <a:pt x="1884" y="1049"/>
                      </a:lnTo>
                      <a:lnTo>
                        <a:pt x="1879" y="1038"/>
                      </a:lnTo>
                      <a:lnTo>
                        <a:pt x="1868" y="1010"/>
                      </a:lnTo>
                      <a:lnTo>
                        <a:pt x="1864" y="982"/>
                      </a:lnTo>
                      <a:lnTo>
                        <a:pt x="1866" y="954"/>
                      </a:lnTo>
                      <a:lnTo>
                        <a:pt x="1872" y="926"/>
                      </a:lnTo>
                      <a:lnTo>
                        <a:pt x="1884" y="901"/>
                      </a:lnTo>
                      <a:lnTo>
                        <a:pt x="1899" y="879"/>
                      </a:lnTo>
                      <a:lnTo>
                        <a:pt x="1921" y="858"/>
                      </a:lnTo>
                      <a:lnTo>
                        <a:pt x="1945" y="844"/>
                      </a:lnTo>
                      <a:lnTo>
                        <a:pt x="1973" y="833"/>
                      </a:lnTo>
                      <a:lnTo>
                        <a:pt x="2001" y="829"/>
                      </a:lnTo>
                      <a:lnTo>
                        <a:pt x="2030" y="830"/>
                      </a:lnTo>
                      <a:lnTo>
                        <a:pt x="2057" y="836"/>
                      </a:lnTo>
                      <a:lnTo>
                        <a:pt x="2082" y="849"/>
                      </a:lnTo>
                      <a:lnTo>
                        <a:pt x="2105" y="864"/>
                      </a:lnTo>
                      <a:lnTo>
                        <a:pt x="2124" y="885"/>
                      </a:lnTo>
                      <a:lnTo>
                        <a:pt x="2140" y="910"/>
                      </a:lnTo>
                      <a:lnTo>
                        <a:pt x="2153" y="936"/>
                      </a:lnTo>
                      <a:lnTo>
                        <a:pt x="2169" y="966"/>
                      </a:lnTo>
                      <a:lnTo>
                        <a:pt x="2190" y="1001"/>
                      </a:lnTo>
                      <a:lnTo>
                        <a:pt x="2213" y="1038"/>
                      </a:lnTo>
                      <a:lnTo>
                        <a:pt x="2238" y="1076"/>
                      </a:lnTo>
                      <a:lnTo>
                        <a:pt x="2238" y="257"/>
                      </a:lnTo>
                      <a:lnTo>
                        <a:pt x="243" y="257"/>
                      </a:lnTo>
                      <a:lnTo>
                        <a:pt x="243" y="2050"/>
                      </a:lnTo>
                      <a:lnTo>
                        <a:pt x="2008" y="2050"/>
                      </a:lnTo>
                      <a:lnTo>
                        <a:pt x="2003" y="2095"/>
                      </a:lnTo>
                      <a:lnTo>
                        <a:pt x="2000" y="2136"/>
                      </a:lnTo>
                      <a:lnTo>
                        <a:pt x="1999" y="2172"/>
                      </a:lnTo>
                      <a:lnTo>
                        <a:pt x="1325" y="2172"/>
                      </a:lnTo>
                      <a:lnTo>
                        <a:pt x="1325" y="2935"/>
                      </a:lnTo>
                      <a:lnTo>
                        <a:pt x="1729" y="2935"/>
                      </a:lnTo>
                      <a:lnTo>
                        <a:pt x="1729" y="3428"/>
                      </a:lnTo>
                      <a:lnTo>
                        <a:pt x="738" y="3428"/>
                      </a:lnTo>
                      <a:lnTo>
                        <a:pt x="738" y="2935"/>
                      </a:lnTo>
                      <a:lnTo>
                        <a:pt x="1156" y="2935"/>
                      </a:lnTo>
                      <a:lnTo>
                        <a:pt x="1156" y="2172"/>
                      </a:lnTo>
                      <a:lnTo>
                        <a:pt x="121" y="2172"/>
                      </a:lnTo>
                      <a:lnTo>
                        <a:pt x="121" y="196"/>
                      </a:lnTo>
                      <a:lnTo>
                        <a:pt x="0" y="1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" name="Freeform 10"/>
                <p:cNvSpPr>
                  <a:spLocks/>
                </p:cNvSpPr>
                <p:nvPr/>
              </p:nvSpPr>
              <p:spPr bwMode="auto">
                <a:xfrm>
                  <a:off x="4009" y="3500"/>
                  <a:ext cx="144" cy="129"/>
                </a:xfrm>
                <a:custGeom>
                  <a:avLst/>
                  <a:gdLst>
                    <a:gd name="T0" fmla="*/ 606 w 722"/>
                    <a:gd name="T1" fmla="*/ 2 h 642"/>
                    <a:gd name="T2" fmla="*/ 628 w 722"/>
                    <a:gd name="T3" fmla="*/ 21 h 642"/>
                    <a:gd name="T4" fmla="*/ 713 w 722"/>
                    <a:gd name="T5" fmla="*/ 240 h 642"/>
                    <a:gd name="T6" fmla="*/ 722 w 722"/>
                    <a:gd name="T7" fmla="*/ 269 h 642"/>
                    <a:gd name="T8" fmla="*/ 721 w 722"/>
                    <a:gd name="T9" fmla="*/ 280 h 642"/>
                    <a:gd name="T10" fmla="*/ 720 w 722"/>
                    <a:gd name="T11" fmla="*/ 283 h 642"/>
                    <a:gd name="T12" fmla="*/ 713 w 722"/>
                    <a:gd name="T13" fmla="*/ 307 h 642"/>
                    <a:gd name="T14" fmla="*/ 703 w 722"/>
                    <a:gd name="T15" fmla="*/ 346 h 642"/>
                    <a:gd name="T16" fmla="*/ 684 w 722"/>
                    <a:gd name="T17" fmla="*/ 403 h 642"/>
                    <a:gd name="T18" fmla="*/ 674 w 722"/>
                    <a:gd name="T19" fmla="*/ 441 h 642"/>
                    <a:gd name="T20" fmla="*/ 663 w 722"/>
                    <a:gd name="T21" fmla="*/ 475 h 642"/>
                    <a:gd name="T22" fmla="*/ 658 w 722"/>
                    <a:gd name="T23" fmla="*/ 494 h 642"/>
                    <a:gd name="T24" fmla="*/ 652 w 722"/>
                    <a:gd name="T25" fmla="*/ 516 h 642"/>
                    <a:gd name="T26" fmla="*/ 641 w 722"/>
                    <a:gd name="T27" fmla="*/ 527 h 642"/>
                    <a:gd name="T28" fmla="*/ 620 w 722"/>
                    <a:gd name="T29" fmla="*/ 533 h 642"/>
                    <a:gd name="T30" fmla="*/ 301 w 722"/>
                    <a:gd name="T31" fmla="*/ 600 h 642"/>
                    <a:gd name="T32" fmla="*/ 295 w 722"/>
                    <a:gd name="T33" fmla="*/ 626 h 642"/>
                    <a:gd name="T34" fmla="*/ 282 w 722"/>
                    <a:gd name="T35" fmla="*/ 638 h 642"/>
                    <a:gd name="T36" fmla="*/ 270 w 722"/>
                    <a:gd name="T37" fmla="*/ 642 h 642"/>
                    <a:gd name="T38" fmla="*/ 255 w 722"/>
                    <a:gd name="T39" fmla="*/ 641 h 642"/>
                    <a:gd name="T40" fmla="*/ 237 w 722"/>
                    <a:gd name="T41" fmla="*/ 630 h 642"/>
                    <a:gd name="T42" fmla="*/ 230 w 722"/>
                    <a:gd name="T43" fmla="*/ 624 h 642"/>
                    <a:gd name="T44" fmla="*/ 213 w 722"/>
                    <a:gd name="T45" fmla="*/ 608 h 642"/>
                    <a:gd name="T46" fmla="*/ 185 w 722"/>
                    <a:gd name="T47" fmla="*/ 580 h 642"/>
                    <a:gd name="T48" fmla="*/ 150 w 722"/>
                    <a:gd name="T49" fmla="*/ 546 h 642"/>
                    <a:gd name="T50" fmla="*/ 111 w 722"/>
                    <a:gd name="T51" fmla="*/ 509 h 642"/>
                    <a:gd name="T52" fmla="*/ 74 w 722"/>
                    <a:gd name="T53" fmla="*/ 472 h 642"/>
                    <a:gd name="T54" fmla="*/ 42 w 722"/>
                    <a:gd name="T55" fmla="*/ 441 h 642"/>
                    <a:gd name="T56" fmla="*/ 19 w 722"/>
                    <a:gd name="T57" fmla="*/ 419 h 642"/>
                    <a:gd name="T58" fmla="*/ 5 w 722"/>
                    <a:gd name="T59" fmla="*/ 402 h 642"/>
                    <a:gd name="T60" fmla="*/ 0 w 722"/>
                    <a:gd name="T61" fmla="*/ 381 h 642"/>
                    <a:gd name="T62" fmla="*/ 9 w 722"/>
                    <a:gd name="T63" fmla="*/ 358 h 642"/>
                    <a:gd name="T64" fmla="*/ 17 w 722"/>
                    <a:gd name="T65" fmla="*/ 347 h 642"/>
                    <a:gd name="T66" fmla="*/ 235 w 722"/>
                    <a:gd name="T67" fmla="*/ 123 h 642"/>
                    <a:gd name="T68" fmla="*/ 262 w 722"/>
                    <a:gd name="T69" fmla="*/ 114 h 642"/>
                    <a:gd name="T70" fmla="*/ 276 w 722"/>
                    <a:gd name="T71" fmla="*/ 116 h 642"/>
                    <a:gd name="T72" fmla="*/ 289 w 722"/>
                    <a:gd name="T73" fmla="*/ 128 h 642"/>
                    <a:gd name="T74" fmla="*/ 294 w 722"/>
                    <a:gd name="T75" fmla="*/ 151 h 642"/>
                    <a:gd name="T76" fmla="*/ 425 w 722"/>
                    <a:gd name="T77" fmla="*/ 225 h 642"/>
                    <a:gd name="T78" fmla="*/ 377 w 722"/>
                    <a:gd name="T79" fmla="*/ 127 h 642"/>
                    <a:gd name="T80" fmla="*/ 379 w 722"/>
                    <a:gd name="T81" fmla="*/ 106 h 642"/>
                    <a:gd name="T82" fmla="*/ 393 w 722"/>
                    <a:gd name="T83" fmla="*/ 87 h 642"/>
                    <a:gd name="T84" fmla="*/ 410 w 722"/>
                    <a:gd name="T85" fmla="*/ 78 h 642"/>
                    <a:gd name="T86" fmla="*/ 579 w 722"/>
                    <a:gd name="T87" fmla="*/ 1 h 6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22" h="642">
                      <a:moveTo>
                        <a:pt x="591" y="0"/>
                      </a:moveTo>
                      <a:lnTo>
                        <a:pt x="606" y="2"/>
                      </a:lnTo>
                      <a:lnTo>
                        <a:pt x="619" y="11"/>
                      </a:lnTo>
                      <a:lnTo>
                        <a:pt x="628" y="21"/>
                      </a:lnTo>
                      <a:lnTo>
                        <a:pt x="634" y="35"/>
                      </a:lnTo>
                      <a:lnTo>
                        <a:pt x="713" y="240"/>
                      </a:lnTo>
                      <a:lnTo>
                        <a:pt x="720" y="252"/>
                      </a:lnTo>
                      <a:lnTo>
                        <a:pt x="722" y="269"/>
                      </a:lnTo>
                      <a:lnTo>
                        <a:pt x="722" y="274"/>
                      </a:lnTo>
                      <a:lnTo>
                        <a:pt x="721" y="280"/>
                      </a:lnTo>
                      <a:lnTo>
                        <a:pt x="721" y="283"/>
                      </a:lnTo>
                      <a:lnTo>
                        <a:pt x="720" y="283"/>
                      </a:lnTo>
                      <a:lnTo>
                        <a:pt x="717" y="294"/>
                      </a:lnTo>
                      <a:lnTo>
                        <a:pt x="713" y="307"/>
                      </a:lnTo>
                      <a:lnTo>
                        <a:pt x="709" y="326"/>
                      </a:lnTo>
                      <a:lnTo>
                        <a:pt x="703" y="346"/>
                      </a:lnTo>
                      <a:lnTo>
                        <a:pt x="694" y="373"/>
                      </a:lnTo>
                      <a:lnTo>
                        <a:pt x="684" y="403"/>
                      </a:lnTo>
                      <a:lnTo>
                        <a:pt x="678" y="423"/>
                      </a:lnTo>
                      <a:lnTo>
                        <a:pt x="674" y="441"/>
                      </a:lnTo>
                      <a:lnTo>
                        <a:pt x="668" y="459"/>
                      </a:lnTo>
                      <a:lnTo>
                        <a:pt x="663" y="475"/>
                      </a:lnTo>
                      <a:lnTo>
                        <a:pt x="659" y="487"/>
                      </a:lnTo>
                      <a:lnTo>
                        <a:pt x="658" y="494"/>
                      </a:lnTo>
                      <a:lnTo>
                        <a:pt x="657" y="506"/>
                      </a:lnTo>
                      <a:lnTo>
                        <a:pt x="652" y="516"/>
                      </a:lnTo>
                      <a:lnTo>
                        <a:pt x="647" y="522"/>
                      </a:lnTo>
                      <a:lnTo>
                        <a:pt x="641" y="527"/>
                      </a:lnTo>
                      <a:lnTo>
                        <a:pt x="629" y="532"/>
                      </a:lnTo>
                      <a:lnTo>
                        <a:pt x="620" y="533"/>
                      </a:lnTo>
                      <a:lnTo>
                        <a:pt x="301" y="533"/>
                      </a:lnTo>
                      <a:lnTo>
                        <a:pt x="301" y="600"/>
                      </a:lnTo>
                      <a:lnTo>
                        <a:pt x="299" y="615"/>
                      </a:lnTo>
                      <a:lnTo>
                        <a:pt x="295" y="626"/>
                      </a:lnTo>
                      <a:lnTo>
                        <a:pt x="289" y="634"/>
                      </a:lnTo>
                      <a:lnTo>
                        <a:pt x="282" y="638"/>
                      </a:lnTo>
                      <a:lnTo>
                        <a:pt x="275" y="641"/>
                      </a:lnTo>
                      <a:lnTo>
                        <a:pt x="270" y="642"/>
                      </a:lnTo>
                      <a:lnTo>
                        <a:pt x="266" y="642"/>
                      </a:lnTo>
                      <a:lnTo>
                        <a:pt x="255" y="641"/>
                      </a:lnTo>
                      <a:lnTo>
                        <a:pt x="246" y="636"/>
                      </a:lnTo>
                      <a:lnTo>
                        <a:pt x="237" y="630"/>
                      </a:lnTo>
                      <a:lnTo>
                        <a:pt x="232" y="625"/>
                      </a:lnTo>
                      <a:lnTo>
                        <a:pt x="230" y="624"/>
                      </a:lnTo>
                      <a:lnTo>
                        <a:pt x="224" y="618"/>
                      </a:lnTo>
                      <a:lnTo>
                        <a:pt x="213" y="608"/>
                      </a:lnTo>
                      <a:lnTo>
                        <a:pt x="201" y="596"/>
                      </a:lnTo>
                      <a:lnTo>
                        <a:pt x="185" y="580"/>
                      </a:lnTo>
                      <a:lnTo>
                        <a:pt x="168" y="564"/>
                      </a:lnTo>
                      <a:lnTo>
                        <a:pt x="150" y="546"/>
                      </a:lnTo>
                      <a:lnTo>
                        <a:pt x="131" y="527"/>
                      </a:lnTo>
                      <a:lnTo>
                        <a:pt x="111" y="509"/>
                      </a:lnTo>
                      <a:lnTo>
                        <a:pt x="92" y="489"/>
                      </a:lnTo>
                      <a:lnTo>
                        <a:pt x="74" y="472"/>
                      </a:lnTo>
                      <a:lnTo>
                        <a:pt x="57" y="455"/>
                      </a:lnTo>
                      <a:lnTo>
                        <a:pt x="42" y="441"/>
                      </a:lnTo>
                      <a:lnTo>
                        <a:pt x="29" y="429"/>
                      </a:lnTo>
                      <a:lnTo>
                        <a:pt x="19" y="419"/>
                      </a:lnTo>
                      <a:lnTo>
                        <a:pt x="15" y="414"/>
                      </a:lnTo>
                      <a:lnTo>
                        <a:pt x="5" y="402"/>
                      </a:lnTo>
                      <a:lnTo>
                        <a:pt x="1" y="391"/>
                      </a:lnTo>
                      <a:lnTo>
                        <a:pt x="0" y="381"/>
                      </a:lnTo>
                      <a:lnTo>
                        <a:pt x="4" y="368"/>
                      </a:lnTo>
                      <a:lnTo>
                        <a:pt x="9" y="358"/>
                      </a:lnTo>
                      <a:lnTo>
                        <a:pt x="13" y="351"/>
                      </a:lnTo>
                      <a:lnTo>
                        <a:pt x="17" y="347"/>
                      </a:lnTo>
                      <a:lnTo>
                        <a:pt x="226" y="132"/>
                      </a:lnTo>
                      <a:lnTo>
                        <a:pt x="235" y="123"/>
                      </a:lnTo>
                      <a:lnTo>
                        <a:pt x="248" y="116"/>
                      </a:lnTo>
                      <a:lnTo>
                        <a:pt x="262" y="114"/>
                      </a:lnTo>
                      <a:lnTo>
                        <a:pt x="269" y="114"/>
                      </a:lnTo>
                      <a:lnTo>
                        <a:pt x="276" y="116"/>
                      </a:lnTo>
                      <a:lnTo>
                        <a:pt x="283" y="121"/>
                      </a:lnTo>
                      <a:lnTo>
                        <a:pt x="289" y="128"/>
                      </a:lnTo>
                      <a:lnTo>
                        <a:pt x="293" y="138"/>
                      </a:lnTo>
                      <a:lnTo>
                        <a:pt x="294" y="151"/>
                      </a:lnTo>
                      <a:lnTo>
                        <a:pt x="294" y="225"/>
                      </a:lnTo>
                      <a:lnTo>
                        <a:pt x="425" y="225"/>
                      </a:lnTo>
                      <a:lnTo>
                        <a:pt x="382" y="140"/>
                      </a:lnTo>
                      <a:lnTo>
                        <a:pt x="377" y="127"/>
                      </a:lnTo>
                      <a:lnTo>
                        <a:pt x="376" y="116"/>
                      </a:lnTo>
                      <a:lnTo>
                        <a:pt x="379" y="106"/>
                      </a:lnTo>
                      <a:lnTo>
                        <a:pt x="385" y="95"/>
                      </a:lnTo>
                      <a:lnTo>
                        <a:pt x="393" y="87"/>
                      </a:lnTo>
                      <a:lnTo>
                        <a:pt x="402" y="82"/>
                      </a:lnTo>
                      <a:lnTo>
                        <a:pt x="410" y="78"/>
                      </a:lnTo>
                      <a:lnTo>
                        <a:pt x="568" y="4"/>
                      </a:lnTo>
                      <a:lnTo>
                        <a:pt x="579" y="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" name="Freeform 11"/>
                <p:cNvSpPr>
                  <a:spLocks noEditPoints="1"/>
                </p:cNvSpPr>
                <p:nvPr/>
              </p:nvSpPr>
              <p:spPr bwMode="auto">
                <a:xfrm>
                  <a:off x="3978" y="3367"/>
                  <a:ext cx="145" cy="128"/>
                </a:xfrm>
                <a:custGeom>
                  <a:avLst/>
                  <a:gdLst>
                    <a:gd name="T0" fmla="*/ 605 w 726"/>
                    <a:gd name="T1" fmla="*/ 589 h 639"/>
                    <a:gd name="T2" fmla="*/ 606 w 726"/>
                    <a:gd name="T3" fmla="*/ 615 h 639"/>
                    <a:gd name="T4" fmla="*/ 418 w 726"/>
                    <a:gd name="T5" fmla="*/ 0 h 639"/>
                    <a:gd name="T6" fmla="*/ 439 w 726"/>
                    <a:gd name="T7" fmla="*/ 8 h 639"/>
                    <a:gd name="T8" fmla="*/ 450 w 726"/>
                    <a:gd name="T9" fmla="*/ 20 h 639"/>
                    <a:gd name="T10" fmla="*/ 666 w 726"/>
                    <a:gd name="T11" fmla="*/ 265 h 639"/>
                    <a:gd name="T12" fmla="*/ 697 w 726"/>
                    <a:gd name="T13" fmla="*/ 257 h 639"/>
                    <a:gd name="T14" fmla="*/ 718 w 726"/>
                    <a:gd name="T15" fmla="*/ 269 h 639"/>
                    <a:gd name="T16" fmla="*/ 726 w 726"/>
                    <a:gd name="T17" fmla="*/ 294 h 639"/>
                    <a:gd name="T18" fmla="*/ 723 w 726"/>
                    <a:gd name="T19" fmla="*/ 312 h 639"/>
                    <a:gd name="T20" fmla="*/ 720 w 726"/>
                    <a:gd name="T21" fmla="*/ 325 h 639"/>
                    <a:gd name="T22" fmla="*/ 711 w 726"/>
                    <a:gd name="T23" fmla="*/ 359 h 639"/>
                    <a:gd name="T24" fmla="*/ 699 w 726"/>
                    <a:gd name="T25" fmla="*/ 408 h 639"/>
                    <a:gd name="T26" fmla="*/ 684 w 726"/>
                    <a:gd name="T27" fmla="*/ 462 h 639"/>
                    <a:gd name="T28" fmla="*/ 671 w 726"/>
                    <a:gd name="T29" fmla="*/ 518 h 639"/>
                    <a:gd name="T30" fmla="*/ 659 w 726"/>
                    <a:gd name="T31" fmla="*/ 565 h 639"/>
                    <a:gd name="T32" fmla="*/ 651 w 726"/>
                    <a:gd name="T33" fmla="*/ 598 h 639"/>
                    <a:gd name="T34" fmla="*/ 642 w 726"/>
                    <a:gd name="T35" fmla="*/ 621 h 639"/>
                    <a:gd name="T36" fmla="*/ 620 w 726"/>
                    <a:gd name="T37" fmla="*/ 637 h 639"/>
                    <a:gd name="T38" fmla="*/ 600 w 726"/>
                    <a:gd name="T39" fmla="*/ 639 h 639"/>
                    <a:gd name="T40" fmla="*/ 591 w 726"/>
                    <a:gd name="T41" fmla="*/ 638 h 639"/>
                    <a:gd name="T42" fmla="*/ 299 w 726"/>
                    <a:gd name="T43" fmla="*/ 562 h 639"/>
                    <a:gd name="T44" fmla="*/ 282 w 726"/>
                    <a:gd name="T45" fmla="*/ 556 h 639"/>
                    <a:gd name="T46" fmla="*/ 265 w 726"/>
                    <a:gd name="T47" fmla="*/ 541 h 639"/>
                    <a:gd name="T48" fmla="*/ 260 w 726"/>
                    <a:gd name="T49" fmla="*/ 522 h 639"/>
                    <a:gd name="T50" fmla="*/ 270 w 726"/>
                    <a:gd name="T51" fmla="*/ 502 h 639"/>
                    <a:gd name="T52" fmla="*/ 346 w 726"/>
                    <a:gd name="T53" fmla="*/ 456 h 639"/>
                    <a:gd name="T54" fmla="*/ 230 w 726"/>
                    <a:gd name="T55" fmla="*/ 425 h 639"/>
                    <a:gd name="T56" fmla="*/ 213 w 726"/>
                    <a:gd name="T57" fmla="*/ 442 h 639"/>
                    <a:gd name="T58" fmla="*/ 196 w 726"/>
                    <a:gd name="T59" fmla="*/ 445 h 639"/>
                    <a:gd name="T60" fmla="*/ 173 w 726"/>
                    <a:gd name="T61" fmla="*/ 438 h 639"/>
                    <a:gd name="T62" fmla="*/ 21 w 726"/>
                    <a:gd name="T63" fmla="*/ 330 h 639"/>
                    <a:gd name="T64" fmla="*/ 3 w 726"/>
                    <a:gd name="T65" fmla="*/ 307 h 639"/>
                    <a:gd name="T66" fmla="*/ 0 w 726"/>
                    <a:gd name="T67" fmla="*/ 283 h 639"/>
                    <a:gd name="T68" fmla="*/ 11 w 726"/>
                    <a:gd name="T69" fmla="*/ 263 h 639"/>
                    <a:gd name="T70" fmla="*/ 150 w 726"/>
                    <a:gd name="T71" fmla="*/ 85 h 639"/>
                    <a:gd name="T72" fmla="*/ 161 w 726"/>
                    <a:gd name="T73" fmla="*/ 71 h 639"/>
                    <a:gd name="T74" fmla="*/ 178 w 726"/>
                    <a:gd name="T75" fmla="*/ 60 h 639"/>
                    <a:gd name="T76" fmla="*/ 201 w 726"/>
                    <a:gd name="T77" fmla="*/ 52 h 639"/>
                    <a:gd name="T78" fmla="*/ 242 w 726"/>
                    <a:gd name="T79" fmla="*/ 43 h 639"/>
                    <a:gd name="T80" fmla="*/ 306 w 726"/>
                    <a:gd name="T81" fmla="*/ 28 h 639"/>
                    <a:gd name="T82" fmla="*/ 345 w 726"/>
                    <a:gd name="T83" fmla="*/ 20 h 639"/>
                    <a:gd name="T84" fmla="*/ 379 w 726"/>
                    <a:gd name="T85" fmla="*/ 11 h 639"/>
                    <a:gd name="T86" fmla="*/ 398 w 726"/>
                    <a:gd name="T87" fmla="*/ 6 h 639"/>
                    <a:gd name="T88" fmla="*/ 418 w 726"/>
                    <a:gd name="T89" fmla="*/ 0 h 6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6" h="639">
                      <a:moveTo>
                        <a:pt x="606" y="589"/>
                      </a:moveTo>
                      <a:lnTo>
                        <a:pt x="605" y="589"/>
                      </a:lnTo>
                      <a:lnTo>
                        <a:pt x="603" y="589"/>
                      </a:lnTo>
                      <a:lnTo>
                        <a:pt x="606" y="615"/>
                      </a:lnTo>
                      <a:lnTo>
                        <a:pt x="606" y="589"/>
                      </a:lnTo>
                      <a:close/>
                      <a:moveTo>
                        <a:pt x="418" y="0"/>
                      </a:moveTo>
                      <a:lnTo>
                        <a:pt x="429" y="3"/>
                      </a:lnTo>
                      <a:lnTo>
                        <a:pt x="439" y="8"/>
                      </a:lnTo>
                      <a:lnTo>
                        <a:pt x="446" y="14"/>
                      </a:lnTo>
                      <a:lnTo>
                        <a:pt x="450" y="20"/>
                      </a:lnTo>
                      <a:lnTo>
                        <a:pt x="610" y="297"/>
                      </a:lnTo>
                      <a:lnTo>
                        <a:pt x="666" y="265"/>
                      </a:lnTo>
                      <a:lnTo>
                        <a:pt x="682" y="259"/>
                      </a:lnTo>
                      <a:lnTo>
                        <a:pt x="697" y="257"/>
                      </a:lnTo>
                      <a:lnTo>
                        <a:pt x="709" y="261"/>
                      </a:lnTo>
                      <a:lnTo>
                        <a:pt x="718" y="269"/>
                      </a:lnTo>
                      <a:lnTo>
                        <a:pt x="724" y="282"/>
                      </a:lnTo>
                      <a:lnTo>
                        <a:pt x="726" y="294"/>
                      </a:lnTo>
                      <a:lnTo>
                        <a:pt x="726" y="305"/>
                      </a:lnTo>
                      <a:lnTo>
                        <a:pt x="723" y="312"/>
                      </a:lnTo>
                      <a:lnTo>
                        <a:pt x="722" y="316"/>
                      </a:lnTo>
                      <a:lnTo>
                        <a:pt x="720" y="325"/>
                      </a:lnTo>
                      <a:lnTo>
                        <a:pt x="716" y="340"/>
                      </a:lnTo>
                      <a:lnTo>
                        <a:pt x="711" y="359"/>
                      </a:lnTo>
                      <a:lnTo>
                        <a:pt x="705" y="382"/>
                      </a:lnTo>
                      <a:lnTo>
                        <a:pt x="699" y="408"/>
                      </a:lnTo>
                      <a:lnTo>
                        <a:pt x="692" y="434"/>
                      </a:lnTo>
                      <a:lnTo>
                        <a:pt x="684" y="462"/>
                      </a:lnTo>
                      <a:lnTo>
                        <a:pt x="678" y="490"/>
                      </a:lnTo>
                      <a:lnTo>
                        <a:pt x="671" y="518"/>
                      </a:lnTo>
                      <a:lnTo>
                        <a:pt x="665" y="542"/>
                      </a:lnTo>
                      <a:lnTo>
                        <a:pt x="659" y="565"/>
                      </a:lnTo>
                      <a:lnTo>
                        <a:pt x="654" y="583"/>
                      </a:lnTo>
                      <a:lnTo>
                        <a:pt x="651" y="598"/>
                      </a:lnTo>
                      <a:lnTo>
                        <a:pt x="648" y="606"/>
                      </a:lnTo>
                      <a:lnTo>
                        <a:pt x="642" y="621"/>
                      </a:lnTo>
                      <a:lnTo>
                        <a:pt x="632" y="631"/>
                      </a:lnTo>
                      <a:lnTo>
                        <a:pt x="620" y="637"/>
                      </a:lnTo>
                      <a:lnTo>
                        <a:pt x="606" y="639"/>
                      </a:lnTo>
                      <a:lnTo>
                        <a:pt x="600" y="639"/>
                      </a:lnTo>
                      <a:lnTo>
                        <a:pt x="595" y="638"/>
                      </a:lnTo>
                      <a:lnTo>
                        <a:pt x="591" y="638"/>
                      </a:lnTo>
                      <a:lnTo>
                        <a:pt x="589" y="637"/>
                      </a:lnTo>
                      <a:lnTo>
                        <a:pt x="299" y="562"/>
                      </a:lnTo>
                      <a:lnTo>
                        <a:pt x="290" y="559"/>
                      </a:lnTo>
                      <a:lnTo>
                        <a:pt x="282" y="556"/>
                      </a:lnTo>
                      <a:lnTo>
                        <a:pt x="272" y="549"/>
                      </a:lnTo>
                      <a:lnTo>
                        <a:pt x="265" y="541"/>
                      </a:lnTo>
                      <a:lnTo>
                        <a:pt x="260" y="529"/>
                      </a:lnTo>
                      <a:lnTo>
                        <a:pt x="260" y="522"/>
                      </a:lnTo>
                      <a:lnTo>
                        <a:pt x="263" y="513"/>
                      </a:lnTo>
                      <a:lnTo>
                        <a:pt x="270" y="502"/>
                      </a:lnTo>
                      <a:lnTo>
                        <a:pt x="282" y="492"/>
                      </a:lnTo>
                      <a:lnTo>
                        <a:pt x="346" y="456"/>
                      </a:lnTo>
                      <a:lnTo>
                        <a:pt x="283" y="347"/>
                      </a:lnTo>
                      <a:lnTo>
                        <a:pt x="230" y="425"/>
                      </a:lnTo>
                      <a:lnTo>
                        <a:pt x="221" y="436"/>
                      </a:lnTo>
                      <a:lnTo>
                        <a:pt x="213" y="442"/>
                      </a:lnTo>
                      <a:lnTo>
                        <a:pt x="203" y="444"/>
                      </a:lnTo>
                      <a:lnTo>
                        <a:pt x="196" y="445"/>
                      </a:lnTo>
                      <a:lnTo>
                        <a:pt x="184" y="443"/>
                      </a:lnTo>
                      <a:lnTo>
                        <a:pt x="173" y="438"/>
                      </a:lnTo>
                      <a:lnTo>
                        <a:pt x="163" y="432"/>
                      </a:lnTo>
                      <a:lnTo>
                        <a:pt x="21" y="330"/>
                      </a:lnTo>
                      <a:lnTo>
                        <a:pt x="9" y="319"/>
                      </a:lnTo>
                      <a:lnTo>
                        <a:pt x="3" y="307"/>
                      </a:lnTo>
                      <a:lnTo>
                        <a:pt x="0" y="297"/>
                      </a:lnTo>
                      <a:lnTo>
                        <a:pt x="0" y="283"/>
                      </a:lnTo>
                      <a:lnTo>
                        <a:pt x="5" y="272"/>
                      </a:lnTo>
                      <a:lnTo>
                        <a:pt x="11" y="263"/>
                      </a:lnTo>
                      <a:lnTo>
                        <a:pt x="15" y="259"/>
                      </a:lnTo>
                      <a:lnTo>
                        <a:pt x="150" y="85"/>
                      </a:lnTo>
                      <a:lnTo>
                        <a:pt x="154" y="78"/>
                      </a:lnTo>
                      <a:lnTo>
                        <a:pt x="161" y="71"/>
                      </a:lnTo>
                      <a:lnTo>
                        <a:pt x="171" y="63"/>
                      </a:lnTo>
                      <a:lnTo>
                        <a:pt x="178" y="60"/>
                      </a:lnTo>
                      <a:lnTo>
                        <a:pt x="188" y="57"/>
                      </a:lnTo>
                      <a:lnTo>
                        <a:pt x="201" y="52"/>
                      </a:lnTo>
                      <a:lnTo>
                        <a:pt x="219" y="49"/>
                      </a:lnTo>
                      <a:lnTo>
                        <a:pt x="242" y="43"/>
                      </a:lnTo>
                      <a:lnTo>
                        <a:pt x="271" y="37"/>
                      </a:lnTo>
                      <a:lnTo>
                        <a:pt x="306" y="28"/>
                      </a:lnTo>
                      <a:lnTo>
                        <a:pt x="325" y="23"/>
                      </a:lnTo>
                      <a:lnTo>
                        <a:pt x="345" y="20"/>
                      </a:lnTo>
                      <a:lnTo>
                        <a:pt x="363" y="15"/>
                      </a:lnTo>
                      <a:lnTo>
                        <a:pt x="379" y="11"/>
                      </a:lnTo>
                      <a:lnTo>
                        <a:pt x="391" y="9"/>
                      </a:lnTo>
                      <a:lnTo>
                        <a:pt x="398" y="6"/>
                      </a:lnTo>
                      <a:lnTo>
                        <a:pt x="408" y="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" name="Freeform 12"/>
                <p:cNvSpPr>
                  <a:spLocks noEditPoints="1"/>
                </p:cNvSpPr>
                <p:nvPr/>
              </p:nvSpPr>
              <p:spPr bwMode="auto">
                <a:xfrm>
                  <a:off x="3898" y="3454"/>
                  <a:ext cx="108" cy="146"/>
                </a:xfrm>
                <a:custGeom>
                  <a:avLst/>
                  <a:gdLst>
                    <a:gd name="T0" fmla="*/ 454 w 540"/>
                    <a:gd name="T1" fmla="*/ 677 h 726"/>
                    <a:gd name="T2" fmla="*/ 455 w 540"/>
                    <a:gd name="T3" fmla="*/ 700 h 726"/>
                    <a:gd name="T4" fmla="*/ 387 w 540"/>
                    <a:gd name="T5" fmla="*/ 0 h 726"/>
                    <a:gd name="T6" fmla="*/ 414 w 540"/>
                    <a:gd name="T7" fmla="*/ 10 h 726"/>
                    <a:gd name="T8" fmla="*/ 430 w 540"/>
                    <a:gd name="T9" fmla="*/ 33 h 726"/>
                    <a:gd name="T10" fmla="*/ 537 w 540"/>
                    <a:gd name="T11" fmla="*/ 324 h 726"/>
                    <a:gd name="T12" fmla="*/ 538 w 540"/>
                    <a:gd name="T13" fmla="*/ 349 h 726"/>
                    <a:gd name="T14" fmla="*/ 528 w 540"/>
                    <a:gd name="T15" fmla="*/ 367 h 726"/>
                    <a:gd name="T16" fmla="*/ 508 w 540"/>
                    <a:gd name="T17" fmla="*/ 373 h 726"/>
                    <a:gd name="T18" fmla="*/ 488 w 540"/>
                    <a:gd name="T19" fmla="*/ 368 h 726"/>
                    <a:gd name="T20" fmla="*/ 367 w 540"/>
                    <a:gd name="T21" fmla="*/ 454 h 726"/>
                    <a:gd name="T22" fmla="*/ 472 w 540"/>
                    <a:gd name="T23" fmla="*/ 454 h 726"/>
                    <a:gd name="T24" fmla="*/ 490 w 540"/>
                    <a:gd name="T25" fmla="*/ 464 h 726"/>
                    <a:gd name="T26" fmla="*/ 501 w 540"/>
                    <a:gd name="T27" fmla="*/ 486 h 726"/>
                    <a:gd name="T28" fmla="*/ 501 w 540"/>
                    <a:gd name="T29" fmla="*/ 504 h 726"/>
                    <a:gd name="T30" fmla="*/ 498 w 540"/>
                    <a:gd name="T31" fmla="*/ 694 h 726"/>
                    <a:gd name="T32" fmla="*/ 488 w 540"/>
                    <a:gd name="T33" fmla="*/ 712 h 726"/>
                    <a:gd name="T34" fmla="*/ 467 w 540"/>
                    <a:gd name="T35" fmla="*/ 724 h 726"/>
                    <a:gd name="T36" fmla="*/ 445 w 540"/>
                    <a:gd name="T37" fmla="*/ 724 h 726"/>
                    <a:gd name="T38" fmla="*/ 226 w 540"/>
                    <a:gd name="T39" fmla="*/ 711 h 726"/>
                    <a:gd name="T40" fmla="*/ 211 w 540"/>
                    <a:gd name="T41" fmla="*/ 710 h 726"/>
                    <a:gd name="T42" fmla="*/ 193 w 540"/>
                    <a:gd name="T43" fmla="*/ 701 h 726"/>
                    <a:gd name="T44" fmla="*/ 172 w 540"/>
                    <a:gd name="T45" fmla="*/ 686 h 726"/>
                    <a:gd name="T46" fmla="*/ 141 w 540"/>
                    <a:gd name="T47" fmla="*/ 656 h 726"/>
                    <a:gd name="T48" fmla="*/ 93 w 540"/>
                    <a:gd name="T49" fmla="*/ 614 h 726"/>
                    <a:gd name="T50" fmla="*/ 64 w 540"/>
                    <a:gd name="T51" fmla="*/ 587 h 726"/>
                    <a:gd name="T52" fmla="*/ 39 w 540"/>
                    <a:gd name="T53" fmla="*/ 564 h 726"/>
                    <a:gd name="T54" fmla="*/ 23 w 540"/>
                    <a:gd name="T55" fmla="*/ 551 h 726"/>
                    <a:gd name="T56" fmla="*/ 6 w 540"/>
                    <a:gd name="T57" fmla="*/ 536 h 726"/>
                    <a:gd name="T58" fmla="*/ 0 w 540"/>
                    <a:gd name="T59" fmla="*/ 516 h 726"/>
                    <a:gd name="T60" fmla="*/ 5 w 540"/>
                    <a:gd name="T61" fmla="*/ 500 h 726"/>
                    <a:gd name="T62" fmla="*/ 81 w 540"/>
                    <a:gd name="T63" fmla="*/ 183 h 726"/>
                    <a:gd name="T64" fmla="*/ 58 w 540"/>
                    <a:gd name="T65" fmla="*/ 164 h 726"/>
                    <a:gd name="T66" fmla="*/ 54 w 540"/>
                    <a:gd name="T67" fmla="*/ 145 h 726"/>
                    <a:gd name="T68" fmla="*/ 63 w 540"/>
                    <a:gd name="T69" fmla="*/ 123 h 726"/>
                    <a:gd name="T70" fmla="*/ 80 w 540"/>
                    <a:gd name="T71" fmla="*/ 111 h 726"/>
                    <a:gd name="T72" fmla="*/ 90 w 540"/>
                    <a:gd name="T73" fmla="*/ 107 h 726"/>
                    <a:gd name="T74" fmla="*/ 114 w 540"/>
                    <a:gd name="T75" fmla="*/ 99 h 726"/>
                    <a:gd name="T76" fmla="*/ 154 w 540"/>
                    <a:gd name="T77" fmla="*/ 83 h 726"/>
                    <a:gd name="T78" fmla="*/ 205 w 540"/>
                    <a:gd name="T79" fmla="*/ 64 h 726"/>
                    <a:gd name="T80" fmla="*/ 259 w 540"/>
                    <a:gd name="T81" fmla="*/ 44 h 726"/>
                    <a:gd name="T82" fmla="*/ 310 w 540"/>
                    <a:gd name="T83" fmla="*/ 25 h 726"/>
                    <a:gd name="T84" fmla="*/ 349 w 540"/>
                    <a:gd name="T85" fmla="*/ 10 h 726"/>
                    <a:gd name="T86" fmla="*/ 370 w 540"/>
                    <a:gd name="T87" fmla="*/ 2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40" h="726">
                      <a:moveTo>
                        <a:pt x="455" y="676"/>
                      </a:moveTo>
                      <a:lnTo>
                        <a:pt x="454" y="677"/>
                      </a:lnTo>
                      <a:lnTo>
                        <a:pt x="451" y="678"/>
                      </a:lnTo>
                      <a:lnTo>
                        <a:pt x="455" y="700"/>
                      </a:lnTo>
                      <a:lnTo>
                        <a:pt x="455" y="676"/>
                      </a:lnTo>
                      <a:close/>
                      <a:moveTo>
                        <a:pt x="387" y="0"/>
                      </a:moveTo>
                      <a:lnTo>
                        <a:pt x="402" y="3"/>
                      </a:lnTo>
                      <a:lnTo>
                        <a:pt x="414" y="10"/>
                      </a:lnTo>
                      <a:lnTo>
                        <a:pt x="424" y="21"/>
                      </a:lnTo>
                      <a:lnTo>
                        <a:pt x="430" y="33"/>
                      </a:lnTo>
                      <a:lnTo>
                        <a:pt x="535" y="315"/>
                      </a:lnTo>
                      <a:lnTo>
                        <a:pt x="537" y="324"/>
                      </a:lnTo>
                      <a:lnTo>
                        <a:pt x="540" y="335"/>
                      </a:lnTo>
                      <a:lnTo>
                        <a:pt x="538" y="349"/>
                      </a:lnTo>
                      <a:lnTo>
                        <a:pt x="534" y="360"/>
                      </a:lnTo>
                      <a:lnTo>
                        <a:pt x="528" y="367"/>
                      </a:lnTo>
                      <a:lnTo>
                        <a:pt x="518" y="372"/>
                      </a:lnTo>
                      <a:lnTo>
                        <a:pt x="508" y="373"/>
                      </a:lnTo>
                      <a:lnTo>
                        <a:pt x="498" y="372"/>
                      </a:lnTo>
                      <a:lnTo>
                        <a:pt x="488" y="368"/>
                      </a:lnTo>
                      <a:lnTo>
                        <a:pt x="421" y="336"/>
                      </a:lnTo>
                      <a:lnTo>
                        <a:pt x="367" y="454"/>
                      </a:lnTo>
                      <a:lnTo>
                        <a:pt x="457" y="453"/>
                      </a:lnTo>
                      <a:lnTo>
                        <a:pt x="472" y="454"/>
                      </a:lnTo>
                      <a:lnTo>
                        <a:pt x="483" y="459"/>
                      </a:lnTo>
                      <a:lnTo>
                        <a:pt x="490" y="464"/>
                      </a:lnTo>
                      <a:lnTo>
                        <a:pt x="497" y="475"/>
                      </a:lnTo>
                      <a:lnTo>
                        <a:pt x="501" y="486"/>
                      </a:lnTo>
                      <a:lnTo>
                        <a:pt x="501" y="495"/>
                      </a:lnTo>
                      <a:lnTo>
                        <a:pt x="501" y="504"/>
                      </a:lnTo>
                      <a:lnTo>
                        <a:pt x="500" y="680"/>
                      </a:lnTo>
                      <a:lnTo>
                        <a:pt x="498" y="694"/>
                      </a:lnTo>
                      <a:lnTo>
                        <a:pt x="494" y="705"/>
                      </a:lnTo>
                      <a:lnTo>
                        <a:pt x="488" y="712"/>
                      </a:lnTo>
                      <a:lnTo>
                        <a:pt x="478" y="720"/>
                      </a:lnTo>
                      <a:lnTo>
                        <a:pt x="467" y="724"/>
                      </a:lnTo>
                      <a:lnTo>
                        <a:pt x="455" y="726"/>
                      </a:lnTo>
                      <a:lnTo>
                        <a:pt x="445" y="724"/>
                      </a:lnTo>
                      <a:lnTo>
                        <a:pt x="231" y="710"/>
                      </a:lnTo>
                      <a:lnTo>
                        <a:pt x="226" y="711"/>
                      </a:lnTo>
                      <a:lnTo>
                        <a:pt x="223" y="711"/>
                      </a:lnTo>
                      <a:lnTo>
                        <a:pt x="211" y="710"/>
                      </a:lnTo>
                      <a:lnTo>
                        <a:pt x="200" y="705"/>
                      </a:lnTo>
                      <a:lnTo>
                        <a:pt x="193" y="701"/>
                      </a:lnTo>
                      <a:lnTo>
                        <a:pt x="184" y="695"/>
                      </a:lnTo>
                      <a:lnTo>
                        <a:pt x="172" y="686"/>
                      </a:lnTo>
                      <a:lnTo>
                        <a:pt x="158" y="672"/>
                      </a:lnTo>
                      <a:lnTo>
                        <a:pt x="141" y="656"/>
                      </a:lnTo>
                      <a:lnTo>
                        <a:pt x="119" y="637"/>
                      </a:lnTo>
                      <a:lnTo>
                        <a:pt x="93" y="614"/>
                      </a:lnTo>
                      <a:lnTo>
                        <a:pt x="79" y="601"/>
                      </a:lnTo>
                      <a:lnTo>
                        <a:pt x="64" y="587"/>
                      </a:lnTo>
                      <a:lnTo>
                        <a:pt x="51" y="575"/>
                      </a:lnTo>
                      <a:lnTo>
                        <a:pt x="39" y="564"/>
                      </a:lnTo>
                      <a:lnTo>
                        <a:pt x="29" y="556"/>
                      </a:lnTo>
                      <a:lnTo>
                        <a:pt x="23" y="551"/>
                      </a:lnTo>
                      <a:lnTo>
                        <a:pt x="14" y="545"/>
                      </a:lnTo>
                      <a:lnTo>
                        <a:pt x="6" y="536"/>
                      </a:lnTo>
                      <a:lnTo>
                        <a:pt x="3" y="529"/>
                      </a:lnTo>
                      <a:lnTo>
                        <a:pt x="0" y="516"/>
                      </a:lnTo>
                      <a:lnTo>
                        <a:pt x="3" y="506"/>
                      </a:lnTo>
                      <a:lnTo>
                        <a:pt x="5" y="500"/>
                      </a:lnTo>
                      <a:lnTo>
                        <a:pt x="141" y="210"/>
                      </a:lnTo>
                      <a:lnTo>
                        <a:pt x="81" y="183"/>
                      </a:lnTo>
                      <a:lnTo>
                        <a:pt x="67" y="174"/>
                      </a:lnTo>
                      <a:lnTo>
                        <a:pt x="58" y="164"/>
                      </a:lnTo>
                      <a:lnTo>
                        <a:pt x="55" y="155"/>
                      </a:lnTo>
                      <a:lnTo>
                        <a:pt x="54" y="145"/>
                      </a:lnTo>
                      <a:lnTo>
                        <a:pt x="57" y="133"/>
                      </a:lnTo>
                      <a:lnTo>
                        <a:pt x="63" y="123"/>
                      </a:lnTo>
                      <a:lnTo>
                        <a:pt x="73" y="116"/>
                      </a:lnTo>
                      <a:lnTo>
                        <a:pt x="80" y="111"/>
                      </a:lnTo>
                      <a:lnTo>
                        <a:pt x="87" y="109"/>
                      </a:lnTo>
                      <a:lnTo>
                        <a:pt x="90" y="107"/>
                      </a:lnTo>
                      <a:lnTo>
                        <a:pt x="99" y="104"/>
                      </a:lnTo>
                      <a:lnTo>
                        <a:pt x="114" y="99"/>
                      </a:lnTo>
                      <a:lnTo>
                        <a:pt x="132" y="92"/>
                      </a:lnTo>
                      <a:lnTo>
                        <a:pt x="154" y="83"/>
                      </a:lnTo>
                      <a:lnTo>
                        <a:pt x="179" y="75"/>
                      </a:lnTo>
                      <a:lnTo>
                        <a:pt x="205" y="64"/>
                      </a:lnTo>
                      <a:lnTo>
                        <a:pt x="232" y="54"/>
                      </a:lnTo>
                      <a:lnTo>
                        <a:pt x="259" y="44"/>
                      </a:lnTo>
                      <a:lnTo>
                        <a:pt x="284" y="35"/>
                      </a:lnTo>
                      <a:lnTo>
                        <a:pt x="310" y="25"/>
                      </a:lnTo>
                      <a:lnTo>
                        <a:pt x="330" y="16"/>
                      </a:lnTo>
                      <a:lnTo>
                        <a:pt x="349" y="10"/>
                      </a:lnTo>
                      <a:lnTo>
                        <a:pt x="363" y="6"/>
                      </a:lnTo>
                      <a:lnTo>
                        <a:pt x="370" y="2"/>
                      </a:lnTo>
                      <a:lnTo>
                        <a:pt x="387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39" name="그룹 38"/>
          <p:cNvGrpSpPr/>
          <p:nvPr/>
        </p:nvGrpSpPr>
        <p:grpSpPr>
          <a:xfrm>
            <a:off x="766763" y="436437"/>
            <a:ext cx="828675" cy="831976"/>
            <a:chOff x="5627649" y="3032825"/>
            <a:chExt cx="960782" cy="956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직사각형 36"/>
            <p:cNvSpPr/>
            <p:nvPr/>
          </p:nvSpPr>
          <p:spPr>
            <a:xfrm>
              <a:off x="5627649" y="3032825"/>
              <a:ext cx="960782" cy="956678"/>
            </a:xfrm>
            <a:prstGeom prst="rect">
              <a:avLst/>
            </a:prstGeom>
            <a:solidFill>
              <a:srgbClr val="FFB89B"/>
            </a:solidFill>
            <a:ln>
              <a:solidFill>
                <a:srgbClr val="FFB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Freeform 29"/>
            <p:cNvSpPr>
              <a:spLocks noEditPoints="1"/>
            </p:cNvSpPr>
            <p:nvPr/>
          </p:nvSpPr>
          <p:spPr bwMode="auto">
            <a:xfrm>
              <a:off x="5726490" y="3163645"/>
              <a:ext cx="719614" cy="694801"/>
            </a:xfrm>
            <a:custGeom>
              <a:avLst/>
              <a:gdLst>
                <a:gd name="T0" fmla="*/ 2522 w 3590"/>
                <a:gd name="T1" fmla="*/ 2926 h 3380"/>
                <a:gd name="T2" fmla="*/ 2480 w 3590"/>
                <a:gd name="T3" fmla="*/ 3066 h 3380"/>
                <a:gd name="T4" fmla="*/ 2570 w 3590"/>
                <a:gd name="T5" fmla="*/ 3176 h 3380"/>
                <a:gd name="T6" fmla="*/ 2716 w 3590"/>
                <a:gd name="T7" fmla="*/ 3162 h 3380"/>
                <a:gd name="T8" fmla="*/ 2784 w 3590"/>
                <a:gd name="T9" fmla="*/ 3034 h 3380"/>
                <a:gd name="T10" fmla="*/ 2716 w 3590"/>
                <a:gd name="T11" fmla="*/ 2907 h 3380"/>
                <a:gd name="T12" fmla="*/ 1332 w 3590"/>
                <a:gd name="T13" fmla="*/ 2884 h 3380"/>
                <a:gd name="T14" fmla="*/ 1222 w 3590"/>
                <a:gd name="T15" fmla="*/ 2974 h 3380"/>
                <a:gd name="T16" fmla="*/ 1236 w 3590"/>
                <a:gd name="T17" fmla="*/ 3120 h 3380"/>
                <a:gd name="T18" fmla="*/ 1364 w 3590"/>
                <a:gd name="T19" fmla="*/ 3188 h 3380"/>
                <a:gd name="T20" fmla="*/ 1490 w 3590"/>
                <a:gd name="T21" fmla="*/ 3120 h 3380"/>
                <a:gd name="T22" fmla="*/ 1504 w 3590"/>
                <a:gd name="T23" fmla="*/ 2974 h 3380"/>
                <a:gd name="T24" fmla="*/ 1394 w 3590"/>
                <a:gd name="T25" fmla="*/ 2884 h 3380"/>
                <a:gd name="T26" fmla="*/ 2991 w 3590"/>
                <a:gd name="T27" fmla="*/ 1844 h 3380"/>
                <a:gd name="T28" fmla="*/ 2416 w 3590"/>
                <a:gd name="T29" fmla="*/ 1844 h 3380"/>
                <a:gd name="T30" fmla="*/ 1654 w 3590"/>
                <a:gd name="T31" fmla="*/ 1844 h 3380"/>
                <a:gd name="T32" fmla="*/ 3160 w 3590"/>
                <a:gd name="T33" fmla="*/ 1316 h 3380"/>
                <a:gd name="T34" fmla="*/ 2416 w 3590"/>
                <a:gd name="T35" fmla="*/ 1316 h 3380"/>
                <a:gd name="T36" fmla="*/ 1654 w 3590"/>
                <a:gd name="T37" fmla="*/ 1316 h 3380"/>
                <a:gd name="T38" fmla="*/ 3317 w 3590"/>
                <a:gd name="T39" fmla="*/ 826 h 3380"/>
                <a:gd name="T40" fmla="*/ 2416 w 3590"/>
                <a:gd name="T41" fmla="*/ 826 h 3380"/>
                <a:gd name="T42" fmla="*/ 1654 w 3590"/>
                <a:gd name="T43" fmla="*/ 826 h 3380"/>
                <a:gd name="T44" fmla="*/ 695 w 3590"/>
                <a:gd name="T45" fmla="*/ 220 h 3380"/>
                <a:gd name="T46" fmla="*/ 868 w 3590"/>
                <a:gd name="T47" fmla="*/ 597 h 3380"/>
                <a:gd name="T48" fmla="*/ 3517 w 3590"/>
                <a:gd name="T49" fmla="*/ 604 h 3380"/>
                <a:gd name="T50" fmla="*/ 3587 w 3590"/>
                <a:gd name="T51" fmla="*/ 682 h 3380"/>
                <a:gd name="T52" fmla="*/ 3095 w 3590"/>
                <a:gd name="T53" fmla="*/ 2266 h 3380"/>
                <a:gd name="T54" fmla="*/ 2996 w 3590"/>
                <a:gd name="T55" fmla="*/ 2324 h 3380"/>
                <a:gd name="T56" fmla="*/ 2996 w 3590"/>
                <a:gd name="T57" fmla="*/ 2612 h 3380"/>
                <a:gd name="T58" fmla="*/ 3082 w 3590"/>
                <a:gd name="T59" fmla="*/ 2665 h 3380"/>
                <a:gd name="T60" fmla="*/ 3070 w 3590"/>
                <a:gd name="T61" fmla="*/ 2768 h 3380"/>
                <a:gd name="T62" fmla="*/ 2888 w 3590"/>
                <a:gd name="T63" fmla="*/ 2804 h 3380"/>
                <a:gd name="T64" fmla="*/ 2973 w 3590"/>
                <a:gd name="T65" fmla="*/ 2991 h 3380"/>
                <a:gd name="T66" fmla="*/ 2929 w 3590"/>
                <a:gd name="T67" fmla="*/ 3209 h 3380"/>
                <a:gd name="T68" fmla="*/ 2764 w 3590"/>
                <a:gd name="T69" fmla="*/ 3353 h 3380"/>
                <a:gd name="T70" fmla="*/ 2539 w 3590"/>
                <a:gd name="T71" fmla="*/ 3368 h 3380"/>
                <a:gd name="T72" fmla="*/ 2357 w 3590"/>
                <a:gd name="T73" fmla="*/ 3246 h 3380"/>
                <a:gd name="T74" fmla="*/ 2284 w 3590"/>
                <a:gd name="T75" fmla="*/ 3034 h 3380"/>
                <a:gd name="T76" fmla="*/ 2348 w 3590"/>
                <a:gd name="T77" fmla="*/ 2836 h 3380"/>
                <a:gd name="T78" fmla="*/ 1685 w 3590"/>
                <a:gd name="T79" fmla="*/ 2909 h 3380"/>
                <a:gd name="T80" fmla="*/ 1696 w 3590"/>
                <a:gd name="T81" fmla="*/ 3126 h 3380"/>
                <a:gd name="T82" fmla="*/ 1574 w 3590"/>
                <a:gd name="T83" fmla="*/ 3308 h 3380"/>
                <a:gd name="T84" fmla="*/ 1364 w 3590"/>
                <a:gd name="T85" fmla="*/ 3380 h 3380"/>
                <a:gd name="T86" fmla="*/ 1152 w 3590"/>
                <a:gd name="T87" fmla="*/ 3308 h 3380"/>
                <a:gd name="T88" fmla="*/ 1030 w 3590"/>
                <a:gd name="T89" fmla="*/ 3126 h 3380"/>
                <a:gd name="T90" fmla="*/ 1042 w 3590"/>
                <a:gd name="T91" fmla="*/ 2909 h 3380"/>
                <a:gd name="T92" fmla="*/ 995 w 3590"/>
                <a:gd name="T93" fmla="*/ 2801 h 3380"/>
                <a:gd name="T94" fmla="*/ 923 w 3590"/>
                <a:gd name="T95" fmla="*/ 2721 h 3380"/>
                <a:gd name="T96" fmla="*/ 1124 w 3590"/>
                <a:gd name="T97" fmla="*/ 2159 h 3380"/>
                <a:gd name="T98" fmla="*/ 52 w 3590"/>
                <a:gd name="T99" fmla="*/ 212 h 3380"/>
                <a:gd name="T100" fmla="*/ 0 w 3590"/>
                <a:gd name="T101" fmla="*/ 119 h 3380"/>
                <a:gd name="T102" fmla="*/ 50 w 3590"/>
                <a:gd name="T103" fmla="*/ 21 h 3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90" h="3380">
                  <a:moveTo>
                    <a:pt x="2630" y="2880"/>
                  </a:moveTo>
                  <a:lnTo>
                    <a:pt x="2600" y="2884"/>
                  </a:lnTo>
                  <a:lnTo>
                    <a:pt x="2570" y="2892"/>
                  </a:lnTo>
                  <a:lnTo>
                    <a:pt x="2545" y="2907"/>
                  </a:lnTo>
                  <a:lnTo>
                    <a:pt x="2522" y="2926"/>
                  </a:lnTo>
                  <a:lnTo>
                    <a:pt x="2504" y="2948"/>
                  </a:lnTo>
                  <a:lnTo>
                    <a:pt x="2489" y="2974"/>
                  </a:lnTo>
                  <a:lnTo>
                    <a:pt x="2480" y="3004"/>
                  </a:lnTo>
                  <a:lnTo>
                    <a:pt x="2476" y="3034"/>
                  </a:lnTo>
                  <a:lnTo>
                    <a:pt x="2480" y="3066"/>
                  </a:lnTo>
                  <a:lnTo>
                    <a:pt x="2489" y="3094"/>
                  </a:lnTo>
                  <a:lnTo>
                    <a:pt x="2504" y="3120"/>
                  </a:lnTo>
                  <a:lnTo>
                    <a:pt x="2522" y="3143"/>
                  </a:lnTo>
                  <a:lnTo>
                    <a:pt x="2545" y="3162"/>
                  </a:lnTo>
                  <a:lnTo>
                    <a:pt x="2570" y="3176"/>
                  </a:lnTo>
                  <a:lnTo>
                    <a:pt x="2600" y="3185"/>
                  </a:lnTo>
                  <a:lnTo>
                    <a:pt x="2630" y="3188"/>
                  </a:lnTo>
                  <a:lnTo>
                    <a:pt x="2662" y="3185"/>
                  </a:lnTo>
                  <a:lnTo>
                    <a:pt x="2690" y="3176"/>
                  </a:lnTo>
                  <a:lnTo>
                    <a:pt x="2716" y="3162"/>
                  </a:lnTo>
                  <a:lnTo>
                    <a:pt x="2739" y="3143"/>
                  </a:lnTo>
                  <a:lnTo>
                    <a:pt x="2758" y="3120"/>
                  </a:lnTo>
                  <a:lnTo>
                    <a:pt x="2772" y="3094"/>
                  </a:lnTo>
                  <a:lnTo>
                    <a:pt x="2781" y="3066"/>
                  </a:lnTo>
                  <a:lnTo>
                    <a:pt x="2784" y="3034"/>
                  </a:lnTo>
                  <a:lnTo>
                    <a:pt x="2781" y="3004"/>
                  </a:lnTo>
                  <a:lnTo>
                    <a:pt x="2772" y="2974"/>
                  </a:lnTo>
                  <a:lnTo>
                    <a:pt x="2758" y="2948"/>
                  </a:lnTo>
                  <a:lnTo>
                    <a:pt x="2739" y="2926"/>
                  </a:lnTo>
                  <a:lnTo>
                    <a:pt x="2716" y="2907"/>
                  </a:lnTo>
                  <a:lnTo>
                    <a:pt x="2690" y="2892"/>
                  </a:lnTo>
                  <a:lnTo>
                    <a:pt x="2662" y="2884"/>
                  </a:lnTo>
                  <a:lnTo>
                    <a:pt x="2630" y="2880"/>
                  </a:lnTo>
                  <a:close/>
                  <a:moveTo>
                    <a:pt x="1364" y="2880"/>
                  </a:moveTo>
                  <a:lnTo>
                    <a:pt x="1332" y="2884"/>
                  </a:lnTo>
                  <a:lnTo>
                    <a:pt x="1304" y="2892"/>
                  </a:lnTo>
                  <a:lnTo>
                    <a:pt x="1277" y="2907"/>
                  </a:lnTo>
                  <a:lnTo>
                    <a:pt x="1255" y="2926"/>
                  </a:lnTo>
                  <a:lnTo>
                    <a:pt x="1236" y="2948"/>
                  </a:lnTo>
                  <a:lnTo>
                    <a:pt x="1222" y="2974"/>
                  </a:lnTo>
                  <a:lnTo>
                    <a:pt x="1213" y="3004"/>
                  </a:lnTo>
                  <a:lnTo>
                    <a:pt x="1210" y="3034"/>
                  </a:lnTo>
                  <a:lnTo>
                    <a:pt x="1213" y="3066"/>
                  </a:lnTo>
                  <a:lnTo>
                    <a:pt x="1222" y="3094"/>
                  </a:lnTo>
                  <a:lnTo>
                    <a:pt x="1236" y="3120"/>
                  </a:lnTo>
                  <a:lnTo>
                    <a:pt x="1255" y="3143"/>
                  </a:lnTo>
                  <a:lnTo>
                    <a:pt x="1277" y="3162"/>
                  </a:lnTo>
                  <a:lnTo>
                    <a:pt x="1304" y="3176"/>
                  </a:lnTo>
                  <a:lnTo>
                    <a:pt x="1332" y="3185"/>
                  </a:lnTo>
                  <a:lnTo>
                    <a:pt x="1364" y="3188"/>
                  </a:lnTo>
                  <a:lnTo>
                    <a:pt x="1394" y="3185"/>
                  </a:lnTo>
                  <a:lnTo>
                    <a:pt x="1423" y="3176"/>
                  </a:lnTo>
                  <a:lnTo>
                    <a:pt x="1449" y="3162"/>
                  </a:lnTo>
                  <a:lnTo>
                    <a:pt x="1472" y="3143"/>
                  </a:lnTo>
                  <a:lnTo>
                    <a:pt x="1490" y="3120"/>
                  </a:lnTo>
                  <a:lnTo>
                    <a:pt x="1504" y="3094"/>
                  </a:lnTo>
                  <a:lnTo>
                    <a:pt x="1514" y="3066"/>
                  </a:lnTo>
                  <a:lnTo>
                    <a:pt x="1516" y="3034"/>
                  </a:lnTo>
                  <a:lnTo>
                    <a:pt x="1514" y="3004"/>
                  </a:lnTo>
                  <a:lnTo>
                    <a:pt x="1504" y="2974"/>
                  </a:lnTo>
                  <a:lnTo>
                    <a:pt x="1490" y="2948"/>
                  </a:lnTo>
                  <a:lnTo>
                    <a:pt x="1472" y="2926"/>
                  </a:lnTo>
                  <a:lnTo>
                    <a:pt x="1449" y="2907"/>
                  </a:lnTo>
                  <a:lnTo>
                    <a:pt x="1423" y="2892"/>
                  </a:lnTo>
                  <a:lnTo>
                    <a:pt x="1394" y="2884"/>
                  </a:lnTo>
                  <a:lnTo>
                    <a:pt x="1364" y="2880"/>
                  </a:lnTo>
                  <a:close/>
                  <a:moveTo>
                    <a:pt x="2647" y="1844"/>
                  </a:moveTo>
                  <a:lnTo>
                    <a:pt x="2647" y="2094"/>
                  </a:lnTo>
                  <a:lnTo>
                    <a:pt x="2912" y="2094"/>
                  </a:lnTo>
                  <a:lnTo>
                    <a:pt x="2991" y="1844"/>
                  </a:lnTo>
                  <a:lnTo>
                    <a:pt x="2647" y="1844"/>
                  </a:lnTo>
                  <a:close/>
                  <a:moveTo>
                    <a:pt x="1885" y="1844"/>
                  </a:moveTo>
                  <a:lnTo>
                    <a:pt x="1885" y="2094"/>
                  </a:lnTo>
                  <a:lnTo>
                    <a:pt x="2416" y="2094"/>
                  </a:lnTo>
                  <a:lnTo>
                    <a:pt x="2416" y="1844"/>
                  </a:lnTo>
                  <a:lnTo>
                    <a:pt x="1885" y="1844"/>
                  </a:lnTo>
                  <a:close/>
                  <a:moveTo>
                    <a:pt x="1301" y="1844"/>
                  </a:moveTo>
                  <a:lnTo>
                    <a:pt x="1388" y="2094"/>
                  </a:lnTo>
                  <a:lnTo>
                    <a:pt x="1654" y="2094"/>
                  </a:lnTo>
                  <a:lnTo>
                    <a:pt x="1654" y="1844"/>
                  </a:lnTo>
                  <a:lnTo>
                    <a:pt x="1301" y="1844"/>
                  </a:lnTo>
                  <a:close/>
                  <a:moveTo>
                    <a:pt x="2647" y="1316"/>
                  </a:moveTo>
                  <a:lnTo>
                    <a:pt x="2647" y="1614"/>
                  </a:lnTo>
                  <a:lnTo>
                    <a:pt x="3065" y="1614"/>
                  </a:lnTo>
                  <a:lnTo>
                    <a:pt x="3160" y="1316"/>
                  </a:lnTo>
                  <a:lnTo>
                    <a:pt x="2647" y="1316"/>
                  </a:lnTo>
                  <a:close/>
                  <a:moveTo>
                    <a:pt x="1885" y="1316"/>
                  </a:moveTo>
                  <a:lnTo>
                    <a:pt x="1885" y="1614"/>
                  </a:lnTo>
                  <a:lnTo>
                    <a:pt x="2416" y="1614"/>
                  </a:lnTo>
                  <a:lnTo>
                    <a:pt x="2416" y="1316"/>
                  </a:lnTo>
                  <a:lnTo>
                    <a:pt x="1885" y="1316"/>
                  </a:lnTo>
                  <a:close/>
                  <a:moveTo>
                    <a:pt x="1118" y="1316"/>
                  </a:moveTo>
                  <a:lnTo>
                    <a:pt x="1221" y="1614"/>
                  </a:lnTo>
                  <a:lnTo>
                    <a:pt x="1654" y="1614"/>
                  </a:lnTo>
                  <a:lnTo>
                    <a:pt x="1654" y="1316"/>
                  </a:lnTo>
                  <a:lnTo>
                    <a:pt x="1118" y="1316"/>
                  </a:lnTo>
                  <a:close/>
                  <a:moveTo>
                    <a:pt x="2647" y="826"/>
                  </a:moveTo>
                  <a:lnTo>
                    <a:pt x="2647" y="1086"/>
                  </a:lnTo>
                  <a:lnTo>
                    <a:pt x="3235" y="1086"/>
                  </a:lnTo>
                  <a:lnTo>
                    <a:pt x="3317" y="826"/>
                  </a:lnTo>
                  <a:lnTo>
                    <a:pt x="2647" y="826"/>
                  </a:lnTo>
                  <a:close/>
                  <a:moveTo>
                    <a:pt x="1885" y="826"/>
                  </a:moveTo>
                  <a:lnTo>
                    <a:pt x="1885" y="1086"/>
                  </a:lnTo>
                  <a:lnTo>
                    <a:pt x="2416" y="1086"/>
                  </a:lnTo>
                  <a:lnTo>
                    <a:pt x="2416" y="826"/>
                  </a:lnTo>
                  <a:lnTo>
                    <a:pt x="1885" y="826"/>
                  </a:lnTo>
                  <a:close/>
                  <a:moveTo>
                    <a:pt x="948" y="826"/>
                  </a:moveTo>
                  <a:lnTo>
                    <a:pt x="1037" y="1086"/>
                  </a:lnTo>
                  <a:lnTo>
                    <a:pt x="1654" y="1086"/>
                  </a:lnTo>
                  <a:lnTo>
                    <a:pt x="1654" y="826"/>
                  </a:lnTo>
                  <a:lnTo>
                    <a:pt x="948" y="826"/>
                  </a:lnTo>
                  <a:close/>
                  <a:moveTo>
                    <a:pt x="112" y="0"/>
                  </a:moveTo>
                  <a:lnTo>
                    <a:pt x="135" y="3"/>
                  </a:lnTo>
                  <a:lnTo>
                    <a:pt x="157" y="9"/>
                  </a:lnTo>
                  <a:lnTo>
                    <a:pt x="695" y="220"/>
                  </a:lnTo>
                  <a:lnTo>
                    <a:pt x="717" y="232"/>
                  </a:lnTo>
                  <a:lnTo>
                    <a:pt x="736" y="247"/>
                  </a:lnTo>
                  <a:lnTo>
                    <a:pt x="751" y="267"/>
                  </a:lnTo>
                  <a:lnTo>
                    <a:pt x="761" y="289"/>
                  </a:lnTo>
                  <a:lnTo>
                    <a:pt x="868" y="597"/>
                  </a:lnTo>
                  <a:lnTo>
                    <a:pt x="876" y="596"/>
                  </a:lnTo>
                  <a:lnTo>
                    <a:pt x="884" y="596"/>
                  </a:lnTo>
                  <a:lnTo>
                    <a:pt x="3476" y="596"/>
                  </a:lnTo>
                  <a:lnTo>
                    <a:pt x="3496" y="598"/>
                  </a:lnTo>
                  <a:lnTo>
                    <a:pt x="3517" y="604"/>
                  </a:lnTo>
                  <a:lnTo>
                    <a:pt x="3537" y="613"/>
                  </a:lnTo>
                  <a:lnTo>
                    <a:pt x="3554" y="627"/>
                  </a:lnTo>
                  <a:lnTo>
                    <a:pt x="3568" y="643"/>
                  </a:lnTo>
                  <a:lnTo>
                    <a:pt x="3579" y="663"/>
                  </a:lnTo>
                  <a:lnTo>
                    <a:pt x="3587" y="682"/>
                  </a:lnTo>
                  <a:lnTo>
                    <a:pt x="3590" y="704"/>
                  </a:lnTo>
                  <a:lnTo>
                    <a:pt x="3589" y="725"/>
                  </a:lnTo>
                  <a:lnTo>
                    <a:pt x="3585" y="747"/>
                  </a:lnTo>
                  <a:lnTo>
                    <a:pt x="3105" y="2244"/>
                  </a:lnTo>
                  <a:lnTo>
                    <a:pt x="3095" y="2266"/>
                  </a:lnTo>
                  <a:lnTo>
                    <a:pt x="3081" y="2286"/>
                  </a:lnTo>
                  <a:lnTo>
                    <a:pt x="3063" y="2302"/>
                  </a:lnTo>
                  <a:lnTo>
                    <a:pt x="3043" y="2314"/>
                  </a:lnTo>
                  <a:lnTo>
                    <a:pt x="3020" y="2322"/>
                  </a:lnTo>
                  <a:lnTo>
                    <a:pt x="2996" y="2324"/>
                  </a:lnTo>
                  <a:lnTo>
                    <a:pt x="1306" y="2324"/>
                  </a:lnTo>
                  <a:lnTo>
                    <a:pt x="1283" y="2322"/>
                  </a:lnTo>
                  <a:lnTo>
                    <a:pt x="1261" y="2315"/>
                  </a:lnTo>
                  <a:lnTo>
                    <a:pt x="1154" y="2612"/>
                  </a:lnTo>
                  <a:lnTo>
                    <a:pt x="2996" y="2612"/>
                  </a:lnTo>
                  <a:lnTo>
                    <a:pt x="3017" y="2614"/>
                  </a:lnTo>
                  <a:lnTo>
                    <a:pt x="3037" y="2622"/>
                  </a:lnTo>
                  <a:lnTo>
                    <a:pt x="3056" y="2633"/>
                  </a:lnTo>
                  <a:lnTo>
                    <a:pt x="3070" y="2648"/>
                  </a:lnTo>
                  <a:lnTo>
                    <a:pt x="3082" y="2665"/>
                  </a:lnTo>
                  <a:lnTo>
                    <a:pt x="3088" y="2686"/>
                  </a:lnTo>
                  <a:lnTo>
                    <a:pt x="3092" y="2708"/>
                  </a:lnTo>
                  <a:lnTo>
                    <a:pt x="3088" y="2730"/>
                  </a:lnTo>
                  <a:lnTo>
                    <a:pt x="3082" y="2751"/>
                  </a:lnTo>
                  <a:lnTo>
                    <a:pt x="3070" y="2768"/>
                  </a:lnTo>
                  <a:lnTo>
                    <a:pt x="3056" y="2783"/>
                  </a:lnTo>
                  <a:lnTo>
                    <a:pt x="3037" y="2794"/>
                  </a:lnTo>
                  <a:lnTo>
                    <a:pt x="3017" y="2802"/>
                  </a:lnTo>
                  <a:lnTo>
                    <a:pt x="2996" y="2804"/>
                  </a:lnTo>
                  <a:lnTo>
                    <a:pt x="2888" y="2804"/>
                  </a:lnTo>
                  <a:lnTo>
                    <a:pt x="2913" y="2836"/>
                  </a:lnTo>
                  <a:lnTo>
                    <a:pt x="2935" y="2872"/>
                  </a:lnTo>
                  <a:lnTo>
                    <a:pt x="2952" y="2909"/>
                  </a:lnTo>
                  <a:lnTo>
                    <a:pt x="2965" y="2949"/>
                  </a:lnTo>
                  <a:lnTo>
                    <a:pt x="2973" y="2991"/>
                  </a:lnTo>
                  <a:lnTo>
                    <a:pt x="2976" y="3034"/>
                  </a:lnTo>
                  <a:lnTo>
                    <a:pt x="2973" y="3081"/>
                  </a:lnTo>
                  <a:lnTo>
                    <a:pt x="2964" y="3126"/>
                  </a:lnTo>
                  <a:lnTo>
                    <a:pt x="2949" y="3168"/>
                  </a:lnTo>
                  <a:lnTo>
                    <a:pt x="2929" y="3209"/>
                  </a:lnTo>
                  <a:lnTo>
                    <a:pt x="2904" y="3246"/>
                  </a:lnTo>
                  <a:lnTo>
                    <a:pt x="2875" y="3279"/>
                  </a:lnTo>
                  <a:lnTo>
                    <a:pt x="2842" y="3308"/>
                  </a:lnTo>
                  <a:lnTo>
                    <a:pt x="2805" y="3333"/>
                  </a:lnTo>
                  <a:lnTo>
                    <a:pt x="2764" y="3353"/>
                  </a:lnTo>
                  <a:lnTo>
                    <a:pt x="2722" y="3368"/>
                  </a:lnTo>
                  <a:lnTo>
                    <a:pt x="2677" y="3377"/>
                  </a:lnTo>
                  <a:lnTo>
                    <a:pt x="2630" y="3380"/>
                  </a:lnTo>
                  <a:lnTo>
                    <a:pt x="2583" y="3377"/>
                  </a:lnTo>
                  <a:lnTo>
                    <a:pt x="2539" y="3368"/>
                  </a:lnTo>
                  <a:lnTo>
                    <a:pt x="2496" y="3353"/>
                  </a:lnTo>
                  <a:lnTo>
                    <a:pt x="2456" y="3333"/>
                  </a:lnTo>
                  <a:lnTo>
                    <a:pt x="2420" y="3308"/>
                  </a:lnTo>
                  <a:lnTo>
                    <a:pt x="2386" y="3279"/>
                  </a:lnTo>
                  <a:lnTo>
                    <a:pt x="2357" y="3246"/>
                  </a:lnTo>
                  <a:lnTo>
                    <a:pt x="2332" y="3209"/>
                  </a:lnTo>
                  <a:lnTo>
                    <a:pt x="2312" y="3168"/>
                  </a:lnTo>
                  <a:lnTo>
                    <a:pt x="2297" y="3126"/>
                  </a:lnTo>
                  <a:lnTo>
                    <a:pt x="2288" y="3081"/>
                  </a:lnTo>
                  <a:lnTo>
                    <a:pt x="2284" y="3034"/>
                  </a:lnTo>
                  <a:lnTo>
                    <a:pt x="2288" y="2991"/>
                  </a:lnTo>
                  <a:lnTo>
                    <a:pt x="2295" y="2949"/>
                  </a:lnTo>
                  <a:lnTo>
                    <a:pt x="2308" y="2909"/>
                  </a:lnTo>
                  <a:lnTo>
                    <a:pt x="2326" y="2872"/>
                  </a:lnTo>
                  <a:lnTo>
                    <a:pt x="2348" y="2836"/>
                  </a:lnTo>
                  <a:lnTo>
                    <a:pt x="2374" y="2804"/>
                  </a:lnTo>
                  <a:lnTo>
                    <a:pt x="1620" y="2804"/>
                  </a:lnTo>
                  <a:lnTo>
                    <a:pt x="1646" y="2836"/>
                  </a:lnTo>
                  <a:lnTo>
                    <a:pt x="1668" y="2872"/>
                  </a:lnTo>
                  <a:lnTo>
                    <a:pt x="1685" y="2909"/>
                  </a:lnTo>
                  <a:lnTo>
                    <a:pt x="1699" y="2949"/>
                  </a:lnTo>
                  <a:lnTo>
                    <a:pt x="1706" y="2991"/>
                  </a:lnTo>
                  <a:lnTo>
                    <a:pt x="1708" y="3034"/>
                  </a:lnTo>
                  <a:lnTo>
                    <a:pt x="1706" y="3081"/>
                  </a:lnTo>
                  <a:lnTo>
                    <a:pt x="1696" y="3126"/>
                  </a:lnTo>
                  <a:lnTo>
                    <a:pt x="1682" y="3168"/>
                  </a:lnTo>
                  <a:lnTo>
                    <a:pt x="1661" y="3209"/>
                  </a:lnTo>
                  <a:lnTo>
                    <a:pt x="1636" y="3246"/>
                  </a:lnTo>
                  <a:lnTo>
                    <a:pt x="1608" y="3279"/>
                  </a:lnTo>
                  <a:lnTo>
                    <a:pt x="1574" y="3308"/>
                  </a:lnTo>
                  <a:lnTo>
                    <a:pt x="1537" y="3333"/>
                  </a:lnTo>
                  <a:lnTo>
                    <a:pt x="1498" y="3353"/>
                  </a:lnTo>
                  <a:lnTo>
                    <a:pt x="1455" y="3368"/>
                  </a:lnTo>
                  <a:lnTo>
                    <a:pt x="1409" y="3377"/>
                  </a:lnTo>
                  <a:lnTo>
                    <a:pt x="1364" y="3380"/>
                  </a:lnTo>
                  <a:lnTo>
                    <a:pt x="1317" y="3377"/>
                  </a:lnTo>
                  <a:lnTo>
                    <a:pt x="1271" y="3368"/>
                  </a:lnTo>
                  <a:lnTo>
                    <a:pt x="1228" y="3353"/>
                  </a:lnTo>
                  <a:lnTo>
                    <a:pt x="1189" y="3333"/>
                  </a:lnTo>
                  <a:lnTo>
                    <a:pt x="1152" y="3308"/>
                  </a:lnTo>
                  <a:lnTo>
                    <a:pt x="1119" y="3279"/>
                  </a:lnTo>
                  <a:lnTo>
                    <a:pt x="1090" y="3246"/>
                  </a:lnTo>
                  <a:lnTo>
                    <a:pt x="1065" y="3209"/>
                  </a:lnTo>
                  <a:lnTo>
                    <a:pt x="1045" y="3168"/>
                  </a:lnTo>
                  <a:lnTo>
                    <a:pt x="1030" y="3126"/>
                  </a:lnTo>
                  <a:lnTo>
                    <a:pt x="1021" y="3081"/>
                  </a:lnTo>
                  <a:lnTo>
                    <a:pt x="1018" y="3034"/>
                  </a:lnTo>
                  <a:lnTo>
                    <a:pt x="1020" y="2991"/>
                  </a:lnTo>
                  <a:lnTo>
                    <a:pt x="1029" y="2949"/>
                  </a:lnTo>
                  <a:lnTo>
                    <a:pt x="1042" y="2909"/>
                  </a:lnTo>
                  <a:lnTo>
                    <a:pt x="1059" y="2872"/>
                  </a:lnTo>
                  <a:lnTo>
                    <a:pt x="1081" y="2836"/>
                  </a:lnTo>
                  <a:lnTo>
                    <a:pt x="1106" y="2804"/>
                  </a:lnTo>
                  <a:lnTo>
                    <a:pt x="1018" y="2804"/>
                  </a:lnTo>
                  <a:lnTo>
                    <a:pt x="995" y="2801"/>
                  </a:lnTo>
                  <a:lnTo>
                    <a:pt x="973" y="2793"/>
                  </a:lnTo>
                  <a:lnTo>
                    <a:pt x="955" y="2780"/>
                  </a:lnTo>
                  <a:lnTo>
                    <a:pt x="939" y="2764"/>
                  </a:lnTo>
                  <a:lnTo>
                    <a:pt x="928" y="2743"/>
                  </a:lnTo>
                  <a:lnTo>
                    <a:pt x="923" y="2721"/>
                  </a:lnTo>
                  <a:lnTo>
                    <a:pt x="922" y="2698"/>
                  </a:lnTo>
                  <a:lnTo>
                    <a:pt x="927" y="2675"/>
                  </a:lnTo>
                  <a:lnTo>
                    <a:pt x="1100" y="2195"/>
                  </a:lnTo>
                  <a:lnTo>
                    <a:pt x="1109" y="2176"/>
                  </a:lnTo>
                  <a:lnTo>
                    <a:pt x="1124" y="2159"/>
                  </a:lnTo>
                  <a:lnTo>
                    <a:pt x="1140" y="2146"/>
                  </a:lnTo>
                  <a:lnTo>
                    <a:pt x="1159" y="2137"/>
                  </a:lnTo>
                  <a:lnTo>
                    <a:pt x="562" y="415"/>
                  </a:lnTo>
                  <a:lnTo>
                    <a:pt x="73" y="223"/>
                  </a:lnTo>
                  <a:lnTo>
                    <a:pt x="52" y="212"/>
                  </a:lnTo>
                  <a:lnTo>
                    <a:pt x="35" y="199"/>
                  </a:lnTo>
                  <a:lnTo>
                    <a:pt x="21" y="181"/>
                  </a:lnTo>
                  <a:lnTo>
                    <a:pt x="10" y="162"/>
                  </a:lnTo>
                  <a:lnTo>
                    <a:pt x="3" y="141"/>
                  </a:lnTo>
                  <a:lnTo>
                    <a:pt x="0" y="119"/>
                  </a:lnTo>
                  <a:lnTo>
                    <a:pt x="2" y="96"/>
                  </a:lnTo>
                  <a:lnTo>
                    <a:pt x="8" y="73"/>
                  </a:lnTo>
                  <a:lnTo>
                    <a:pt x="19" y="53"/>
                  </a:lnTo>
                  <a:lnTo>
                    <a:pt x="33" y="35"/>
                  </a:lnTo>
                  <a:lnTo>
                    <a:pt x="50" y="21"/>
                  </a:lnTo>
                  <a:lnTo>
                    <a:pt x="69" y="10"/>
                  </a:lnTo>
                  <a:lnTo>
                    <a:pt x="91" y="4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 flipH="1">
            <a:off x="1707254" y="528604"/>
            <a:ext cx="3413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Your Title</a:t>
            </a:r>
            <a:endParaRPr lang="ko-KR" altLang="en-US" sz="36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6499205" y="2187922"/>
            <a:ext cx="2578356" cy="559677"/>
            <a:chOff x="6088124" y="2163225"/>
            <a:chExt cx="2578356" cy="644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5" name="그룹 54"/>
            <p:cNvGrpSpPr/>
            <p:nvPr/>
          </p:nvGrpSpPr>
          <p:grpSpPr>
            <a:xfrm>
              <a:off x="6088124" y="2163225"/>
              <a:ext cx="2578356" cy="644950"/>
              <a:chOff x="6096000" y="3098800"/>
              <a:chExt cx="1356360" cy="681864"/>
            </a:xfrm>
          </p:grpSpPr>
          <p:sp>
            <p:nvSpPr>
              <p:cNvPr id="56" name="오각형 55"/>
              <p:cNvSpPr/>
              <p:nvPr/>
            </p:nvSpPr>
            <p:spPr>
              <a:xfrm>
                <a:off x="6096000" y="3098800"/>
                <a:ext cx="1066800" cy="681864"/>
              </a:xfrm>
              <a:prstGeom prst="homePlate">
                <a:avLst>
                  <a:gd name="adj" fmla="val 0"/>
                </a:avLst>
              </a:prstGeom>
              <a:solidFill>
                <a:srgbClr val="FFE6C1"/>
              </a:solidFill>
              <a:ln>
                <a:solidFill>
                  <a:srgbClr val="FFE6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갈매기형 수장 56"/>
              <p:cNvSpPr/>
              <p:nvPr/>
            </p:nvSpPr>
            <p:spPr>
              <a:xfrm flipH="1">
                <a:off x="6873240" y="3098800"/>
                <a:ext cx="579120" cy="681864"/>
              </a:xfrm>
              <a:prstGeom prst="chevron">
                <a:avLst/>
              </a:prstGeom>
              <a:solidFill>
                <a:srgbClr val="FFE6C1"/>
              </a:solidFill>
              <a:ln>
                <a:solidFill>
                  <a:srgbClr val="FFE6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직사각형 57"/>
            <p:cNvSpPr/>
            <p:nvPr/>
          </p:nvSpPr>
          <p:spPr>
            <a:xfrm>
              <a:off x="6421551" y="2220032"/>
              <a:ext cx="784189" cy="532005"/>
            </a:xfrm>
            <a:prstGeom prst="rect">
              <a:avLst/>
            </a:prstGeom>
            <a:solidFill>
              <a:srgbClr val="FFE6C1"/>
            </a:solidFill>
            <a:ln>
              <a:solidFill>
                <a:srgbClr val="FFE6C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Text </a:t>
              </a:r>
              <a:endParaRPr lang="ko-KR" altLang="en-US" sz="2400" spc="-15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6422130" y="2918377"/>
            <a:ext cx="449446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텍스트를 입력하세요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 - - - - - - - - - - - - - - - - - - - - - - - - - - - - - - - - - - - - - - - - </a:t>
            </a:r>
            <a:r>
              <a:rPr lang="ko-KR" altLang="en-US" spc="-150" dirty="0" err="1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</a:t>
            </a:r>
            <a:r>
              <a:rPr lang="ko-KR" altLang="en-US" spc="-150" dirty="0" err="1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- - - - - - - - - - - - - - -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예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참고로 왼쪽 사진은 제가 좋아하는 배우입니다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 - - - - - - - - - - - - - - - - - - - - - - - - - - - - - - - - - - - - - - - - - - - - - - - - - - - - - - - - - - - - - - - - - - - - - - - - - - - - - - - - - - - - - - - - - - - - - - - - - - - - - - - - - - - - - - - - - - - - - - - - - - - - - - - - - - - - - - - - - - - - - - - - - - - - - - - - - - - - - - - - -</a:t>
            </a:r>
            <a:endParaRPr lang="ko-KR" altLang="en-US" spc="-150" dirty="0">
              <a:solidFill>
                <a:schemeClr val="bg2">
                  <a:lumMod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124655" y="2467761"/>
            <a:ext cx="4514484" cy="3285616"/>
            <a:chOff x="1181100" y="2467761"/>
            <a:chExt cx="4514484" cy="32856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한쪽 모서리가 잘린 사각형 42"/>
            <p:cNvSpPr/>
            <p:nvPr/>
          </p:nvSpPr>
          <p:spPr>
            <a:xfrm>
              <a:off x="1181100" y="2467761"/>
              <a:ext cx="4514484" cy="32856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539" y="2703793"/>
              <a:ext cx="4106810" cy="248892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890719" y="2169370"/>
            <a:ext cx="2578356" cy="562551"/>
            <a:chOff x="794764" y="2169370"/>
            <a:chExt cx="2578356" cy="5625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9" name="그룹 48"/>
            <p:cNvGrpSpPr/>
            <p:nvPr/>
          </p:nvGrpSpPr>
          <p:grpSpPr>
            <a:xfrm>
              <a:off x="794764" y="2169370"/>
              <a:ext cx="2578356" cy="562551"/>
              <a:chOff x="6096000" y="3098800"/>
              <a:chExt cx="1356360" cy="681864"/>
            </a:xfrm>
          </p:grpSpPr>
          <p:sp>
            <p:nvSpPr>
              <p:cNvPr id="47" name="오각형 46"/>
              <p:cNvSpPr/>
              <p:nvPr/>
            </p:nvSpPr>
            <p:spPr>
              <a:xfrm>
                <a:off x="6096000" y="3098800"/>
                <a:ext cx="1066800" cy="681864"/>
              </a:xfrm>
              <a:prstGeom prst="homePlate">
                <a:avLst>
                  <a:gd name="adj" fmla="val 0"/>
                </a:avLst>
              </a:prstGeom>
              <a:solidFill>
                <a:srgbClr val="FFE6C1"/>
              </a:solidFill>
              <a:ln>
                <a:solidFill>
                  <a:srgbClr val="FFE6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갈매기형 수장 47"/>
              <p:cNvSpPr/>
              <p:nvPr/>
            </p:nvSpPr>
            <p:spPr>
              <a:xfrm flipH="1">
                <a:off x="6873240" y="3098800"/>
                <a:ext cx="579120" cy="681864"/>
              </a:xfrm>
              <a:prstGeom prst="chevron">
                <a:avLst/>
              </a:prstGeom>
              <a:solidFill>
                <a:srgbClr val="FFE6C1"/>
              </a:solidFill>
              <a:ln>
                <a:solidFill>
                  <a:srgbClr val="FFE6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직사각형 50"/>
            <p:cNvSpPr/>
            <p:nvPr/>
          </p:nvSpPr>
          <p:spPr>
            <a:xfrm>
              <a:off x="1132898" y="2221540"/>
              <a:ext cx="1616148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Image title</a:t>
              </a:r>
              <a:endParaRPr lang="ko-KR" altLang="en-US" sz="2600" spc="-15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263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9069970" y="548972"/>
            <a:ext cx="2357746" cy="768848"/>
            <a:chOff x="6202681" y="278719"/>
            <a:chExt cx="2357746" cy="768848"/>
          </a:xfrm>
        </p:grpSpPr>
        <p:sp>
          <p:nvSpPr>
            <p:cNvPr id="4" name="TextBox 3"/>
            <p:cNvSpPr txBox="1"/>
            <p:nvPr/>
          </p:nvSpPr>
          <p:spPr>
            <a:xfrm>
              <a:off x="6202681" y="739790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Your Title Here !!!!!!!!!!</a:t>
              </a: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266717" y="278719"/>
              <a:ext cx="2247989" cy="386373"/>
              <a:chOff x="3279677" y="3047013"/>
              <a:chExt cx="5566128" cy="956678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3279677" y="3047013"/>
                <a:ext cx="5566128" cy="956678"/>
                <a:chOff x="3279677" y="3047013"/>
                <a:chExt cx="5566128" cy="956678"/>
              </a:xfrm>
            </p:grpSpPr>
            <p:grpSp>
              <p:nvGrpSpPr>
                <p:cNvPr id="15" name="그룹 14"/>
                <p:cNvGrpSpPr/>
                <p:nvPr/>
              </p:nvGrpSpPr>
              <p:grpSpPr>
                <a:xfrm>
                  <a:off x="3279677" y="3047013"/>
                  <a:ext cx="5566128" cy="956678"/>
                  <a:chOff x="3279677" y="3047013"/>
                  <a:chExt cx="5566128" cy="956678"/>
                </a:xfrm>
              </p:grpSpPr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3279677" y="3047013"/>
                    <a:ext cx="5566128" cy="956678"/>
                    <a:chOff x="3279677" y="3047013"/>
                    <a:chExt cx="5566128" cy="956678"/>
                  </a:xfrm>
                </p:grpSpPr>
                <p:grpSp>
                  <p:nvGrpSpPr>
                    <p:cNvPr id="28" name="그룹 27"/>
                    <p:cNvGrpSpPr/>
                    <p:nvPr/>
                  </p:nvGrpSpPr>
                  <p:grpSpPr>
                    <a:xfrm>
                      <a:off x="3279677" y="3047013"/>
                      <a:ext cx="5566128" cy="956678"/>
                      <a:chOff x="3279677" y="3047013"/>
                      <a:chExt cx="5566128" cy="956678"/>
                    </a:xfrm>
                  </p:grpSpPr>
                  <p:grpSp>
                    <p:nvGrpSpPr>
                      <p:cNvPr id="30" name="그룹 29"/>
                      <p:cNvGrpSpPr/>
                      <p:nvPr/>
                    </p:nvGrpSpPr>
                    <p:grpSpPr>
                      <a:xfrm>
                        <a:off x="3279677" y="3047013"/>
                        <a:ext cx="5566128" cy="956678"/>
                        <a:chOff x="3703320" y="3535680"/>
                        <a:chExt cx="3901440" cy="670560"/>
                      </a:xfrm>
                    </p:grpSpPr>
                    <p:sp>
                      <p:nvSpPr>
                        <p:cNvPr id="32" name="직사각형 31"/>
                        <p:cNvSpPr/>
                        <p:nvPr/>
                      </p:nvSpPr>
                      <p:spPr>
                        <a:xfrm>
                          <a:off x="370332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565A"/>
                        </a:solidFill>
                        <a:ln>
                          <a:solidFill>
                            <a:srgbClr val="FF565A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3" name="직사각형 32"/>
                        <p:cNvSpPr/>
                        <p:nvPr/>
                      </p:nvSpPr>
                      <p:spPr>
                        <a:xfrm>
                          <a:off x="451104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8878"/>
                        </a:solidFill>
                        <a:ln>
                          <a:solidFill>
                            <a:srgbClr val="FF887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4" name="직사각형 33"/>
                        <p:cNvSpPr/>
                        <p:nvPr/>
                      </p:nvSpPr>
                      <p:spPr>
                        <a:xfrm>
                          <a:off x="531876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B89B"/>
                        </a:solidFill>
                        <a:ln>
                          <a:solidFill>
                            <a:srgbClr val="FFB89B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5" name="직사각형 34"/>
                        <p:cNvSpPr/>
                        <p:nvPr/>
                      </p:nvSpPr>
                      <p:spPr>
                        <a:xfrm>
                          <a:off x="612648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FFE6C1"/>
                        </a:solidFill>
                        <a:ln>
                          <a:solidFill>
                            <a:srgbClr val="FFE6C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36" name="직사각형 35"/>
                        <p:cNvSpPr/>
                        <p:nvPr/>
                      </p:nvSpPr>
                      <p:spPr>
                        <a:xfrm>
                          <a:off x="6934200" y="3535680"/>
                          <a:ext cx="670560" cy="670560"/>
                        </a:xfrm>
                        <a:prstGeom prst="rect">
                          <a:avLst/>
                        </a:prstGeom>
                        <a:solidFill>
                          <a:srgbClr val="84CDC2"/>
                        </a:solidFill>
                        <a:ln>
                          <a:solidFill>
                            <a:srgbClr val="84CDC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31" name="Freeform 6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3415372" y="3177833"/>
                        <a:ext cx="685288" cy="695038"/>
                      </a:xfrm>
                      <a:custGeom>
                        <a:avLst/>
                        <a:gdLst>
                          <a:gd name="T0" fmla="*/ 651 w 3938"/>
                          <a:gd name="T1" fmla="*/ 2980 h 3989"/>
                          <a:gd name="T2" fmla="*/ 1140 w 3938"/>
                          <a:gd name="T3" fmla="*/ 3510 h 3989"/>
                          <a:gd name="T4" fmla="*/ 1628 w 3938"/>
                          <a:gd name="T5" fmla="*/ 3561 h 3989"/>
                          <a:gd name="T6" fmla="*/ 1174 w 3938"/>
                          <a:gd name="T7" fmla="*/ 2873 h 3989"/>
                          <a:gd name="T8" fmla="*/ 2354 w 3938"/>
                          <a:gd name="T9" fmla="*/ 3497 h 3989"/>
                          <a:gd name="T10" fmla="*/ 2700 w 3938"/>
                          <a:gd name="T11" fmla="*/ 3562 h 3989"/>
                          <a:gd name="T12" fmla="*/ 3330 w 3938"/>
                          <a:gd name="T13" fmla="*/ 2984 h 3989"/>
                          <a:gd name="T14" fmla="*/ 2763 w 3938"/>
                          <a:gd name="T15" fmla="*/ 2859 h 3989"/>
                          <a:gd name="T16" fmla="*/ 1358 w 3938"/>
                          <a:gd name="T17" fmla="*/ 3027 h 3989"/>
                          <a:gd name="T18" fmla="*/ 1783 w 3938"/>
                          <a:gd name="T19" fmla="*/ 3606 h 3989"/>
                          <a:gd name="T20" fmla="*/ 2036 w 3938"/>
                          <a:gd name="T21" fmla="*/ 3726 h 3989"/>
                          <a:gd name="T22" fmla="*/ 2433 w 3938"/>
                          <a:gd name="T23" fmla="*/ 3245 h 3989"/>
                          <a:gd name="T24" fmla="*/ 2259 w 3938"/>
                          <a:gd name="T25" fmla="*/ 2828 h 3989"/>
                          <a:gd name="T26" fmla="*/ 2801 w 3938"/>
                          <a:gd name="T27" fmla="*/ 2777 h 3989"/>
                          <a:gd name="T28" fmla="*/ 3377 w 3938"/>
                          <a:gd name="T29" fmla="*/ 2910 h 3989"/>
                          <a:gd name="T30" fmla="*/ 3673 w 3938"/>
                          <a:gd name="T31" fmla="*/ 2146 h 3989"/>
                          <a:gd name="T32" fmla="*/ 2537 w 3938"/>
                          <a:gd name="T33" fmla="*/ 2752 h 3989"/>
                          <a:gd name="T34" fmla="*/ 2892 w 3938"/>
                          <a:gd name="T35" fmla="*/ 2038 h 3989"/>
                          <a:gd name="T36" fmla="*/ 1229 w 3938"/>
                          <a:gd name="T37" fmla="*/ 2779 h 3989"/>
                          <a:gd name="T38" fmla="*/ 1039 w 3938"/>
                          <a:gd name="T39" fmla="*/ 2038 h 3989"/>
                          <a:gd name="T40" fmla="*/ 479 w 3938"/>
                          <a:gd name="T41" fmla="*/ 2844 h 3989"/>
                          <a:gd name="T42" fmla="*/ 959 w 3938"/>
                          <a:gd name="T43" fmla="*/ 2816 h 3989"/>
                          <a:gd name="T44" fmla="*/ 952 w 3938"/>
                          <a:gd name="T45" fmla="*/ 2038 h 3989"/>
                          <a:gd name="T46" fmla="*/ 2011 w 3938"/>
                          <a:gd name="T47" fmla="*/ 1260 h 3989"/>
                          <a:gd name="T48" fmla="*/ 2712 w 3938"/>
                          <a:gd name="T49" fmla="*/ 1232 h 3989"/>
                          <a:gd name="T50" fmla="*/ 1926 w 3938"/>
                          <a:gd name="T51" fmla="*/ 1952 h 3989"/>
                          <a:gd name="T52" fmla="*/ 3415 w 3938"/>
                          <a:gd name="T53" fmla="*/ 1071 h 3989"/>
                          <a:gd name="T54" fmla="*/ 2897 w 3938"/>
                          <a:gd name="T55" fmla="*/ 1210 h 3989"/>
                          <a:gd name="T56" fmla="*/ 3679 w 3938"/>
                          <a:gd name="T57" fmla="*/ 1952 h 3989"/>
                          <a:gd name="T58" fmla="*/ 3415 w 3938"/>
                          <a:gd name="T59" fmla="*/ 1071 h 3989"/>
                          <a:gd name="T60" fmla="*/ 266 w 3938"/>
                          <a:gd name="T61" fmla="*/ 1844 h 3989"/>
                          <a:gd name="T62" fmla="*/ 1131 w 3938"/>
                          <a:gd name="T63" fmla="*/ 1209 h 3989"/>
                          <a:gd name="T64" fmla="*/ 559 w 3938"/>
                          <a:gd name="T65" fmla="*/ 1079 h 3989"/>
                          <a:gd name="T66" fmla="*/ 1044 w 3938"/>
                          <a:gd name="T67" fmla="*/ 538 h 3989"/>
                          <a:gd name="T68" fmla="*/ 686 w 3938"/>
                          <a:gd name="T69" fmla="*/ 1030 h 3989"/>
                          <a:gd name="T70" fmla="*/ 1264 w 3938"/>
                          <a:gd name="T71" fmla="*/ 947 h 3989"/>
                          <a:gd name="T72" fmla="*/ 1722 w 3938"/>
                          <a:gd name="T73" fmla="*/ 321 h 3989"/>
                          <a:gd name="T74" fmla="*/ 2515 w 3938"/>
                          <a:gd name="T75" fmla="*/ 708 h 3989"/>
                          <a:gd name="T76" fmla="*/ 3090 w 3938"/>
                          <a:gd name="T77" fmla="*/ 1088 h 3989"/>
                          <a:gd name="T78" fmla="*/ 3170 w 3938"/>
                          <a:gd name="T79" fmla="*/ 763 h 3989"/>
                          <a:gd name="T80" fmla="*/ 2374 w 3938"/>
                          <a:gd name="T81" fmla="*/ 311 h 3989"/>
                          <a:gd name="T82" fmla="*/ 2581 w 3938"/>
                          <a:gd name="T83" fmla="*/ 1158 h 3989"/>
                          <a:gd name="T84" fmla="*/ 2287 w 3938"/>
                          <a:gd name="T85" fmla="*/ 551 h 3989"/>
                          <a:gd name="T86" fmla="*/ 1894 w 3938"/>
                          <a:gd name="T87" fmla="*/ 265 h 3989"/>
                          <a:gd name="T88" fmla="*/ 1498 w 3938"/>
                          <a:gd name="T89" fmla="*/ 743 h 3989"/>
                          <a:gd name="T90" fmla="*/ 1676 w 3938"/>
                          <a:gd name="T91" fmla="*/ 1165 h 3989"/>
                          <a:gd name="T92" fmla="*/ 2454 w 3938"/>
                          <a:gd name="T93" fmla="*/ 61 h 3989"/>
                          <a:gd name="T94" fmla="*/ 3361 w 3938"/>
                          <a:gd name="T95" fmla="*/ 586 h 3989"/>
                          <a:gd name="T96" fmla="*/ 3877 w 3938"/>
                          <a:gd name="T97" fmla="*/ 1505 h 3989"/>
                          <a:gd name="T98" fmla="*/ 3845 w 3938"/>
                          <a:gd name="T99" fmla="*/ 2602 h 3989"/>
                          <a:gd name="T100" fmla="*/ 3276 w 3938"/>
                          <a:gd name="T101" fmla="*/ 3486 h 3989"/>
                          <a:gd name="T102" fmla="*/ 2335 w 3938"/>
                          <a:gd name="T103" fmla="*/ 3954 h 3989"/>
                          <a:gd name="T104" fmla="*/ 1258 w 3938"/>
                          <a:gd name="T105" fmla="*/ 3856 h 3989"/>
                          <a:gd name="T106" fmla="*/ 423 w 3938"/>
                          <a:gd name="T107" fmla="*/ 3229 h 3989"/>
                          <a:gd name="T108" fmla="*/ 16 w 3938"/>
                          <a:gd name="T109" fmla="*/ 2245 h 3989"/>
                          <a:gd name="T110" fmla="*/ 180 w 3938"/>
                          <a:gd name="T111" fmla="*/ 1165 h 3989"/>
                          <a:gd name="T112" fmla="*/ 845 w 3938"/>
                          <a:gd name="T113" fmla="*/ 359 h 3989"/>
                          <a:gd name="T114" fmla="*/ 1845 w 3938"/>
                          <a:gd name="T115" fmla="*/ 5 h 39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</a:cxnLst>
                        <a:rect l="0" t="0" r="r" b="b"/>
                        <a:pathLst>
                          <a:path w="3938" h="3989">
                            <a:moveTo>
                              <a:pt x="1174" y="2873"/>
                            </a:moveTo>
                            <a:lnTo>
                              <a:pt x="1083" y="2885"/>
                            </a:lnTo>
                            <a:lnTo>
                              <a:pt x="1001" y="2898"/>
                            </a:lnTo>
                            <a:lnTo>
                              <a:pt x="925" y="2912"/>
                            </a:lnTo>
                            <a:lnTo>
                              <a:pt x="858" y="2925"/>
                            </a:lnTo>
                            <a:lnTo>
                              <a:pt x="796" y="2939"/>
                            </a:lnTo>
                            <a:lnTo>
                              <a:pt x="742" y="2953"/>
                            </a:lnTo>
                            <a:lnTo>
                              <a:pt x="692" y="2967"/>
                            </a:lnTo>
                            <a:lnTo>
                              <a:pt x="651" y="2980"/>
                            </a:lnTo>
                            <a:lnTo>
                              <a:pt x="614" y="2994"/>
                            </a:lnTo>
                            <a:lnTo>
                              <a:pt x="582" y="3007"/>
                            </a:lnTo>
                            <a:lnTo>
                              <a:pt x="647" y="3093"/>
                            </a:lnTo>
                            <a:lnTo>
                              <a:pt x="718" y="3175"/>
                            </a:lnTo>
                            <a:lnTo>
                              <a:pt x="793" y="3253"/>
                            </a:lnTo>
                            <a:lnTo>
                              <a:pt x="874" y="3325"/>
                            </a:lnTo>
                            <a:lnTo>
                              <a:pt x="959" y="3392"/>
                            </a:lnTo>
                            <a:lnTo>
                              <a:pt x="1047" y="3454"/>
                            </a:lnTo>
                            <a:lnTo>
                              <a:pt x="1140" y="3510"/>
                            </a:lnTo>
                            <a:lnTo>
                              <a:pt x="1236" y="3561"/>
                            </a:lnTo>
                            <a:lnTo>
                              <a:pt x="1336" y="3605"/>
                            </a:lnTo>
                            <a:lnTo>
                              <a:pt x="1439" y="3642"/>
                            </a:lnTo>
                            <a:lnTo>
                              <a:pt x="1544" y="3673"/>
                            </a:lnTo>
                            <a:lnTo>
                              <a:pt x="1653" y="3698"/>
                            </a:lnTo>
                            <a:lnTo>
                              <a:pt x="1765" y="3716"/>
                            </a:lnTo>
                            <a:lnTo>
                              <a:pt x="1722" y="3668"/>
                            </a:lnTo>
                            <a:lnTo>
                              <a:pt x="1676" y="3617"/>
                            </a:lnTo>
                            <a:lnTo>
                              <a:pt x="1628" y="3561"/>
                            </a:lnTo>
                            <a:lnTo>
                              <a:pt x="1577" y="3500"/>
                            </a:lnTo>
                            <a:lnTo>
                              <a:pt x="1527" y="3435"/>
                            </a:lnTo>
                            <a:lnTo>
                              <a:pt x="1474" y="3365"/>
                            </a:lnTo>
                            <a:lnTo>
                              <a:pt x="1422" y="3291"/>
                            </a:lnTo>
                            <a:lnTo>
                              <a:pt x="1370" y="3215"/>
                            </a:lnTo>
                            <a:lnTo>
                              <a:pt x="1319" y="3134"/>
                            </a:lnTo>
                            <a:lnTo>
                              <a:pt x="1268" y="3050"/>
                            </a:lnTo>
                            <a:lnTo>
                              <a:pt x="1220" y="2963"/>
                            </a:lnTo>
                            <a:lnTo>
                              <a:pt x="1174" y="2873"/>
                            </a:lnTo>
                            <a:close/>
                            <a:moveTo>
                              <a:pt x="2763" y="2859"/>
                            </a:moveTo>
                            <a:lnTo>
                              <a:pt x="2716" y="2952"/>
                            </a:lnTo>
                            <a:lnTo>
                              <a:pt x="2668" y="3040"/>
                            </a:lnTo>
                            <a:lnTo>
                              <a:pt x="2618" y="3125"/>
                            </a:lnTo>
                            <a:lnTo>
                              <a:pt x="2565" y="3208"/>
                            </a:lnTo>
                            <a:lnTo>
                              <a:pt x="2512" y="3286"/>
                            </a:lnTo>
                            <a:lnTo>
                              <a:pt x="2459" y="3361"/>
                            </a:lnTo>
                            <a:lnTo>
                              <a:pt x="2406" y="3431"/>
                            </a:lnTo>
                            <a:lnTo>
                              <a:pt x="2354" y="3497"/>
                            </a:lnTo>
                            <a:lnTo>
                              <a:pt x="2303" y="3560"/>
                            </a:lnTo>
                            <a:lnTo>
                              <a:pt x="2254" y="3617"/>
                            </a:lnTo>
                            <a:lnTo>
                              <a:pt x="2208" y="3670"/>
                            </a:lnTo>
                            <a:lnTo>
                              <a:pt x="2164" y="3717"/>
                            </a:lnTo>
                            <a:lnTo>
                              <a:pt x="2277" y="3701"/>
                            </a:lnTo>
                            <a:lnTo>
                              <a:pt x="2387" y="3676"/>
                            </a:lnTo>
                            <a:lnTo>
                              <a:pt x="2494" y="3645"/>
                            </a:lnTo>
                            <a:lnTo>
                              <a:pt x="2599" y="3606"/>
                            </a:lnTo>
                            <a:lnTo>
                              <a:pt x="2700" y="3562"/>
                            </a:lnTo>
                            <a:lnTo>
                              <a:pt x="2798" y="3511"/>
                            </a:lnTo>
                            <a:lnTo>
                              <a:pt x="2892" y="3454"/>
                            </a:lnTo>
                            <a:lnTo>
                              <a:pt x="2982" y="3391"/>
                            </a:lnTo>
                            <a:lnTo>
                              <a:pt x="3067" y="3322"/>
                            </a:lnTo>
                            <a:lnTo>
                              <a:pt x="3149" y="3249"/>
                            </a:lnTo>
                            <a:lnTo>
                              <a:pt x="3225" y="3170"/>
                            </a:lnTo>
                            <a:lnTo>
                              <a:pt x="3297" y="3086"/>
                            </a:lnTo>
                            <a:lnTo>
                              <a:pt x="3362" y="2998"/>
                            </a:lnTo>
                            <a:lnTo>
                              <a:pt x="3330" y="2984"/>
                            </a:lnTo>
                            <a:lnTo>
                              <a:pt x="3293" y="2970"/>
                            </a:lnTo>
                            <a:lnTo>
                              <a:pt x="3250" y="2955"/>
                            </a:lnTo>
                            <a:lnTo>
                              <a:pt x="3201" y="2940"/>
                            </a:lnTo>
                            <a:lnTo>
                              <a:pt x="3145" y="2925"/>
                            </a:lnTo>
                            <a:lnTo>
                              <a:pt x="3083" y="2910"/>
                            </a:lnTo>
                            <a:lnTo>
                              <a:pt x="3014" y="2897"/>
                            </a:lnTo>
                            <a:lnTo>
                              <a:pt x="2938" y="2883"/>
                            </a:lnTo>
                            <a:lnTo>
                              <a:pt x="2854" y="2870"/>
                            </a:lnTo>
                            <a:lnTo>
                              <a:pt x="2763" y="2859"/>
                            </a:lnTo>
                            <a:close/>
                            <a:moveTo>
                              <a:pt x="1926" y="2827"/>
                            </a:moveTo>
                            <a:lnTo>
                              <a:pt x="1799" y="2829"/>
                            </a:lnTo>
                            <a:lnTo>
                              <a:pt x="1678" y="2834"/>
                            </a:lnTo>
                            <a:lnTo>
                              <a:pt x="1565" y="2839"/>
                            </a:lnTo>
                            <a:lnTo>
                              <a:pt x="1459" y="2847"/>
                            </a:lnTo>
                            <a:lnTo>
                              <a:pt x="1360" y="2854"/>
                            </a:lnTo>
                            <a:lnTo>
                              <a:pt x="1268" y="2863"/>
                            </a:lnTo>
                            <a:lnTo>
                              <a:pt x="1312" y="2947"/>
                            </a:lnTo>
                            <a:lnTo>
                              <a:pt x="1358" y="3027"/>
                            </a:lnTo>
                            <a:lnTo>
                              <a:pt x="1405" y="3105"/>
                            </a:lnTo>
                            <a:lnTo>
                              <a:pt x="1453" y="3180"/>
                            </a:lnTo>
                            <a:lnTo>
                              <a:pt x="1502" y="3251"/>
                            </a:lnTo>
                            <a:lnTo>
                              <a:pt x="1551" y="3320"/>
                            </a:lnTo>
                            <a:lnTo>
                              <a:pt x="1600" y="3385"/>
                            </a:lnTo>
                            <a:lnTo>
                              <a:pt x="1648" y="3446"/>
                            </a:lnTo>
                            <a:lnTo>
                              <a:pt x="1694" y="3503"/>
                            </a:lnTo>
                            <a:lnTo>
                              <a:pt x="1740" y="3556"/>
                            </a:lnTo>
                            <a:lnTo>
                              <a:pt x="1783" y="3606"/>
                            </a:lnTo>
                            <a:lnTo>
                              <a:pt x="1823" y="3650"/>
                            </a:lnTo>
                            <a:lnTo>
                              <a:pt x="1861" y="3689"/>
                            </a:lnTo>
                            <a:lnTo>
                              <a:pt x="1894" y="3726"/>
                            </a:lnTo>
                            <a:lnTo>
                              <a:pt x="1926" y="3727"/>
                            </a:lnTo>
                            <a:lnTo>
                              <a:pt x="1926" y="2827"/>
                            </a:lnTo>
                            <a:close/>
                            <a:moveTo>
                              <a:pt x="2139" y="2826"/>
                            </a:moveTo>
                            <a:lnTo>
                              <a:pt x="2011" y="2826"/>
                            </a:lnTo>
                            <a:lnTo>
                              <a:pt x="2011" y="3727"/>
                            </a:lnTo>
                            <a:lnTo>
                              <a:pt x="2036" y="3726"/>
                            </a:lnTo>
                            <a:lnTo>
                              <a:pt x="2069" y="3689"/>
                            </a:lnTo>
                            <a:lnTo>
                              <a:pt x="2107" y="3650"/>
                            </a:lnTo>
                            <a:lnTo>
                              <a:pt x="2148" y="3605"/>
                            </a:lnTo>
                            <a:lnTo>
                              <a:pt x="2192" y="3555"/>
                            </a:lnTo>
                            <a:lnTo>
                              <a:pt x="2238" y="3501"/>
                            </a:lnTo>
                            <a:lnTo>
                              <a:pt x="2285" y="3442"/>
                            </a:lnTo>
                            <a:lnTo>
                              <a:pt x="2334" y="3380"/>
                            </a:lnTo>
                            <a:lnTo>
                              <a:pt x="2383" y="3314"/>
                            </a:lnTo>
                            <a:lnTo>
                              <a:pt x="2433" y="3245"/>
                            </a:lnTo>
                            <a:lnTo>
                              <a:pt x="2482" y="3171"/>
                            </a:lnTo>
                            <a:lnTo>
                              <a:pt x="2531" y="3095"/>
                            </a:lnTo>
                            <a:lnTo>
                              <a:pt x="2579" y="3017"/>
                            </a:lnTo>
                            <a:lnTo>
                              <a:pt x="2625" y="2934"/>
                            </a:lnTo>
                            <a:lnTo>
                              <a:pt x="2669" y="2849"/>
                            </a:lnTo>
                            <a:lnTo>
                              <a:pt x="2577" y="2842"/>
                            </a:lnTo>
                            <a:lnTo>
                              <a:pt x="2477" y="2836"/>
                            </a:lnTo>
                            <a:lnTo>
                              <a:pt x="2372" y="2831"/>
                            </a:lnTo>
                            <a:lnTo>
                              <a:pt x="2259" y="2828"/>
                            </a:lnTo>
                            <a:lnTo>
                              <a:pt x="2139" y="2826"/>
                            </a:lnTo>
                            <a:close/>
                            <a:moveTo>
                              <a:pt x="2977" y="2038"/>
                            </a:moveTo>
                            <a:lnTo>
                              <a:pt x="2970" y="2149"/>
                            </a:lnTo>
                            <a:lnTo>
                              <a:pt x="2957" y="2259"/>
                            </a:lnTo>
                            <a:lnTo>
                              <a:pt x="2936" y="2366"/>
                            </a:lnTo>
                            <a:lnTo>
                              <a:pt x="2910" y="2472"/>
                            </a:lnTo>
                            <a:lnTo>
                              <a:pt x="2878" y="2576"/>
                            </a:lnTo>
                            <a:lnTo>
                              <a:pt x="2842" y="2677"/>
                            </a:lnTo>
                            <a:lnTo>
                              <a:pt x="2801" y="2777"/>
                            </a:lnTo>
                            <a:lnTo>
                              <a:pt x="2892" y="2788"/>
                            </a:lnTo>
                            <a:lnTo>
                              <a:pt x="2976" y="2802"/>
                            </a:lnTo>
                            <a:lnTo>
                              <a:pt x="3054" y="2816"/>
                            </a:lnTo>
                            <a:lnTo>
                              <a:pt x="3123" y="2832"/>
                            </a:lnTo>
                            <a:lnTo>
                              <a:pt x="3187" y="2847"/>
                            </a:lnTo>
                            <a:lnTo>
                              <a:pt x="3244" y="2863"/>
                            </a:lnTo>
                            <a:lnTo>
                              <a:pt x="3293" y="2879"/>
                            </a:lnTo>
                            <a:lnTo>
                              <a:pt x="3339" y="2894"/>
                            </a:lnTo>
                            <a:lnTo>
                              <a:pt x="3377" y="2910"/>
                            </a:lnTo>
                            <a:lnTo>
                              <a:pt x="3411" y="2925"/>
                            </a:lnTo>
                            <a:lnTo>
                              <a:pt x="3463" y="2838"/>
                            </a:lnTo>
                            <a:lnTo>
                              <a:pt x="3510" y="2747"/>
                            </a:lnTo>
                            <a:lnTo>
                              <a:pt x="3551" y="2653"/>
                            </a:lnTo>
                            <a:lnTo>
                              <a:pt x="3588" y="2557"/>
                            </a:lnTo>
                            <a:lnTo>
                              <a:pt x="3617" y="2457"/>
                            </a:lnTo>
                            <a:lnTo>
                              <a:pt x="3642" y="2356"/>
                            </a:lnTo>
                            <a:lnTo>
                              <a:pt x="3660" y="2252"/>
                            </a:lnTo>
                            <a:lnTo>
                              <a:pt x="3673" y="2146"/>
                            </a:lnTo>
                            <a:lnTo>
                              <a:pt x="3679" y="2038"/>
                            </a:lnTo>
                            <a:lnTo>
                              <a:pt x="2977" y="2038"/>
                            </a:lnTo>
                            <a:close/>
                            <a:moveTo>
                              <a:pt x="2011" y="2038"/>
                            </a:moveTo>
                            <a:lnTo>
                              <a:pt x="2011" y="2739"/>
                            </a:lnTo>
                            <a:lnTo>
                              <a:pt x="2128" y="2739"/>
                            </a:lnTo>
                            <a:lnTo>
                              <a:pt x="2239" y="2741"/>
                            </a:lnTo>
                            <a:lnTo>
                              <a:pt x="2344" y="2743"/>
                            </a:lnTo>
                            <a:lnTo>
                              <a:pt x="2444" y="2747"/>
                            </a:lnTo>
                            <a:lnTo>
                              <a:pt x="2537" y="2752"/>
                            </a:lnTo>
                            <a:lnTo>
                              <a:pt x="2626" y="2759"/>
                            </a:lnTo>
                            <a:lnTo>
                              <a:pt x="2709" y="2767"/>
                            </a:lnTo>
                            <a:lnTo>
                              <a:pt x="2751" y="2668"/>
                            </a:lnTo>
                            <a:lnTo>
                              <a:pt x="2789" y="2568"/>
                            </a:lnTo>
                            <a:lnTo>
                              <a:pt x="2822" y="2466"/>
                            </a:lnTo>
                            <a:lnTo>
                              <a:pt x="2849" y="2361"/>
                            </a:lnTo>
                            <a:lnTo>
                              <a:pt x="2870" y="2255"/>
                            </a:lnTo>
                            <a:lnTo>
                              <a:pt x="2885" y="2148"/>
                            </a:lnTo>
                            <a:lnTo>
                              <a:pt x="2892" y="2038"/>
                            </a:lnTo>
                            <a:lnTo>
                              <a:pt x="2011" y="2038"/>
                            </a:lnTo>
                            <a:close/>
                            <a:moveTo>
                              <a:pt x="1039" y="2038"/>
                            </a:moveTo>
                            <a:lnTo>
                              <a:pt x="1046" y="2149"/>
                            </a:lnTo>
                            <a:lnTo>
                              <a:pt x="1062" y="2259"/>
                            </a:lnTo>
                            <a:lnTo>
                              <a:pt x="1083" y="2367"/>
                            </a:lnTo>
                            <a:lnTo>
                              <a:pt x="1111" y="2473"/>
                            </a:lnTo>
                            <a:lnTo>
                              <a:pt x="1146" y="2577"/>
                            </a:lnTo>
                            <a:lnTo>
                              <a:pt x="1184" y="2679"/>
                            </a:lnTo>
                            <a:lnTo>
                              <a:pt x="1229" y="2779"/>
                            </a:lnTo>
                            <a:lnTo>
                              <a:pt x="1311" y="2771"/>
                            </a:lnTo>
                            <a:lnTo>
                              <a:pt x="1400" y="2763"/>
                            </a:lnTo>
                            <a:lnTo>
                              <a:pt x="1494" y="2757"/>
                            </a:lnTo>
                            <a:lnTo>
                              <a:pt x="1592" y="2751"/>
                            </a:lnTo>
                            <a:lnTo>
                              <a:pt x="1698" y="2747"/>
                            </a:lnTo>
                            <a:lnTo>
                              <a:pt x="1809" y="2743"/>
                            </a:lnTo>
                            <a:lnTo>
                              <a:pt x="1926" y="2741"/>
                            </a:lnTo>
                            <a:lnTo>
                              <a:pt x="1926" y="2038"/>
                            </a:lnTo>
                            <a:lnTo>
                              <a:pt x="1039" y="2038"/>
                            </a:lnTo>
                            <a:close/>
                            <a:moveTo>
                              <a:pt x="260" y="2038"/>
                            </a:moveTo>
                            <a:lnTo>
                              <a:pt x="266" y="2148"/>
                            </a:lnTo>
                            <a:lnTo>
                              <a:pt x="278" y="2254"/>
                            </a:lnTo>
                            <a:lnTo>
                              <a:pt x="297" y="2359"/>
                            </a:lnTo>
                            <a:lnTo>
                              <a:pt x="321" y="2461"/>
                            </a:lnTo>
                            <a:lnTo>
                              <a:pt x="352" y="2561"/>
                            </a:lnTo>
                            <a:lnTo>
                              <a:pt x="389" y="2658"/>
                            </a:lnTo>
                            <a:lnTo>
                              <a:pt x="431" y="2753"/>
                            </a:lnTo>
                            <a:lnTo>
                              <a:pt x="479" y="2844"/>
                            </a:lnTo>
                            <a:lnTo>
                              <a:pt x="531" y="2933"/>
                            </a:lnTo>
                            <a:lnTo>
                              <a:pt x="564" y="2918"/>
                            </a:lnTo>
                            <a:lnTo>
                              <a:pt x="602" y="2904"/>
                            </a:lnTo>
                            <a:lnTo>
                              <a:pt x="646" y="2889"/>
                            </a:lnTo>
                            <a:lnTo>
                              <a:pt x="695" y="2874"/>
                            </a:lnTo>
                            <a:lnTo>
                              <a:pt x="752" y="2859"/>
                            </a:lnTo>
                            <a:lnTo>
                              <a:pt x="813" y="2844"/>
                            </a:lnTo>
                            <a:lnTo>
                              <a:pt x="882" y="2829"/>
                            </a:lnTo>
                            <a:lnTo>
                              <a:pt x="959" y="2816"/>
                            </a:lnTo>
                            <a:lnTo>
                              <a:pt x="1044" y="2803"/>
                            </a:lnTo>
                            <a:lnTo>
                              <a:pt x="1135" y="2791"/>
                            </a:lnTo>
                            <a:lnTo>
                              <a:pt x="1093" y="2689"/>
                            </a:lnTo>
                            <a:lnTo>
                              <a:pt x="1055" y="2586"/>
                            </a:lnTo>
                            <a:lnTo>
                              <a:pt x="1023" y="2481"/>
                            </a:lnTo>
                            <a:lnTo>
                              <a:pt x="996" y="2372"/>
                            </a:lnTo>
                            <a:lnTo>
                              <a:pt x="973" y="2262"/>
                            </a:lnTo>
                            <a:lnTo>
                              <a:pt x="960" y="2151"/>
                            </a:lnTo>
                            <a:lnTo>
                              <a:pt x="952" y="2038"/>
                            </a:lnTo>
                            <a:lnTo>
                              <a:pt x="260" y="2038"/>
                            </a:lnTo>
                            <a:close/>
                            <a:moveTo>
                              <a:pt x="2712" y="1232"/>
                            </a:moveTo>
                            <a:lnTo>
                              <a:pt x="2623" y="1240"/>
                            </a:lnTo>
                            <a:lnTo>
                              <a:pt x="2528" y="1247"/>
                            </a:lnTo>
                            <a:lnTo>
                              <a:pt x="2425" y="1252"/>
                            </a:lnTo>
                            <a:lnTo>
                              <a:pt x="2318" y="1256"/>
                            </a:lnTo>
                            <a:lnTo>
                              <a:pt x="2202" y="1260"/>
                            </a:lnTo>
                            <a:lnTo>
                              <a:pt x="2081" y="1260"/>
                            </a:lnTo>
                            <a:lnTo>
                              <a:pt x="2011" y="1260"/>
                            </a:lnTo>
                            <a:lnTo>
                              <a:pt x="2011" y="1952"/>
                            </a:lnTo>
                            <a:lnTo>
                              <a:pt x="2891" y="1952"/>
                            </a:lnTo>
                            <a:lnTo>
                              <a:pt x="2885" y="1844"/>
                            </a:lnTo>
                            <a:lnTo>
                              <a:pt x="2870" y="1738"/>
                            </a:lnTo>
                            <a:lnTo>
                              <a:pt x="2849" y="1633"/>
                            </a:lnTo>
                            <a:lnTo>
                              <a:pt x="2823" y="1530"/>
                            </a:lnTo>
                            <a:lnTo>
                              <a:pt x="2791" y="1428"/>
                            </a:lnTo>
                            <a:lnTo>
                              <a:pt x="2753" y="1329"/>
                            </a:lnTo>
                            <a:lnTo>
                              <a:pt x="2712" y="1232"/>
                            </a:lnTo>
                            <a:close/>
                            <a:moveTo>
                              <a:pt x="1224" y="1219"/>
                            </a:moveTo>
                            <a:lnTo>
                              <a:pt x="1182" y="1317"/>
                            </a:lnTo>
                            <a:lnTo>
                              <a:pt x="1144" y="1419"/>
                            </a:lnTo>
                            <a:lnTo>
                              <a:pt x="1110" y="1522"/>
                            </a:lnTo>
                            <a:lnTo>
                              <a:pt x="1082" y="1627"/>
                            </a:lnTo>
                            <a:lnTo>
                              <a:pt x="1061" y="1733"/>
                            </a:lnTo>
                            <a:lnTo>
                              <a:pt x="1046" y="1842"/>
                            </a:lnTo>
                            <a:lnTo>
                              <a:pt x="1039" y="1952"/>
                            </a:lnTo>
                            <a:lnTo>
                              <a:pt x="1926" y="1952"/>
                            </a:lnTo>
                            <a:lnTo>
                              <a:pt x="1926" y="1259"/>
                            </a:lnTo>
                            <a:lnTo>
                              <a:pt x="1808" y="1256"/>
                            </a:lnTo>
                            <a:lnTo>
                              <a:pt x="1697" y="1252"/>
                            </a:lnTo>
                            <a:lnTo>
                              <a:pt x="1591" y="1247"/>
                            </a:lnTo>
                            <a:lnTo>
                              <a:pt x="1491" y="1242"/>
                            </a:lnTo>
                            <a:lnTo>
                              <a:pt x="1396" y="1235"/>
                            </a:lnTo>
                            <a:lnTo>
                              <a:pt x="1307" y="1227"/>
                            </a:lnTo>
                            <a:lnTo>
                              <a:pt x="1224" y="1219"/>
                            </a:lnTo>
                            <a:close/>
                            <a:moveTo>
                              <a:pt x="3415" y="1071"/>
                            </a:moveTo>
                            <a:lnTo>
                              <a:pt x="3382" y="1086"/>
                            </a:lnTo>
                            <a:lnTo>
                              <a:pt x="3342" y="1103"/>
                            </a:lnTo>
                            <a:lnTo>
                              <a:pt x="3298" y="1118"/>
                            </a:lnTo>
                            <a:lnTo>
                              <a:pt x="3249" y="1134"/>
                            </a:lnTo>
                            <a:lnTo>
                              <a:pt x="3192" y="1150"/>
                            </a:lnTo>
                            <a:lnTo>
                              <a:pt x="3129" y="1166"/>
                            </a:lnTo>
                            <a:lnTo>
                              <a:pt x="3059" y="1181"/>
                            </a:lnTo>
                            <a:lnTo>
                              <a:pt x="2981" y="1196"/>
                            </a:lnTo>
                            <a:lnTo>
                              <a:pt x="2897" y="1210"/>
                            </a:lnTo>
                            <a:lnTo>
                              <a:pt x="2805" y="1222"/>
                            </a:lnTo>
                            <a:lnTo>
                              <a:pt x="2844" y="1320"/>
                            </a:lnTo>
                            <a:lnTo>
                              <a:pt x="2880" y="1420"/>
                            </a:lnTo>
                            <a:lnTo>
                              <a:pt x="2911" y="1523"/>
                            </a:lnTo>
                            <a:lnTo>
                              <a:pt x="2937" y="1627"/>
                            </a:lnTo>
                            <a:lnTo>
                              <a:pt x="2957" y="1734"/>
                            </a:lnTo>
                            <a:lnTo>
                              <a:pt x="2970" y="1842"/>
                            </a:lnTo>
                            <a:lnTo>
                              <a:pt x="2977" y="1952"/>
                            </a:lnTo>
                            <a:lnTo>
                              <a:pt x="3679" y="1952"/>
                            </a:lnTo>
                            <a:lnTo>
                              <a:pt x="3673" y="1844"/>
                            </a:lnTo>
                            <a:lnTo>
                              <a:pt x="3660" y="1739"/>
                            </a:lnTo>
                            <a:lnTo>
                              <a:pt x="3643" y="1637"/>
                            </a:lnTo>
                            <a:lnTo>
                              <a:pt x="3618" y="1536"/>
                            </a:lnTo>
                            <a:lnTo>
                              <a:pt x="3589" y="1437"/>
                            </a:lnTo>
                            <a:lnTo>
                              <a:pt x="3553" y="1341"/>
                            </a:lnTo>
                            <a:lnTo>
                              <a:pt x="3512" y="1249"/>
                            </a:lnTo>
                            <a:lnTo>
                              <a:pt x="3467" y="1158"/>
                            </a:lnTo>
                            <a:lnTo>
                              <a:pt x="3415" y="1071"/>
                            </a:lnTo>
                            <a:close/>
                            <a:moveTo>
                              <a:pt x="527" y="1065"/>
                            </a:moveTo>
                            <a:lnTo>
                              <a:pt x="476" y="1153"/>
                            </a:lnTo>
                            <a:lnTo>
                              <a:pt x="429" y="1242"/>
                            </a:lnTo>
                            <a:lnTo>
                              <a:pt x="387" y="1337"/>
                            </a:lnTo>
                            <a:lnTo>
                              <a:pt x="351" y="1433"/>
                            </a:lnTo>
                            <a:lnTo>
                              <a:pt x="320" y="1532"/>
                            </a:lnTo>
                            <a:lnTo>
                              <a:pt x="296" y="1634"/>
                            </a:lnTo>
                            <a:lnTo>
                              <a:pt x="277" y="1738"/>
                            </a:lnTo>
                            <a:lnTo>
                              <a:pt x="266" y="1844"/>
                            </a:lnTo>
                            <a:lnTo>
                              <a:pt x="260" y="1952"/>
                            </a:lnTo>
                            <a:lnTo>
                              <a:pt x="952" y="1952"/>
                            </a:lnTo>
                            <a:lnTo>
                              <a:pt x="960" y="1839"/>
                            </a:lnTo>
                            <a:lnTo>
                              <a:pt x="973" y="1729"/>
                            </a:lnTo>
                            <a:lnTo>
                              <a:pt x="994" y="1621"/>
                            </a:lnTo>
                            <a:lnTo>
                              <a:pt x="1022" y="1515"/>
                            </a:lnTo>
                            <a:lnTo>
                              <a:pt x="1054" y="1410"/>
                            </a:lnTo>
                            <a:lnTo>
                              <a:pt x="1091" y="1309"/>
                            </a:lnTo>
                            <a:lnTo>
                              <a:pt x="1131" y="1209"/>
                            </a:lnTo>
                            <a:lnTo>
                              <a:pt x="1039" y="1196"/>
                            </a:lnTo>
                            <a:lnTo>
                              <a:pt x="955" y="1183"/>
                            </a:lnTo>
                            <a:lnTo>
                              <a:pt x="877" y="1169"/>
                            </a:lnTo>
                            <a:lnTo>
                              <a:pt x="808" y="1154"/>
                            </a:lnTo>
                            <a:lnTo>
                              <a:pt x="745" y="1139"/>
                            </a:lnTo>
                            <a:lnTo>
                              <a:pt x="690" y="1124"/>
                            </a:lnTo>
                            <a:lnTo>
                              <a:pt x="641" y="1108"/>
                            </a:lnTo>
                            <a:lnTo>
                              <a:pt x="598" y="1093"/>
                            </a:lnTo>
                            <a:lnTo>
                              <a:pt x="559" y="1079"/>
                            </a:lnTo>
                            <a:lnTo>
                              <a:pt x="527" y="1065"/>
                            </a:lnTo>
                            <a:close/>
                            <a:moveTo>
                              <a:pt x="1765" y="275"/>
                            </a:moveTo>
                            <a:lnTo>
                              <a:pt x="1653" y="291"/>
                            </a:lnTo>
                            <a:lnTo>
                              <a:pt x="1543" y="316"/>
                            </a:lnTo>
                            <a:lnTo>
                              <a:pt x="1437" y="349"/>
                            </a:lnTo>
                            <a:lnTo>
                              <a:pt x="1333" y="386"/>
                            </a:lnTo>
                            <a:lnTo>
                              <a:pt x="1233" y="431"/>
                            </a:lnTo>
                            <a:lnTo>
                              <a:pt x="1136" y="482"/>
                            </a:lnTo>
                            <a:lnTo>
                              <a:pt x="1044" y="538"/>
                            </a:lnTo>
                            <a:lnTo>
                              <a:pt x="954" y="601"/>
                            </a:lnTo>
                            <a:lnTo>
                              <a:pt x="869" y="669"/>
                            </a:lnTo>
                            <a:lnTo>
                              <a:pt x="789" y="742"/>
                            </a:lnTo>
                            <a:lnTo>
                              <a:pt x="713" y="820"/>
                            </a:lnTo>
                            <a:lnTo>
                              <a:pt x="642" y="903"/>
                            </a:lnTo>
                            <a:lnTo>
                              <a:pt x="577" y="990"/>
                            </a:lnTo>
                            <a:lnTo>
                              <a:pt x="607" y="1003"/>
                            </a:lnTo>
                            <a:lnTo>
                              <a:pt x="644" y="1016"/>
                            </a:lnTo>
                            <a:lnTo>
                              <a:pt x="686" y="1030"/>
                            </a:lnTo>
                            <a:lnTo>
                              <a:pt x="736" y="1044"/>
                            </a:lnTo>
                            <a:lnTo>
                              <a:pt x="790" y="1059"/>
                            </a:lnTo>
                            <a:lnTo>
                              <a:pt x="851" y="1073"/>
                            </a:lnTo>
                            <a:lnTo>
                              <a:pt x="919" y="1086"/>
                            </a:lnTo>
                            <a:lnTo>
                              <a:pt x="996" y="1100"/>
                            </a:lnTo>
                            <a:lnTo>
                              <a:pt x="1078" y="1113"/>
                            </a:lnTo>
                            <a:lnTo>
                              <a:pt x="1171" y="1125"/>
                            </a:lnTo>
                            <a:lnTo>
                              <a:pt x="1216" y="1034"/>
                            </a:lnTo>
                            <a:lnTo>
                              <a:pt x="1264" y="947"/>
                            </a:lnTo>
                            <a:lnTo>
                              <a:pt x="1315" y="862"/>
                            </a:lnTo>
                            <a:lnTo>
                              <a:pt x="1367" y="781"/>
                            </a:lnTo>
                            <a:lnTo>
                              <a:pt x="1420" y="702"/>
                            </a:lnTo>
                            <a:lnTo>
                              <a:pt x="1471" y="628"/>
                            </a:lnTo>
                            <a:lnTo>
                              <a:pt x="1524" y="558"/>
                            </a:lnTo>
                            <a:lnTo>
                              <a:pt x="1576" y="492"/>
                            </a:lnTo>
                            <a:lnTo>
                              <a:pt x="1627" y="431"/>
                            </a:lnTo>
                            <a:lnTo>
                              <a:pt x="1675" y="374"/>
                            </a:lnTo>
                            <a:lnTo>
                              <a:pt x="1722" y="321"/>
                            </a:lnTo>
                            <a:lnTo>
                              <a:pt x="1765" y="275"/>
                            </a:lnTo>
                            <a:close/>
                            <a:moveTo>
                              <a:pt x="2164" y="274"/>
                            </a:moveTo>
                            <a:lnTo>
                              <a:pt x="2208" y="321"/>
                            </a:lnTo>
                            <a:lnTo>
                              <a:pt x="2255" y="374"/>
                            </a:lnTo>
                            <a:lnTo>
                              <a:pt x="2305" y="432"/>
                            </a:lnTo>
                            <a:lnTo>
                              <a:pt x="2355" y="495"/>
                            </a:lnTo>
                            <a:lnTo>
                              <a:pt x="2408" y="562"/>
                            </a:lnTo>
                            <a:lnTo>
                              <a:pt x="2461" y="633"/>
                            </a:lnTo>
                            <a:lnTo>
                              <a:pt x="2515" y="708"/>
                            </a:lnTo>
                            <a:lnTo>
                              <a:pt x="2568" y="788"/>
                            </a:lnTo>
                            <a:lnTo>
                              <a:pt x="2620" y="870"/>
                            </a:lnTo>
                            <a:lnTo>
                              <a:pt x="2672" y="958"/>
                            </a:lnTo>
                            <a:lnTo>
                              <a:pt x="2720" y="1046"/>
                            </a:lnTo>
                            <a:lnTo>
                              <a:pt x="2767" y="1140"/>
                            </a:lnTo>
                            <a:lnTo>
                              <a:pt x="2859" y="1128"/>
                            </a:lnTo>
                            <a:lnTo>
                              <a:pt x="2944" y="1115"/>
                            </a:lnTo>
                            <a:lnTo>
                              <a:pt x="3021" y="1101"/>
                            </a:lnTo>
                            <a:lnTo>
                              <a:pt x="3090" y="1088"/>
                            </a:lnTo>
                            <a:lnTo>
                              <a:pt x="3151" y="1073"/>
                            </a:lnTo>
                            <a:lnTo>
                              <a:pt x="3207" y="1058"/>
                            </a:lnTo>
                            <a:lnTo>
                              <a:pt x="3256" y="1041"/>
                            </a:lnTo>
                            <a:lnTo>
                              <a:pt x="3299" y="1026"/>
                            </a:lnTo>
                            <a:lnTo>
                              <a:pt x="3336" y="1013"/>
                            </a:lnTo>
                            <a:lnTo>
                              <a:pt x="3368" y="999"/>
                            </a:lnTo>
                            <a:lnTo>
                              <a:pt x="3307" y="915"/>
                            </a:lnTo>
                            <a:lnTo>
                              <a:pt x="3240" y="837"/>
                            </a:lnTo>
                            <a:lnTo>
                              <a:pt x="3170" y="763"/>
                            </a:lnTo>
                            <a:lnTo>
                              <a:pt x="3096" y="692"/>
                            </a:lnTo>
                            <a:lnTo>
                              <a:pt x="3017" y="627"/>
                            </a:lnTo>
                            <a:lnTo>
                              <a:pt x="2936" y="566"/>
                            </a:lnTo>
                            <a:lnTo>
                              <a:pt x="2849" y="510"/>
                            </a:lnTo>
                            <a:lnTo>
                              <a:pt x="2761" y="458"/>
                            </a:lnTo>
                            <a:lnTo>
                              <a:pt x="2668" y="413"/>
                            </a:lnTo>
                            <a:lnTo>
                              <a:pt x="2572" y="374"/>
                            </a:lnTo>
                            <a:lnTo>
                              <a:pt x="2473" y="339"/>
                            </a:lnTo>
                            <a:lnTo>
                              <a:pt x="2374" y="311"/>
                            </a:lnTo>
                            <a:lnTo>
                              <a:pt x="2270" y="289"/>
                            </a:lnTo>
                            <a:lnTo>
                              <a:pt x="2164" y="274"/>
                            </a:lnTo>
                            <a:close/>
                            <a:moveTo>
                              <a:pt x="2011" y="264"/>
                            </a:moveTo>
                            <a:lnTo>
                              <a:pt x="2011" y="1173"/>
                            </a:lnTo>
                            <a:lnTo>
                              <a:pt x="2141" y="1174"/>
                            </a:lnTo>
                            <a:lnTo>
                              <a:pt x="2261" y="1171"/>
                            </a:lnTo>
                            <a:lnTo>
                              <a:pt x="2375" y="1168"/>
                            </a:lnTo>
                            <a:lnTo>
                              <a:pt x="2481" y="1164"/>
                            </a:lnTo>
                            <a:lnTo>
                              <a:pt x="2581" y="1158"/>
                            </a:lnTo>
                            <a:lnTo>
                              <a:pt x="2673" y="1149"/>
                            </a:lnTo>
                            <a:lnTo>
                              <a:pt x="2630" y="1064"/>
                            </a:lnTo>
                            <a:lnTo>
                              <a:pt x="2583" y="982"/>
                            </a:lnTo>
                            <a:lnTo>
                              <a:pt x="2535" y="902"/>
                            </a:lnTo>
                            <a:lnTo>
                              <a:pt x="2486" y="824"/>
                            </a:lnTo>
                            <a:lnTo>
                              <a:pt x="2436" y="751"/>
                            </a:lnTo>
                            <a:lnTo>
                              <a:pt x="2386" y="681"/>
                            </a:lnTo>
                            <a:lnTo>
                              <a:pt x="2337" y="613"/>
                            </a:lnTo>
                            <a:lnTo>
                              <a:pt x="2287" y="551"/>
                            </a:lnTo>
                            <a:lnTo>
                              <a:pt x="2239" y="492"/>
                            </a:lnTo>
                            <a:lnTo>
                              <a:pt x="2194" y="437"/>
                            </a:lnTo>
                            <a:lnTo>
                              <a:pt x="2149" y="387"/>
                            </a:lnTo>
                            <a:lnTo>
                              <a:pt x="2109" y="341"/>
                            </a:lnTo>
                            <a:lnTo>
                              <a:pt x="2070" y="300"/>
                            </a:lnTo>
                            <a:lnTo>
                              <a:pt x="2036" y="264"/>
                            </a:lnTo>
                            <a:lnTo>
                              <a:pt x="2011" y="264"/>
                            </a:lnTo>
                            <a:close/>
                            <a:moveTo>
                              <a:pt x="1926" y="264"/>
                            </a:moveTo>
                            <a:lnTo>
                              <a:pt x="1894" y="265"/>
                            </a:lnTo>
                            <a:lnTo>
                              <a:pt x="1861" y="300"/>
                            </a:lnTo>
                            <a:lnTo>
                              <a:pt x="1823" y="341"/>
                            </a:lnTo>
                            <a:lnTo>
                              <a:pt x="1782" y="386"/>
                            </a:lnTo>
                            <a:lnTo>
                              <a:pt x="1739" y="435"/>
                            </a:lnTo>
                            <a:lnTo>
                              <a:pt x="1693" y="488"/>
                            </a:lnTo>
                            <a:lnTo>
                              <a:pt x="1646" y="547"/>
                            </a:lnTo>
                            <a:lnTo>
                              <a:pt x="1597" y="608"/>
                            </a:lnTo>
                            <a:lnTo>
                              <a:pt x="1549" y="674"/>
                            </a:lnTo>
                            <a:lnTo>
                              <a:pt x="1498" y="743"/>
                            </a:lnTo>
                            <a:lnTo>
                              <a:pt x="1449" y="815"/>
                            </a:lnTo>
                            <a:lnTo>
                              <a:pt x="1401" y="892"/>
                            </a:lnTo>
                            <a:lnTo>
                              <a:pt x="1353" y="970"/>
                            </a:lnTo>
                            <a:lnTo>
                              <a:pt x="1307" y="1051"/>
                            </a:lnTo>
                            <a:lnTo>
                              <a:pt x="1263" y="1136"/>
                            </a:lnTo>
                            <a:lnTo>
                              <a:pt x="1357" y="1145"/>
                            </a:lnTo>
                            <a:lnTo>
                              <a:pt x="1457" y="1153"/>
                            </a:lnTo>
                            <a:lnTo>
                              <a:pt x="1563" y="1159"/>
                            </a:lnTo>
                            <a:lnTo>
                              <a:pt x="1676" y="1165"/>
                            </a:lnTo>
                            <a:lnTo>
                              <a:pt x="1798" y="1169"/>
                            </a:lnTo>
                            <a:lnTo>
                              <a:pt x="1926" y="1173"/>
                            </a:lnTo>
                            <a:lnTo>
                              <a:pt x="1926" y="264"/>
                            </a:lnTo>
                            <a:close/>
                            <a:moveTo>
                              <a:pt x="1969" y="0"/>
                            </a:moveTo>
                            <a:lnTo>
                              <a:pt x="1969" y="0"/>
                            </a:lnTo>
                            <a:lnTo>
                              <a:pt x="2094" y="5"/>
                            </a:lnTo>
                            <a:lnTo>
                              <a:pt x="2216" y="16"/>
                            </a:lnTo>
                            <a:lnTo>
                              <a:pt x="2335" y="35"/>
                            </a:lnTo>
                            <a:lnTo>
                              <a:pt x="2454" y="61"/>
                            </a:lnTo>
                            <a:lnTo>
                              <a:pt x="2568" y="95"/>
                            </a:lnTo>
                            <a:lnTo>
                              <a:pt x="2680" y="135"/>
                            </a:lnTo>
                            <a:lnTo>
                              <a:pt x="2789" y="181"/>
                            </a:lnTo>
                            <a:lnTo>
                              <a:pt x="2894" y="235"/>
                            </a:lnTo>
                            <a:lnTo>
                              <a:pt x="2996" y="294"/>
                            </a:lnTo>
                            <a:lnTo>
                              <a:pt x="3093" y="359"/>
                            </a:lnTo>
                            <a:lnTo>
                              <a:pt x="3187" y="428"/>
                            </a:lnTo>
                            <a:lnTo>
                              <a:pt x="3276" y="505"/>
                            </a:lnTo>
                            <a:lnTo>
                              <a:pt x="3361" y="586"/>
                            </a:lnTo>
                            <a:lnTo>
                              <a:pt x="3441" y="671"/>
                            </a:lnTo>
                            <a:lnTo>
                              <a:pt x="3515" y="762"/>
                            </a:lnTo>
                            <a:lnTo>
                              <a:pt x="3585" y="857"/>
                            </a:lnTo>
                            <a:lnTo>
                              <a:pt x="3649" y="955"/>
                            </a:lnTo>
                            <a:lnTo>
                              <a:pt x="3707" y="1058"/>
                            </a:lnTo>
                            <a:lnTo>
                              <a:pt x="3759" y="1165"/>
                            </a:lnTo>
                            <a:lnTo>
                              <a:pt x="3806" y="1275"/>
                            </a:lnTo>
                            <a:lnTo>
                              <a:pt x="3845" y="1389"/>
                            </a:lnTo>
                            <a:lnTo>
                              <a:pt x="3877" y="1505"/>
                            </a:lnTo>
                            <a:lnTo>
                              <a:pt x="3903" y="1623"/>
                            </a:lnTo>
                            <a:lnTo>
                              <a:pt x="3923" y="1746"/>
                            </a:lnTo>
                            <a:lnTo>
                              <a:pt x="3934" y="1869"/>
                            </a:lnTo>
                            <a:lnTo>
                              <a:pt x="3938" y="1995"/>
                            </a:lnTo>
                            <a:lnTo>
                              <a:pt x="3934" y="2121"/>
                            </a:lnTo>
                            <a:lnTo>
                              <a:pt x="3923" y="2245"/>
                            </a:lnTo>
                            <a:lnTo>
                              <a:pt x="3903" y="2366"/>
                            </a:lnTo>
                            <a:lnTo>
                              <a:pt x="3877" y="2486"/>
                            </a:lnTo>
                            <a:lnTo>
                              <a:pt x="3845" y="2602"/>
                            </a:lnTo>
                            <a:lnTo>
                              <a:pt x="3806" y="2716"/>
                            </a:lnTo>
                            <a:lnTo>
                              <a:pt x="3759" y="2826"/>
                            </a:lnTo>
                            <a:lnTo>
                              <a:pt x="3707" y="2932"/>
                            </a:lnTo>
                            <a:lnTo>
                              <a:pt x="3649" y="3035"/>
                            </a:lnTo>
                            <a:lnTo>
                              <a:pt x="3585" y="3134"/>
                            </a:lnTo>
                            <a:lnTo>
                              <a:pt x="3515" y="3229"/>
                            </a:lnTo>
                            <a:lnTo>
                              <a:pt x="3441" y="3319"/>
                            </a:lnTo>
                            <a:lnTo>
                              <a:pt x="3361" y="3405"/>
                            </a:lnTo>
                            <a:lnTo>
                              <a:pt x="3276" y="3486"/>
                            </a:lnTo>
                            <a:lnTo>
                              <a:pt x="3187" y="3561"/>
                            </a:lnTo>
                            <a:lnTo>
                              <a:pt x="3093" y="3632"/>
                            </a:lnTo>
                            <a:lnTo>
                              <a:pt x="2996" y="3697"/>
                            </a:lnTo>
                            <a:lnTo>
                              <a:pt x="2894" y="3756"/>
                            </a:lnTo>
                            <a:lnTo>
                              <a:pt x="2789" y="3808"/>
                            </a:lnTo>
                            <a:lnTo>
                              <a:pt x="2680" y="3856"/>
                            </a:lnTo>
                            <a:lnTo>
                              <a:pt x="2568" y="3895"/>
                            </a:lnTo>
                            <a:lnTo>
                              <a:pt x="2454" y="3928"/>
                            </a:lnTo>
                            <a:lnTo>
                              <a:pt x="2335" y="3954"/>
                            </a:lnTo>
                            <a:lnTo>
                              <a:pt x="2216" y="3974"/>
                            </a:lnTo>
                            <a:lnTo>
                              <a:pt x="2094" y="3985"/>
                            </a:lnTo>
                            <a:lnTo>
                              <a:pt x="1969" y="3989"/>
                            </a:lnTo>
                            <a:lnTo>
                              <a:pt x="1845" y="3985"/>
                            </a:lnTo>
                            <a:lnTo>
                              <a:pt x="1723" y="3974"/>
                            </a:lnTo>
                            <a:lnTo>
                              <a:pt x="1602" y="3954"/>
                            </a:lnTo>
                            <a:lnTo>
                              <a:pt x="1485" y="3928"/>
                            </a:lnTo>
                            <a:lnTo>
                              <a:pt x="1370" y="3895"/>
                            </a:lnTo>
                            <a:lnTo>
                              <a:pt x="1258" y="3856"/>
                            </a:lnTo>
                            <a:lnTo>
                              <a:pt x="1150" y="3808"/>
                            </a:lnTo>
                            <a:lnTo>
                              <a:pt x="1044" y="3756"/>
                            </a:lnTo>
                            <a:lnTo>
                              <a:pt x="943" y="3697"/>
                            </a:lnTo>
                            <a:lnTo>
                              <a:pt x="845" y="3632"/>
                            </a:lnTo>
                            <a:lnTo>
                              <a:pt x="752" y="3561"/>
                            </a:lnTo>
                            <a:lnTo>
                              <a:pt x="662" y="3486"/>
                            </a:lnTo>
                            <a:lnTo>
                              <a:pt x="578" y="3405"/>
                            </a:lnTo>
                            <a:lnTo>
                              <a:pt x="498" y="3319"/>
                            </a:lnTo>
                            <a:lnTo>
                              <a:pt x="423" y="3229"/>
                            </a:lnTo>
                            <a:lnTo>
                              <a:pt x="353" y="3134"/>
                            </a:lnTo>
                            <a:lnTo>
                              <a:pt x="289" y="3035"/>
                            </a:lnTo>
                            <a:lnTo>
                              <a:pt x="231" y="2932"/>
                            </a:lnTo>
                            <a:lnTo>
                              <a:pt x="178" y="2826"/>
                            </a:lnTo>
                            <a:lnTo>
                              <a:pt x="133" y="2716"/>
                            </a:lnTo>
                            <a:lnTo>
                              <a:pt x="93" y="2602"/>
                            </a:lnTo>
                            <a:lnTo>
                              <a:pt x="60" y="2486"/>
                            </a:lnTo>
                            <a:lnTo>
                              <a:pt x="34" y="2366"/>
                            </a:lnTo>
                            <a:lnTo>
                              <a:pt x="16" y="2245"/>
                            </a:lnTo>
                            <a:lnTo>
                              <a:pt x="5" y="2121"/>
                            </a:lnTo>
                            <a:lnTo>
                              <a:pt x="0" y="1995"/>
                            </a:lnTo>
                            <a:lnTo>
                              <a:pt x="5" y="1869"/>
                            </a:lnTo>
                            <a:lnTo>
                              <a:pt x="16" y="1746"/>
                            </a:lnTo>
                            <a:lnTo>
                              <a:pt x="34" y="1623"/>
                            </a:lnTo>
                            <a:lnTo>
                              <a:pt x="60" y="1505"/>
                            </a:lnTo>
                            <a:lnTo>
                              <a:pt x="93" y="1389"/>
                            </a:lnTo>
                            <a:lnTo>
                              <a:pt x="133" y="1275"/>
                            </a:lnTo>
                            <a:lnTo>
                              <a:pt x="180" y="1165"/>
                            </a:lnTo>
                            <a:lnTo>
                              <a:pt x="231" y="1058"/>
                            </a:lnTo>
                            <a:lnTo>
                              <a:pt x="289" y="955"/>
                            </a:lnTo>
                            <a:lnTo>
                              <a:pt x="353" y="857"/>
                            </a:lnTo>
                            <a:lnTo>
                              <a:pt x="423" y="762"/>
                            </a:lnTo>
                            <a:lnTo>
                              <a:pt x="498" y="671"/>
                            </a:lnTo>
                            <a:lnTo>
                              <a:pt x="578" y="586"/>
                            </a:lnTo>
                            <a:lnTo>
                              <a:pt x="663" y="505"/>
                            </a:lnTo>
                            <a:lnTo>
                              <a:pt x="752" y="428"/>
                            </a:lnTo>
                            <a:lnTo>
                              <a:pt x="845" y="359"/>
                            </a:lnTo>
                            <a:lnTo>
                              <a:pt x="943" y="294"/>
                            </a:lnTo>
                            <a:lnTo>
                              <a:pt x="1045" y="235"/>
                            </a:lnTo>
                            <a:lnTo>
                              <a:pt x="1150" y="181"/>
                            </a:lnTo>
                            <a:lnTo>
                              <a:pt x="1258" y="135"/>
                            </a:lnTo>
                            <a:lnTo>
                              <a:pt x="1370" y="95"/>
                            </a:lnTo>
                            <a:lnTo>
                              <a:pt x="1485" y="61"/>
                            </a:lnTo>
                            <a:lnTo>
                              <a:pt x="1602" y="35"/>
                            </a:lnTo>
                            <a:lnTo>
                              <a:pt x="1723" y="16"/>
                            </a:lnTo>
                            <a:lnTo>
                              <a:pt x="1845" y="5"/>
                            </a:lnTo>
                            <a:lnTo>
                              <a:pt x="1969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0">
                        <a:solidFill>
                          <a:schemeClr val="bg1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29" name="Freeform 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68378" y="3178071"/>
                      <a:ext cx="684000" cy="694800"/>
                    </a:xfrm>
                    <a:custGeom>
                      <a:avLst/>
                      <a:gdLst>
                        <a:gd name="T0" fmla="*/ 2319 w 3259"/>
                        <a:gd name="T1" fmla="*/ 2118 h 3338"/>
                        <a:gd name="T2" fmla="*/ 1028 w 3259"/>
                        <a:gd name="T3" fmla="*/ 809 h 3338"/>
                        <a:gd name="T4" fmla="*/ 1285 w 3259"/>
                        <a:gd name="T5" fmla="*/ 1018 h 3338"/>
                        <a:gd name="T6" fmla="*/ 1336 w 3259"/>
                        <a:gd name="T7" fmla="*/ 1045 h 3338"/>
                        <a:gd name="T8" fmla="*/ 1535 w 3259"/>
                        <a:gd name="T9" fmla="*/ 1237 h 3338"/>
                        <a:gd name="T10" fmla="*/ 1580 w 3259"/>
                        <a:gd name="T11" fmla="*/ 1267 h 3338"/>
                        <a:gd name="T12" fmla="*/ 1642 w 3259"/>
                        <a:gd name="T13" fmla="*/ 1450 h 3338"/>
                        <a:gd name="T14" fmla="*/ 2013 w 3259"/>
                        <a:gd name="T15" fmla="*/ 1446 h 3338"/>
                        <a:gd name="T16" fmla="*/ 2036 w 3259"/>
                        <a:gd name="T17" fmla="*/ 1497 h 3338"/>
                        <a:gd name="T18" fmla="*/ 1619 w 3259"/>
                        <a:gd name="T19" fmla="*/ 1527 h 3338"/>
                        <a:gd name="T20" fmla="*/ 1535 w 3259"/>
                        <a:gd name="T21" fmla="*/ 1376 h 3338"/>
                        <a:gd name="T22" fmla="*/ 1428 w 3259"/>
                        <a:gd name="T23" fmla="*/ 1521 h 3338"/>
                        <a:gd name="T24" fmla="*/ 1293 w 3259"/>
                        <a:gd name="T25" fmla="*/ 1178 h 3338"/>
                        <a:gd name="T26" fmla="*/ 1138 w 3259"/>
                        <a:gd name="T27" fmla="*/ 1525 h 3338"/>
                        <a:gd name="T28" fmla="*/ 1094 w 3259"/>
                        <a:gd name="T29" fmla="*/ 1496 h 3338"/>
                        <a:gd name="T30" fmla="*/ 834 w 3259"/>
                        <a:gd name="T31" fmla="*/ 1516 h 3338"/>
                        <a:gd name="T32" fmla="*/ 784 w 3259"/>
                        <a:gd name="T33" fmla="*/ 1499 h 3338"/>
                        <a:gd name="T34" fmla="*/ 600 w 3259"/>
                        <a:gd name="T35" fmla="*/ 1524 h 3338"/>
                        <a:gd name="T36" fmla="*/ 407 w 3259"/>
                        <a:gd name="T37" fmla="*/ 1509 h 3338"/>
                        <a:gd name="T38" fmla="*/ 414 w 3259"/>
                        <a:gd name="T39" fmla="*/ 1453 h 3338"/>
                        <a:gd name="T40" fmla="*/ 566 w 3259"/>
                        <a:gd name="T41" fmla="*/ 1428 h 3338"/>
                        <a:gd name="T42" fmla="*/ 676 w 3259"/>
                        <a:gd name="T43" fmla="*/ 1179 h 3338"/>
                        <a:gd name="T44" fmla="*/ 726 w 3259"/>
                        <a:gd name="T45" fmla="*/ 1195 h 3338"/>
                        <a:gd name="T46" fmla="*/ 972 w 3259"/>
                        <a:gd name="T47" fmla="*/ 782 h 3338"/>
                        <a:gd name="T48" fmla="*/ 1075 w 3259"/>
                        <a:gd name="T49" fmla="*/ 322 h 3338"/>
                        <a:gd name="T50" fmla="*/ 741 w 3259"/>
                        <a:gd name="T51" fmla="*/ 448 h 3338"/>
                        <a:gd name="T52" fmla="*/ 484 w 3259"/>
                        <a:gd name="T53" fmla="*/ 688 h 3338"/>
                        <a:gd name="T54" fmla="*/ 333 w 3259"/>
                        <a:gd name="T55" fmla="*/ 1011 h 3338"/>
                        <a:gd name="T56" fmla="*/ 319 w 3259"/>
                        <a:gd name="T57" fmla="*/ 1383 h 3338"/>
                        <a:gd name="T58" fmla="*/ 444 w 3259"/>
                        <a:gd name="T59" fmla="*/ 1720 h 3338"/>
                        <a:gd name="T60" fmla="*/ 682 w 3259"/>
                        <a:gd name="T61" fmla="*/ 1979 h 3338"/>
                        <a:gd name="T62" fmla="*/ 1004 w 3259"/>
                        <a:gd name="T63" fmla="*/ 2131 h 3338"/>
                        <a:gd name="T64" fmla="*/ 1372 w 3259"/>
                        <a:gd name="T65" fmla="*/ 2146 h 3338"/>
                        <a:gd name="T66" fmla="*/ 1706 w 3259"/>
                        <a:gd name="T67" fmla="*/ 2019 h 3338"/>
                        <a:gd name="T68" fmla="*/ 1963 w 3259"/>
                        <a:gd name="T69" fmla="*/ 1779 h 3338"/>
                        <a:gd name="T70" fmla="*/ 2113 w 3259"/>
                        <a:gd name="T71" fmla="*/ 1455 h 3338"/>
                        <a:gd name="T72" fmla="*/ 2128 w 3259"/>
                        <a:gd name="T73" fmla="*/ 1084 h 3338"/>
                        <a:gd name="T74" fmla="*/ 2002 w 3259"/>
                        <a:gd name="T75" fmla="*/ 747 h 3338"/>
                        <a:gd name="T76" fmla="*/ 1765 w 3259"/>
                        <a:gd name="T77" fmla="*/ 489 h 3338"/>
                        <a:gd name="T78" fmla="*/ 1444 w 3259"/>
                        <a:gd name="T79" fmla="*/ 337 h 3338"/>
                        <a:gd name="T80" fmla="*/ 1224 w 3259"/>
                        <a:gd name="T81" fmla="*/ 0 h 3338"/>
                        <a:gd name="T82" fmla="*/ 1660 w 3259"/>
                        <a:gd name="T83" fmla="*/ 81 h 3338"/>
                        <a:gd name="T84" fmla="*/ 2026 w 3259"/>
                        <a:gd name="T85" fmla="*/ 303 h 3338"/>
                        <a:gd name="T86" fmla="*/ 2295 w 3259"/>
                        <a:gd name="T87" fmla="*/ 636 h 3338"/>
                        <a:gd name="T88" fmla="*/ 2434 w 3259"/>
                        <a:gd name="T89" fmla="*/ 1051 h 3338"/>
                        <a:gd name="T90" fmla="*/ 2418 w 3259"/>
                        <a:gd name="T91" fmla="*/ 1503 h 3338"/>
                        <a:gd name="T92" fmla="*/ 2250 w 3259"/>
                        <a:gd name="T93" fmla="*/ 1905 h 3338"/>
                        <a:gd name="T94" fmla="*/ 1959 w 3259"/>
                        <a:gd name="T95" fmla="*/ 2218 h 3338"/>
                        <a:gd name="T96" fmla="*/ 1577 w 3259"/>
                        <a:gd name="T97" fmla="*/ 2415 h 3338"/>
                        <a:gd name="T98" fmla="*/ 1133 w 3259"/>
                        <a:gd name="T99" fmla="*/ 2463 h 3338"/>
                        <a:gd name="T100" fmla="*/ 708 w 3259"/>
                        <a:gd name="T101" fmla="*/ 2353 h 3338"/>
                        <a:gd name="T102" fmla="*/ 358 w 3259"/>
                        <a:gd name="T103" fmla="*/ 2105 h 3338"/>
                        <a:gd name="T104" fmla="*/ 113 w 3259"/>
                        <a:gd name="T105" fmla="*/ 1753 h 3338"/>
                        <a:gd name="T106" fmla="*/ 3 w 3259"/>
                        <a:gd name="T107" fmla="*/ 1325 h 3338"/>
                        <a:gd name="T108" fmla="*/ 51 w 3259"/>
                        <a:gd name="T109" fmla="*/ 877 h 3338"/>
                        <a:gd name="T110" fmla="*/ 246 w 3259"/>
                        <a:gd name="T111" fmla="*/ 492 h 3338"/>
                        <a:gd name="T112" fmla="*/ 557 w 3259"/>
                        <a:gd name="T113" fmla="*/ 199 h 3338"/>
                        <a:gd name="T114" fmla="*/ 956 w 3259"/>
                        <a:gd name="T115" fmla="*/ 30 h 33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3259" h="3338">
                          <a:moveTo>
                            <a:pt x="2319" y="2118"/>
                          </a:moveTo>
                          <a:lnTo>
                            <a:pt x="3259" y="3065"/>
                          </a:lnTo>
                          <a:lnTo>
                            <a:pt x="2988" y="3338"/>
                          </a:lnTo>
                          <a:lnTo>
                            <a:pt x="2047" y="2391"/>
                          </a:lnTo>
                          <a:lnTo>
                            <a:pt x="2319" y="2118"/>
                          </a:lnTo>
                          <a:close/>
                          <a:moveTo>
                            <a:pt x="995" y="779"/>
                          </a:moveTo>
                          <a:lnTo>
                            <a:pt x="1006" y="782"/>
                          </a:lnTo>
                          <a:lnTo>
                            <a:pt x="1015" y="787"/>
                          </a:lnTo>
                          <a:lnTo>
                            <a:pt x="1023" y="796"/>
                          </a:lnTo>
                          <a:lnTo>
                            <a:pt x="1028" y="809"/>
                          </a:lnTo>
                          <a:lnTo>
                            <a:pt x="1144" y="1344"/>
                          </a:lnTo>
                          <a:lnTo>
                            <a:pt x="1257" y="1045"/>
                          </a:lnTo>
                          <a:lnTo>
                            <a:pt x="1265" y="1032"/>
                          </a:lnTo>
                          <a:lnTo>
                            <a:pt x="1274" y="1024"/>
                          </a:lnTo>
                          <a:lnTo>
                            <a:pt x="1285" y="1018"/>
                          </a:lnTo>
                          <a:lnTo>
                            <a:pt x="1297" y="1016"/>
                          </a:lnTo>
                          <a:lnTo>
                            <a:pt x="1309" y="1018"/>
                          </a:lnTo>
                          <a:lnTo>
                            <a:pt x="1320" y="1023"/>
                          </a:lnTo>
                          <a:lnTo>
                            <a:pt x="1329" y="1032"/>
                          </a:lnTo>
                          <a:lnTo>
                            <a:pt x="1336" y="1045"/>
                          </a:lnTo>
                          <a:lnTo>
                            <a:pt x="1442" y="1378"/>
                          </a:lnTo>
                          <a:lnTo>
                            <a:pt x="1507" y="1257"/>
                          </a:lnTo>
                          <a:lnTo>
                            <a:pt x="1514" y="1247"/>
                          </a:lnTo>
                          <a:lnTo>
                            <a:pt x="1524" y="1241"/>
                          </a:lnTo>
                          <a:lnTo>
                            <a:pt x="1535" y="1237"/>
                          </a:lnTo>
                          <a:lnTo>
                            <a:pt x="1546" y="1237"/>
                          </a:lnTo>
                          <a:lnTo>
                            <a:pt x="1557" y="1242"/>
                          </a:lnTo>
                          <a:lnTo>
                            <a:pt x="1566" y="1248"/>
                          </a:lnTo>
                          <a:lnTo>
                            <a:pt x="1575" y="1256"/>
                          </a:lnTo>
                          <a:lnTo>
                            <a:pt x="1580" y="1267"/>
                          </a:lnTo>
                          <a:lnTo>
                            <a:pt x="1634" y="1409"/>
                          </a:lnTo>
                          <a:lnTo>
                            <a:pt x="1638" y="1423"/>
                          </a:lnTo>
                          <a:lnTo>
                            <a:pt x="1641" y="1434"/>
                          </a:lnTo>
                          <a:lnTo>
                            <a:pt x="1642" y="1443"/>
                          </a:lnTo>
                          <a:lnTo>
                            <a:pt x="1642" y="1450"/>
                          </a:lnTo>
                          <a:lnTo>
                            <a:pt x="1648" y="1446"/>
                          </a:lnTo>
                          <a:lnTo>
                            <a:pt x="1658" y="1445"/>
                          </a:lnTo>
                          <a:lnTo>
                            <a:pt x="1670" y="1444"/>
                          </a:lnTo>
                          <a:lnTo>
                            <a:pt x="1998" y="1444"/>
                          </a:lnTo>
                          <a:lnTo>
                            <a:pt x="2013" y="1446"/>
                          </a:lnTo>
                          <a:lnTo>
                            <a:pt x="2023" y="1453"/>
                          </a:lnTo>
                          <a:lnTo>
                            <a:pt x="2032" y="1462"/>
                          </a:lnTo>
                          <a:lnTo>
                            <a:pt x="2036" y="1473"/>
                          </a:lnTo>
                          <a:lnTo>
                            <a:pt x="2038" y="1486"/>
                          </a:lnTo>
                          <a:lnTo>
                            <a:pt x="2036" y="1497"/>
                          </a:lnTo>
                          <a:lnTo>
                            <a:pt x="2032" y="1509"/>
                          </a:lnTo>
                          <a:lnTo>
                            <a:pt x="2023" y="1517"/>
                          </a:lnTo>
                          <a:lnTo>
                            <a:pt x="2013" y="1524"/>
                          </a:lnTo>
                          <a:lnTo>
                            <a:pt x="1998" y="1527"/>
                          </a:lnTo>
                          <a:lnTo>
                            <a:pt x="1619" y="1527"/>
                          </a:lnTo>
                          <a:lnTo>
                            <a:pt x="1605" y="1524"/>
                          </a:lnTo>
                          <a:lnTo>
                            <a:pt x="1595" y="1517"/>
                          </a:lnTo>
                          <a:lnTo>
                            <a:pt x="1585" y="1508"/>
                          </a:lnTo>
                          <a:lnTo>
                            <a:pt x="1579" y="1496"/>
                          </a:lnTo>
                          <a:lnTo>
                            <a:pt x="1535" y="1376"/>
                          </a:lnTo>
                          <a:lnTo>
                            <a:pt x="1467" y="1502"/>
                          </a:lnTo>
                          <a:lnTo>
                            <a:pt x="1460" y="1512"/>
                          </a:lnTo>
                          <a:lnTo>
                            <a:pt x="1450" y="1518"/>
                          </a:lnTo>
                          <a:lnTo>
                            <a:pt x="1440" y="1521"/>
                          </a:lnTo>
                          <a:lnTo>
                            <a:pt x="1428" y="1521"/>
                          </a:lnTo>
                          <a:lnTo>
                            <a:pt x="1417" y="1518"/>
                          </a:lnTo>
                          <a:lnTo>
                            <a:pt x="1407" y="1512"/>
                          </a:lnTo>
                          <a:lnTo>
                            <a:pt x="1399" y="1503"/>
                          </a:lnTo>
                          <a:lnTo>
                            <a:pt x="1394" y="1492"/>
                          </a:lnTo>
                          <a:lnTo>
                            <a:pt x="1293" y="1178"/>
                          </a:lnTo>
                          <a:lnTo>
                            <a:pt x="1173" y="1496"/>
                          </a:lnTo>
                          <a:lnTo>
                            <a:pt x="1166" y="1507"/>
                          </a:lnTo>
                          <a:lnTo>
                            <a:pt x="1159" y="1515"/>
                          </a:lnTo>
                          <a:lnTo>
                            <a:pt x="1148" y="1521"/>
                          </a:lnTo>
                          <a:lnTo>
                            <a:pt x="1138" y="1525"/>
                          </a:lnTo>
                          <a:lnTo>
                            <a:pt x="1126" y="1526"/>
                          </a:lnTo>
                          <a:lnTo>
                            <a:pt x="1116" y="1522"/>
                          </a:lnTo>
                          <a:lnTo>
                            <a:pt x="1106" y="1517"/>
                          </a:lnTo>
                          <a:lnTo>
                            <a:pt x="1099" y="1509"/>
                          </a:lnTo>
                          <a:lnTo>
                            <a:pt x="1094" y="1496"/>
                          </a:lnTo>
                          <a:lnTo>
                            <a:pt x="986" y="993"/>
                          </a:lnTo>
                          <a:lnTo>
                            <a:pt x="857" y="1490"/>
                          </a:lnTo>
                          <a:lnTo>
                            <a:pt x="853" y="1501"/>
                          </a:lnTo>
                          <a:lnTo>
                            <a:pt x="845" y="1510"/>
                          </a:lnTo>
                          <a:lnTo>
                            <a:pt x="834" y="1516"/>
                          </a:lnTo>
                          <a:lnTo>
                            <a:pt x="824" y="1519"/>
                          </a:lnTo>
                          <a:lnTo>
                            <a:pt x="812" y="1519"/>
                          </a:lnTo>
                          <a:lnTo>
                            <a:pt x="801" y="1516"/>
                          </a:lnTo>
                          <a:lnTo>
                            <a:pt x="791" y="1510"/>
                          </a:lnTo>
                          <a:lnTo>
                            <a:pt x="784" y="1499"/>
                          </a:lnTo>
                          <a:lnTo>
                            <a:pt x="696" y="1317"/>
                          </a:lnTo>
                          <a:lnTo>
                            <a:pt x="627" y="1496"/>
                          </a:lnTo>
                          <a:lnTo>
                            <a:pt x="620" y="1508"/>
                          </a:lnTo>
                          <a:lnTo>
                            <a:pt x="611" y="1517"/>
                          </a:lnTo>
                          <a:lnTo>
                            <a:pt x="600" y="1524"/>
                          </a:lnTo>
                          <a:lnTo>
                            <a:pt x="587" y="1527"/>
                          </a:lnTo>
                          <a:lnTo>
                            <a:pt x="439" y="1527"/>
                          </a:lnTo>
                          <a:lnTo>
                            <a:pt x="425" y="1524"/>
                          </a:lnTo>
                          <a:lnTo>
                            <a:pt x="414" y="1517"/>
                          </a:lnTo>
                          <a:lnTo>
                            <a:pt x="407" y="1509"/>
                          </a:lnTo>
                          <a:lnTo>
                            <a:pt x="401" y="1497"/>
                          </a:lnTo>
                          <a:lnTo>
                            <a:pt x="400" y="1486"/>
                          </a:lnTo>
                          <a:lnTo>
                            <a:pt x="401" y="1473"/>
                          </a:lnTo>
                          <a:lnTo>
                            <a:pt x="407" y="1462"/>
                          </a:lnTo>
                          <a:lnTo>
                            <a:pt x="414" y="1453"/>
                          </a:lnTo>
                          <a:lnTo>
                            <a:pt x="425" y="1446"/>
                          </a:lnTo>
                          <a:lnTo>
                            <a:pt x="439" y="1444"/>
                          </a:lnTo>
                          <a:lnTo>
                            <a:pt x="558" y="1444"/>
                          </a:lnTo>
                          <a:lnTo>
                            <a:pt x="562" y="1438"/>
                          </a:lnTo>
                          <a:lnTo>
                            <a:pt x="566" y="1428"/>
                          </a:lnTo>
                          <a:lnTo>
                            <a:pt x="570" y="1416"/>
                          </a:lnTo>
                          <a:lnTo>
                            <a:pt x="652" y="1205"/>
                          </a:lnTo>
                          <a:lnTo>
                            <a:pt x="658" y="1194"/>
                          </a:lnTo>
                          <a:lnTo>
                            <a:pt x="666" y="1186"/>
                          </a:lnTo>
                          <a:lnTo>
                            <a:pt x="676" y="1179"/>
                          </a:lnTo>
                          <a:lnTo>
                            <a:pt x="687" y="1176"/>
                          </a:lnTo>
                          <a:lnTo>
                            <a:pt x="698" y="1175"/>
                          </a:lnTo>
                          <a:lnTo>
                            <a:pt x="709" y="1177"/>
                          </a:lnTo>
                          <a:lnTo>
                            <a:pt x="719" y="1185"/>
                          </a:lnTo>
                          <a:lnTo>
                            <a:pt x="726" y="1195"/>
                          </a:lnTo>
                          <a:lnTo>
                            <a:pt x="807" y="1362"/>
                          </a:lnTo>
                          <a:lnTo>
                            <a:pt x="949" y="809"/>
                          </a:lnTo>
                          <a:lnTo>
                            <a:pt x="955" y="797"/>
                          </a:lnTo>
                          <a:lnTo>
                            <a:pt x="963" y="789"/>
                          </a:lnTo>
                          <a:lnTo>
                            <a:pt x="972" y="782"/>
                          </a:lnTo>
                          <a:lnTo>
                            <a:pt x="984" y="779"/>
                          </a:lnTo>
                          <a:lnTo>
                            <a:pt x="995" y="779"/>
                          </a:lnTo>
                          <a:close/>
                          <a:moveTo>
                            <a:pt x="1224" y="310"/>
                          </a:moveTo>
                          <a:lnTo>
                            <a:pt x="1148" y="312"/>
                          </a:lnTo>
                          <a:lnTo>
                            <a:pt x="1075" y="322"/>
                          </a:lnTo>
                          <a:lnTo>
                            <a:pt x="1004" y="337"/>
                          </a:lnTo>
                          <a:lnTo>
                            <a:pt x="934" y="357"/>
                          </a:lnTo>
                          <a:lnTo>
                            <a:pt x="868" y="382"/>
                          </a:lnTo>
                          <a:lnTo>
                            <a:pt x="803" y="413"/>
                          </a:lnTo>
                          <a:lnTo>
                            <a:pt x="741" y="448"/>
                          </a:lnTo>
                          <a:lnTo>
                            <a:pt x="682" y="489"/>
                          </a:lnTo>
                          <a:lnTo>
                            <a:pt x="628" y="532"/>
                          </a:lnTo>
                          <a:lnTo>
                            <a:pt x="575" y="580"/>
                          </a:lnTo>
                          <a:lnTo>
                            <a:pt x="528" y="632"/>
                          </a:lnTo>
                          <a:lnTo>
                            <a:pt x="484" y="688"/>
                          </a:lnTo>
                          <a:lnTo>
                            <a:pt x="444" y="747"/>
                          </a:lnTo>
                          <a:lnTo>
                            <a:pt x="410" y="810"/>
                          </a:lnTo>
                          <a:lnTo>
                            <a:pt x="379" y="874"/>
                          </a:lnTo>
                          <a:lnTo>
                            <a:pt x="354" y="942"/>
                          </a:lnTo>
                          <a:lnTo>
                            <a:pt x="333" y="1011"/>
                          </a:lnTo>
                          <a:lnTo>
                            <a:pt x="319" y="1084"/>
                          </a:lnTo>
                          <a:lnTo>
                            <a:pt x="310" y="1158"/>
                          </a:lnTo>
                          <a:lnTo>
                            <a:pt x="307" y="1233"/>
                          </a:lnTo>
                          <a:lnTo>
                            <a:pt x="310" y="1309"/>
                          </a:lnTo>
                          <a:lnTo>
                            <a:pt x="319" y="1383"/>
                          </a:lnTo>
                          <a:lnTo>
                            <a:pt x="333" y="1455"/>
                          </a:lnTo>
                          <a:lnTo>
                            <a:pt x="354" y="1526"/>
                          </a:lnTo>
                          <a:lnTo>
                            <a:pt x="379" y="1592"/>
                          </a:lnTo>
                          <a:lnTo>
                            <a:pt x="410" y="1658"/>
                          </a:lnTo>
                          <a:lnTo>
                            <a:pt x="444" y="1720"/>
                          </a:lnTo>
                          <a:lnTo>
                            <a:pt x="484" y="1779"/>
                          </a:lnTo>
                          <a:lnTo>
                            <a:pt x="528" y="1834"/>
                          </a:lnTo>
                          <a:lnTo>
                            <a:pt x="575" y="1887"/>
                          </a:lnTo>
                          <a:lnTo>
                            <a:pt x="628" y="1934"/>
                          </a:lnTo>
                          <a:lnTo>
                            <a:pt x="682" y="1979"/>
                          </a:lnTo>
                          <a:lnTo>
                            <a:pt x="741" y="2019"/>
                          </a:lnTo>
                          <a:lnTo>
                            <a:pt x="803" y="2054"/>
                          </a:lnTo>
                          <a:lnTo>
                            <a:pt x="868" y="2084"/>
                          </a:lnTo>
                          <a:lnTo>
                            <a:pt x="934" y="2110"/>
                          </a:lnTo>
                          <a:lnTo>
                            <a:pt x="1004" y="2131"/>
                          </a:lnTo>
                          <a:lnTo>
                            <a:pt x="1075" y="2146"/>
                          </a:lnTo>
                          <a:lnTo>
                            <a:pt x="1148" y="2154"/>
                          </a:lnTo>
                          <a:lnTo>
                            <a:pt x="1224" y="2157"/>
                          </a:lnTo>
                          <a:lnTo>
                            <a:pt x="1298" y="2154"/>
                          </a:lnTo>
                          <a:lnTo>
                            <a:pt x="1372" y="2146"/>
                          </a:lnTo>
                          <a:lnTo>
                            <a:pt x="1444" y="2131"/>
                          </a:lnTo>
                          <a:lnTo>
                            <a:pt x="1513" y="2110"/>
                          </a:lnTo>
                          <a:lnTo>
                            <a:pt x="1580" y="2084"/>
                          </a:lnTo>
                          <a:lnTo>
                            <a:pt x="1644" y="2054"/>
                          </a:lnTo>
                          <a:lnTo>
                            <a:pt x="1706" y="2019"/>
                          </a:lnTo>
                          <a:lnTo>
                            <a:pt x="1765" y="1979"/>
                          </a:lnTo>
                          <a:lnTo>
                            <a:pt x="1820" y="1934"/>
                          </a:lnTo>
                          <a:lnTo>
                            <a:pt x="1871" y="1887"/>
                          </a:lnTo>
                          <a:lnTo>
                            <a:pt x="1920" y="1834"/>
                          </a:lnTo>
                          <a:lnTo>
                            <a:pt x="1963" y="1779"/>
                          </a:lnTo>
                          <a:lnTo>
                            <a:pt x="2002" y="1720"/>
                          </a:lnTo>
                          <a:lnTo>
                            <a:pt x="2038" y="1658"/>
                          </a:lnTo>
                          <a:lnTo>
                            <a:pt x="2068" y="1592"/>
                          </a:lnTo>
                          <a:lnTo>
                            <a:pt x="2094" y="1526"/>
                          </a:lnTo>
                          <a:lnTo>
                            <a:pt x="2113" y="1455"/>
                          </a:lnTo>
                          <a:lnTo>
                            <a:pt x="2128" y="1383"/>
                          </a:lnTo>
                          <a:lnTo>
                            <a:pt x="2138" y="1309"/>
                          </a:lnTo>
                          <a:lnTo>
                            <a:pt x="2140" y="1233"/>
                          </a:lnTo>
                          <a:lnTo>
                            <a:pt x="2138" y="1158"/>
                          </a:lnTo>
                          <a:lnTo>
                            <a:pt x="2128" y="1084"/>
                          </a:lnTo>
                          <a:lnTo>
                            <a:pt x="2113" y="1011"/>
                          </a:lnTo>
                          <a:lnTo>
                            <a:pt x="2094" y="942"/>
                          </a:lnTo>
                          <a:lnTo>
                            <a:pt x="2068" y="874"/>
                          </a:lnTo>
                          <a:lnTo>
                            <a:pt x="2038" y="810"/>
                          </a:lnTo>
                          <a:lnTo>
                            <a:pt x="2002" y="747"/>
                          </a:lnTo>
                          <a:lnTo>
                            <a:pt x="1963" y="688"/>
                          </a:lnTo>
                          <a:lnTo>
                            <a:pt x="1920" y="632"/>
                          </a:lnTo>
                          <a:lnTo>
                            <a:pt x="1871" y="580"/>
                          </a:lnTo>
                          <a:lnTo>
                            <a:pt x="1820" y="532"/>
                          </a:lnTo>
                          <a:lnTo>
                            <a:pt x="1765" y="489"/>
                          </a:lnTo>
                          <a:lnTo>
                            <a:pt x="1706" y="448"/>
                          </a:lnTo>
                          <a:lnTo>
                            <a:pt x="1644" y="413"/>
                          </a:lnTo>
                          <a:lnTo>
                            <a:pt x="1580" y="382"/>
                          </a:lnTo>
                          <a:lnTo>
                            <a:pt x="1513" y="357"/>
                          </a:lnTo>
                          <a:lnTo>
                            <a:pt x="1444" y="337"/>
                          </a:lnTo>
                          <a:lnTo>
                            <a:pt x="1372" y="322"/>
                          </a:lnTo>
                          <a:lnTo>
                            <a:pt x="1298" y="312"/>
                          </a:lnTo>
                          <a:lnTo>
                            <a:pt x="1224" y="310"/>
                          </a:lnTo>
                          <a:close/>
                          <a:moveTo>
                            <a:pt x="1224" y="0"/>
                          </a:moveTo>
                          <a:lnTo>
                            <a:pt x="1224" y="0"/>
                          </a:lnTo>
                          <a:lnTo>
                            <a:pt x="1315" y="4"/>
                          </a:lnTo>
                          <a:lnTo>
                            <a:pt x="1404" y="13"/>
                          </a:lnTo>
                          <a:lnTo>
                            <a:pt x="1491" y="30"/>
                          </a:lnTo>
                          <a:lnTo>
                            <a:pt x="1577" y="52"/>
                          </a:lnTo>
                          <a:lnTo>
                            <a:pt x="1660" y="81"/>
                          </a:lnTo>
                          <a:lnTo>
                            <a:pt x="1739" y="115"/>
                          </a:lnTo>
                          <a:lnTo>
                            <a:pt x="1816" y="154"/>
                          </a:lnTo>
                          <a:lnTo>
                            <a:pt x="1889" y="199"/>
                          </a:lnTo>
                          <a:lnTo>
                            <a:pt x="1959" y="249"/>
                          </a:lnTo>
                          <a:lnTo>
                            <a:pt x="2026" y="303"/>
                          </a:lnTo>
                          <a:lnTo>
                            <a:pt x="2088" y="362"/>
                          </a:lnTo>
                          <a:lnTo>
                            <a:pt x="2147" y="424"/>
                          </a:lnTo>
                          <a:lnTo>
                            <a:pt x="2200" y="492"/>
                          </a:lnTo>
                          <a:lnTo>
                            <a:pt x="2250" y="563"/>
                          </a:lnTo>
                          <a:lnTo>
                            <a:pt x="2295" y="636"/>
                          </a:lnTo>
                          <a:lnTo>
                            <a:pt x="2333" y="714"/>
                          </a:lnTo>
                          <a:lnTo>
                            <a:pt x="2367" y="795"/>
                          </a:lnTo>
                          <a:lnTo>
                            <a:pt x="2395" y="877"/>
                          </a:lnTo>
                          <a:lnTo>
                            <a:pt x="2418" y="964"/>
                          </a:lnTo>
                          <a:lnTo>
                            <a:pt x="2434" y="1051"/>
                          </a:lnTo>
                          <a:lnTo>
                            <a:pt x="2444" y="1141"/>
                          </a:lnTo>
                          <a:lnTo>
                            <a:pt x="2448" y="1233"/>
                          </a:lnTo>
                          <a:lnTo>
                            <a:pt x="2444" y="1325"/>
                          </a:lnTo>
                          <a:lnTo>
                            <a:pt x="2434" y="1416"/>
                          </a:lnTo>
                          <a:lnTo>
                            <a:pt x="2418" y="1503"/>
                          </a:lnTo>
                          <a:lnTo>
                            <a:pt x="2395" y="1589"/>
                          </a:lnTo>
                          <a:lnTo>
                            <a:pt x="2367" y="1672"/>
                          </a:lnTo>
                          <a:lnTo>
                            <a:pt x="2333" y="1753"/>
                          </a:lnTo>
                          <a:lnTo>
                            <a:pt x="2295" y="1831"/>
                          </a:lnTo>
                          <a:lnTo>
                            <a:pt x="2250" y="1905"/>
                          </a:lnTo>
                          <a:lnTo>
                            <a:pt x="2200" y="1976"/>
                          </a:lnTo>
                          <a:lnTo>
                            <a:pt x="2147" y="2042"/>
                          </a:lnTo>
                          <a:lnTo>
                            <a:pt x="2088" y="2105"/>
                          </a:lnTo>
                          <a:lnTo>
                            <a:pt x="2026" y="2165"/>
                          </a:lnTo>
                          <a:lnTo>
                            <a:pt x="1959" y="2218"/>
                          </a:lnTo>
                          <a:lnTo>
                            <a:pt x="1889" y="2268"/>
                          </a:lnTo>
                          <a:lnTo>
                            <a:pt x="1816" y="2312"/>
                          </a:lnTo>
                          <a:lnTo>
                            <a:pt x="1739" y="2353"/>
                          </a:lnTo>
                          <a:lnTo>
                            <a:pt x="1660" y="2386"/>
                          </a:lnTo>
                          <a:lnTo>
                            <a:pt x="1577" y="2415"/>
                          </a:lnTo>
                          <a:lnTo>
                            <a:pt x="1491" y="2437"/>
                          </a:lnTo>
                          <a:lnTo>
                            <a:pt x="1404" y="2454"/>
                          </a:lnTo>
                          <a:lnTo>
                            <a:pt x="1315" y="2463"/>
                          </a:lnTo>
                          <a:lnTo>
                            <a:pt x="1224" y="2467"/>
                          </a:lnTo>
                          <a:lnTo>
                            <a:pt x="1133" y="2463"/>
                          </a:lnTo>
                          <a:lnTo>
                            <a:pt x="1043" y="2454"/>
                          </a:lnTo>
                          <a:lnTo>
                            <a:pt x="956" y="2437"/>
                          </a:lnTo>
                          <a:lnTo>
                            <a:pt x="871" y="2415"/>
                          </a:lnTo>
                          <a:lnTo>
                            <a:pt x="788" y="2386"/>
                          </a:lnTo>
                          <a:lnTo>
                            <a:pt x="708" y="2353"/>
                          </a:lnTo>
                          <a:lnTo>
                            <a:pt x="632" y="2312"/>
                          </a:lnTo>
                          <a:lnTo>
                            <a:pt x="557" y="2268"/>
                          </a:lnTo>
                          <a:lnTo>
                            <a:pt x="487" y="2218"/>
                          </a:lnTo>
                          <a:lnTo>
                            <a:pt x="421" y="2165"/>
                          </a:lnTo>
                          <a:lnTo>
                            <a:pt x="358" y="2105"/>
                          </a:lnTo>
                          <a:lnTo>
                            <a:pt x="301" y="2042"/>
                          </a:lnTo>
                          <a:lnTo>
                            <a:pt x="246" y="1976"/>
                          </a:lnTo>
                          <a:lnTo>
                            <a:pt x="197" y="1905"/>
                          </a:lnTo>
                          <a:lnTo>
                            <a:pt x="153" y="1831"/>
                          </a:lnTo>
                          <a:lnTo>
                            <a:pt x="113" y="1753"/>
                          </a:lnTo>
                          <a:lnTo>
                            <a:pt x="80" y="1672"/>
                          </a:lnTo>
                          <a:lnTo>
                            <a:pt x="51" y="1589"/>
                          </a:lnTo>
                          <a:lnTo>
                            <a:pt x="29" y="1503"/>
                          </a:lnTo>
                          <a:lnTo>
                            <a:pt x="13" y="1416"/>
                          </a:lnTo>
                          <a:lnTo>
                            <a:pt x="3" y="1325"/>
                          </a:lnTo>
                          <a:lnTo>
                            <a:pt x="0" y="1233"/>
                          </a:lnTo>
                          <a:lnTo>
                            <a:pt x="3" y="1141"/>
                          </a:lnTo>
                          <a:lnTo>
                            <a:pt x="13" y="1051"/>
                          </a:lnTo>
                          <a:lnTo>
                            <a:pt x="29" y="964"/>
                          </a:lnTo>
                          <a:lnTo>
                            <a:pt x="51" y="877"/>
                          </a:lnTo>
                          <a:lnTo>
                            <a:pt x="80" y="795"/>
                          </a:lnTo>
                          <a:lnTo>
                            <a:pt x="113" y="714"/>
                          </a:lnTo>
                          <a:lnTo>
                            <a:pt x="153" y="636"/>
                          </a:lnTo>
                          <a:lnTo>
                            <a:pt x="197" y="563"/>
                          </a:lnTo>
                          <a:lnTo>
                            <a:pt x="246" y="492"/>
                          </a:lnTo>
                          <a:lnTo>
                            <a:pt x="301" y="424"/>
                          </a:lnTo>
                          <a:lnTo>
                            <a:pt x="358" y="362"/>
                          </a:lnTo>
                          <a:lnTo>
                            <a:pt x="421" y="303"/>
                          </a:lnTo>
                          <a:lnTo>
                            <a:pt x="487" y="249"/>
                          </a:lnTo>
                          <a:lnTo>
                            <a:pt x="557" y="199"/>
                          </a:lnTo>
                          <a:lnTo>
                            <a:pt x="632" y="154"/>
                          </a:lnTo>
                          <a:lnTo>
                            <a:pt x="708" y="115"/>
                          </a:lnTo>
                          <a:lnTo>
                            <a:pt x="788" y="81"/>
                          </a:lnTo>
                          <a:lnTo>
                            <a:pt x="871" y="52"/>
                          </a:lnTo>
                          <a:lnTo>
                            <a:pt x="956" y="30"/>
                          </a:lnTo>
                          <a:lnTo>
                            <a:pt x="1043" y="13"/>
                          </a:lnTo>
                          <a:lnTo>
                            <a:pt x="1133" y="4"/>
                          </a:lnTo>
                          <a:lnTo>
                            <a:pt x="1224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8" name="Group 1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873103" y="3196556"/>
                    <a:ext cx="684000" cy="676315"/>
                    <a:chOff x="543" y="2449"/>
                    <a:chExt cx="890" cy="880"/>
                  </a:xfrm>
                  <a:solidFill>
                    <a:schemeClr val="bg1"/>
                  </a:solidFill>
                </p:grpSpPr>
                <p:sp>
                  <p:nvSpPr>
                    <p:cNvPr id="19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857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543" y="2449"/>
                      <a:ext cx="826" cy="816"/>
                    </a:xfrm>
                    <a:custGeom>
                      <a:avLst/>
                      <a:gdLst>
                        <a:gd name="T0" fmla="*/ 413 w 3302"/>
                        <a:gd name="T1" fmla="*/ 0 h 3264"/>
                        <a:gd name="T2" fmla="*/ 2890 w 3302"/>
                        <a:gd name="T3" fmla="*/ 0 h 3264"/>
                        <a:gd name="T4" fmla="*/ 2941 w 3302"/>
                        <a:gd name="T5" fmla="*/ 3 h 3264"/>
                        <a:gd name="T6" fmla="*/ 2992 w 3302"/>
                        <a:gd name="T7" fmla="*/ 12 h 3264"/>
                        <a:gd name="T8" fmla="*/ 3039 w 3302"/>
                        <a:gd name="T9" fmla="*/ 27 h 3264"/>
                        <a:gd name="T10" fmla="*/ 3083 w 3302"/>
                        <a:gd name="T11" fmla="*/ 48 h 3264"/>
                        <a:gd name="T12" fmla="*/ 3126 w 3302"/>
                        <a:gd name="T13" fmla="*/ 73 h 3264"/>
                        <a:gd name="T14" fmla="*/ 3164 w 3302"/>
                        <a:gd name="T15" fmla="*/ 103 h 3264"/>
                        <a:gd name="T16" fmla="*/ 3198 w 3302"/>
                        <a:gd name="T17" fmla="*/ 137 h 3264"/>
                        <a:gd name="T18" fmla="*/ 3228 w 3302"/>
                        <a:gd name="T19" fmla="*/ 175 h 3264"/>
                        <a:gd name="T20" fmla="*/ 3254 w 3302"/>
                        <a:gd name="T21" fmla="*/ 216 h 3264"/>
                        <a:gd name="T22" fmla="*/ 3275 w 3302"/>
                        <a:gd name="T23" fmla="*/ 261 h 3264"/>
                        <a:gd name="T24" fmla="*/ 3290 w 3302"/>
                        <a:gd name="T25" fmla="*/ 307 h 3264"/>
                        <a:gd name="T26" fmla="*/ 3299 w 3302"/>
                        <a:gd name="T27" fmla="*/ 357 h 3264"/>
                        <a:gd name="T28" fmla="*/ 3302 w 3302"/>
                        <a:gd name="T29" fmla="*/ 408 h 3264"/>
                        <a:gd name="T30" fmla="*/ 3302 w 3302"/>
                        <a:gd name="T31" fmla="*/ 1658 h 3264"/>
                        <a:gd name="T32" fmla="*/ 3258 w 3302"/>
                        <a:gd name="T33" fmla="*/ 1650 h 3264"/>
                        <a:gd name="T34" fmla="*/ 3212 w 3302"/>
                        <a:gd name="T35" fmla="*/ 1648 h 3264"/>
                        <a:gd name="T36" fmla="*/ 3164 w 3302"/>
                        <a:gd name="T37" fmla="*/ 1650 h 3264"/>
                        <a:gd name="T38" fmla="*/ 3117 w 3302"/>
                        <a:gd name="T39" fmla="*/ 1659 h 3264"/>
                        <a:gd name="T40" fmla="*/ 3071 w 3302"/>
                        <a:gd name="T41" fmla="*/ 1673 h 3264"/>
                        <a:gd name="T42" fmla="*/ 3027 w 3302"/>
                        <a:gd name="T43" fmla="*/ 1691 h 3264"/>
                        <a:gd name="T44" fmla="*/ 3027 w 3302"/>
                        <a:gd name="T45" fmla="*/ 544 h 3264"/>
                        <a:gd name="T46" fmla="*/ 275 w 3302"/>
                        <a:gd name="T47" fmla="*/ 544 h 3264"/>
                        <a:gd name="T48" fmla="*/ 275 w 3302"/>
                        <a:gd name="T49" fmla="*/ 2856 h 3264"/>
                        <a:gd name="T50" fmla="*/ 279 w 3302"/>
                        <a:gd name="T51" fmla="*/ 2883 h 3264"/>
                        <a:gd name="T52" fmla="*/ 287 w 3302"/>
                        <a:gd name="T53" fmla="*/ 2909 h 3264"/>
                        <a:gd name="T54" fmla="*/ 299 w 3302"/>
                        <a:gd name="T55" fmla="*/ 2932 h 3264"/>
                        <a:gd name="T56" fmla="*/ 315 w 3302"/>
                        <a:gd name="T57" fmla="*/ 2952 h 3264"/>
                        <a:gd name="T58" fmla="*/ 336 w 3302"/>
                        <a:gd name="T59" fmla="*/ 2969 h 3264"/>
                        <a:gd name="T60" fmla="*/ 359 w 3302"/>
                        <a:gd name="T61" fmla="*/ 2982 h 3264"/>
                        <a:gd name="T62" fmla="*/ 385 w 3302"/>
                        <a:gd name="T63" fmla="*/ 2990 h 3264"/>
                        <a:gd name="T64" fmla="*/ 413 w 3302"/>
                        <a:gd name="T65" fmla="*/ 2992 h 3264"/>
                        <a:gd name="T66" fmla="*/ 1790 w 3302"/>
                        <a:gd name="T67" fmla="*/ 2992 h 3264"/>
                        <a:gd name="T68" fmla="*/ 1710 w 3302"/>
                        <a:gd name="T69" fmla="*/ 3264 h 3264"/>
                        <a:gd name="T70" fmla="*/ 413 w 3302"/>
                        <a:gd name="T71" fmla="*/ 3264 h 3264"/>
                        <a:gd name="T72" fmla="*/ 361 w 3302"/>
                        <a:gd name="T73" fmla="*/ 3261 h 3264"/>
                        <a:gd name="T74" fmla="*/ 311 w 3302"/>
                        <a:gd name="T75" fmla="*/ 3252 h 3264"/>
                        <a:gd name="T76" fmla="*/ 264 w 3302"/>
                        <a:gd name="T77" fmla="*/ 3237 h 3264"/>
                        <a:gd name="T78" fmla="*/ 219 w 3302"/>
                        <a:gd name="T79" fmla="*/ 3216 h 3264"/>
                        <a:gd name="T80" fmla="*/ 177 w 3302"/>
                        <a:gd name="T81" fmla="*/ 3190 h 3264"/>
                        <a:gd name="T82" fmla="*/ 139 w 3302"/>
                        <a:gd name="T83" fmla="*/ 3161 h 3264"/>
                        <a:gd name="T84" fmla="*/ 104 w 3302"/>
                        <a:gd name="T85" fmla="*/ 3127 h 3264"/>
                        <a:gd name="T86" fmla="*/ 73 w 3302"/>
                        <a:gd name="T87" fmla="*/ 3089 h 3264"/>
                        <a:gd name="T88" fmla="*/ 48 w 3302"/>
                        <a:gd name="T89" fmla="*/ 3048 h 3264"/>
                        <a:gd name="T90" fmla="*/ 28 w 3302"/>
                        <a:gd name="T91" fmla="*/ 3003 h 3264"/>
                        <a:gd name="T92" fmla="*/ 13 w 3302"/>
                        <a:gd name="T93" fmla="*/ 2957 h 3264"/>
                        <a:gd name="T94" fmla="*/ 3 w 3302"/>
                        <a:gd name="T95" fmla="*/ 2907 h 3264"/>
                        <a:gd name="T96" fmla="*/ 0 w 3302"/>
                        <a:gd name="T97" fmla="*/ 2856 h 3264"/>
                        <a:gd name="T98" fmla="*/ 0 w 3302"/>
                        <a:gd name="T99" fmla="*/ 408 h 3264"/>
                        <a:gd name="T100" fmla="*/ 3 w 3302"/>
                        <a:gd name="T101" fmla="*/ 357 h 3264"/>
                        <a:gd name="T102" fmla="*/ 13 w 3302"/>
                        <a:gd name="T103" fmla="*/ 307 h 3264"/>
                        <a:gd name="T104" fmla="*/ 28 w 3302"/>
                        <a:gd name="T105" fmla="*/ 261 h 3264"/>
                        <a:gd name="T106" fmla="*/ 48 w 3302"/>
                        <a:gd name="T107" fmla="*/ 216 h 3264"/>
                        <a:gd name="T108" fmla="*/ 73 w 3302"/>
                        <a:gd name="T109" fmla="*/ 175 h 3264"/>
                        <a:gd name="T110" fmla="*/ 104 w 3302"/>
                        <a:gd name="T111" fmla="*/ 137 h 3264"/>
                        <a:gd name="T112" fmla="*/ 139 w 3302"/>
                        <a:gd name="T113" fmla="*/ 103 h 3264"/>
                        <a:gd name="T114" fmla="*/ 177 w 3302"/>
                        <a:gd name="T115" fmla="*/ 73 h 3264"/>
                        <a:gd name="T116" fmla="*/ 219 w 3302"/>
                        <a:gd name="T117" fmla="*/ 48 h 3264"/>
                        <a:gd name="T118" fmla="*/ 264 w 3302"/>
                        <a:gd name="T119" fmla="*/ 27 h 3264"/>
                        <a:gd name="T120" fmla="*/ 311 w 3302"/>
                        <a:gd name="T121" fmla="*/ 12 h 3264"/>
                        <a:gd name="T122" fmla="*/ 361 w 3302"/>
                        <a:gd name="T123" fmla="*/ 3 h 3264"/>
                        <a:gd name="T124" fmla="*/ 413 w 3302"/>
                        <a:gd name="T125" fmla="*/ 0 h 3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3302" h="3264">
                          <a:moveTo>
                            <a:pt x="413" y="0"/>
                          </a:moveTo>
                          <a:lnTo>
                            <a:pt x="2890" y="0"/>
                          </a:lnTo>
                          <a:lnTo>
                            <a:pt x="2941" y="3"/>
                          </a:lnTo>
                          <a:lnTo>
                            <a:pt x="2992" y="12"/>
                          </a:lnTo>
                          <a:lnTo>
                            <a:pt x="3039" y="27"/>
                          </a:lnTo>
                          <a:lnTo>
                            <a:pt x="3083" y="48"/>
                          </a:lnTo>
                          <a:lnTo>
                            <a:pt x="3126" y="73"/>
                          </a:lnTo>
                          <a:lnTo>
                            <a:pt x="3164" y="103"/>
                          </a:lnTo>
                          <a:lnTo>
                            <a:pt x="3198" y="137"/>
                          </a:lnTo>
                          <a:lnTo>
                            <a:pt x="3228" y="175"/>
                          </a:lnTo>
                          <a:lnTo>
                            <a:pt x="3254" y="216"/>
                          </a:lnTo>
                          <a:lnTo>
                            <a:pt x="3275" y="261"/>
                          </a:lnTo>
                          <a:lnTo>
                            <a:pt x="3290" y="307"/>
                          </a:lnTo>
                          <a:lnTo>
                            <a:pt x="3299" y="357"/>
                          </a:lnTo>
                          <a:lnTo>
                            <a:pt x="3302" y="408"/>
                          </a:lnTo>
                          <a:lnTo>
                            <a:pt x="3302" y="1658"/>
                          </a:lnTo>
                          <a:lnTo>
                            <a:pt x="3258" y="1650"/>
                          </a:lnTo>
                          <a:lnTo>
                            <a:pt x="3212" y="1648"/>
                          </a:lnTo>
                          <a:lnTo>
                            <a:pt x="3164" y="1650"/>
                          </a:lnTo>
                          <a:lnTo>
                            <a:pt x="3117" y="1659"/>
                          </a:lnTo>
                          <a:lnTo>
                            <a:pt x="3071" y="1673"/>
                          </a:lnTo>
                          <a:lnTo>
                            <a:pt x="3027" y="1691"/>
                          </a:lnTo>
                          <a:lnTo>
                            <a:pt x="3027" y="544"/>
                          </a:lnTo>
                          <a:lnTo>
                            <a:pt x="275" y="544"/>
                          </a:lnTo>
                          <a:lnTo>
                            <a:pt x="275" y="2856"/>
                          </a:lnTo>
                          <a:lnTo>
                            <a:pt x="279" y="2883"/>
                          </a:lnTo>
                          <a:lnTo>
                            <a:pt x="287" y="2909"/>
                          </a:lnTo>
                          <a:lnTo>
                            <a:pt x="299" y="2932"/>
                          </a:lnTo>
                          <a:lnTo>
                            <a:pt x="315" y="2952"/>
                          </a:lnTo>
                          <a:lnTo>
                            <a:pt x="336" y="2969"/>
                          </a:lnTo>
                          <a:lnTo>
                            <a:pt x="359" y="2982"/>
                          </a:lnTo>
                          <a:lnTo>
                            <a:pt x="385" y="2990"/>
                          </a:lnTo>
                          <a:lnTo>
                            <a:pt x="413" y="2992"/>
                          </a:lnTo>
                          <a:lnTo>
                            <a:pt x="1790" y="2992"/>
                          </a:lnTo>
                          <a:lnTo>
                            <a:pt x="1710" y="3264"/>
                          </a:lnTo>
                          <a:lnTo>
                            <a:pt x="413" y="3264"/>
                          </a:lnTo>
                          <a:lnTo>
                            <a:pt x="361" y="3261"/>
                          </a:lnTo>
                          <a:lnTo>
                            <a:pt x="311" y="3252"/>
                          </a:lnTo>
                          <a:lnTo>
                            <a:pt x="264" y="3237"/>
                          </a:lnTo>
                          <a:lnTo>
                            <a:pt x="219" y="3216"/>
                          </a:lnTo>
                          <a:lnTo>
                            <a:pt x="177" y="3190"/>
                          </a:lnTo>
                          <a:lnTo>
                            <a:pt x="139" y="3161"/>
                          </a:lnTo>
                          <a:lnTo>
                            <a:pt x="104" y="3127"/>
                          </a:lnTo>
                          <a:lnTo>
                            <a:pt x="73" y="3089"/>
                          </a:lnTo>
                          <a:lnTo>
                            <a:pt x="48" y="3048"/>
                          </a:lnTo>
                          <a:lnTo>
                            <a:pt x="28" y="3003"/>
                          </a:lnTo>
                          <a:lnTo>
                            <a:pt x="13" y="2957"/>
                          </a:lnTo>
                          <a:lnTo>
                            <a:pt x="3" y="2907"/>
                          </a:lnTo>
                          <a:lnTo>
                            <a:pt x="0" y="2856"/>
                          </a:lnTo>
                          <a:lnTo>
                            <a:pt x="0" y="408"/>
                          </a:lnTo>
                          <a:lnTo>
                            <a:pt x="3" y="357"/>
                          </a:lnTo>
                          <a:lnTo>
                            <a:pt x="13" y="307"/>
                          </a:lnTo>
                          <a:lnTo>
                            <a:pt x="28" y="261"/>
                          </a:lnTo>
                          <a:lnTo>
                            <a:pt x="48" y="216"/>
                          </a:lnTo>
                          <a:lnTo>
                            <a:pt x="73" y="175"/>
                          </a:lnTo>
                          <a:lnTo>
                            <a:pt x="104" y="137"/>
                          </a:lnTo>
                          <a:lnTo>
                            <a:pt x="139" y="103"/>
                          </a:lnTo>
                          <a:lnTo>
                            <a:pt x="177" y="73"/>
                          </a:lnTo>
                          <a:lnTo>
                            <a:pt x="219" y="48"/>
                          </a:lnTo>
                          <a:lnTo>
                            <a:pt x="264" y="27"/>
                          </a:lnTo>
                          <a:lnTo>
                            <a:pt x="311" y="12"/>
                          </a:lnTo>
                          <a:lnTo>
                            <a:pt x="361" y="3"/>
                          </a:lnTo>
                          <a:lnTo>
                            <a:pt x="413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3" y="2721"/>
                      <a:ext cx="344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2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853" y="2993"/>
                      <a:ext cx="313" cy="68"/>
                    </a:xfrm>
                    <a:custGeom>
                      <a:avLst/>
                      <a:gdLst>
                        <a:gd name="T0" fmla="*/ 0 w 1254"/>
                        <a:gd name="T1" fmla="*/ 0 h 272"/>
                        <a:gd name="T2" fmla="*/ 1254 w 1254"/>
                        <a:gd name="T3" fmla="*/ 0 h 272"/>
                        <a:gd name="T4" fmla="*/ 976 w 1254"/>
                        <a:gd name="T5" fmla="*/ 272 h 272"/>
                        <a:gd name="T6" fmla="*/ 0 w 1254"/>
                        <a:gd name="T7" fmla="*/ 272 h 272"/>
                        <a:gd name="T8" fmla="*/ 0 w 1254"/>
                        <a:gd name="T9" fmla="*/ 0 h 2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54" h="272">
                          <a:moveTo>
                            <a:pt x="0" y="0"/>
                          </a:moveTo>
                          <a:lnTo>
                            <a:pt x="1254" y="0"/>
                          </a:lnTo>
                          <a:lnTo>
                            <a:pt x="976" y="272"/>
                          </a:lnTo>
                          <a:lnTo>
                            <a:pt x="0" y="27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3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857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721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5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5" y="2993"/>
                      <a:ext cx="69" cy="68"/>
                    </a:xfrm>
                    <a:prstGeom prst="rect">
                      <a:avLst/>
                    </a:prstGeom>
                    <a:grpFill/>
                    <a:ln w="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6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1276" y="2928"/>
                      <a:ext cx="157" cy="155"/>
                    </a:xfrm>
                    <a:custGeom>
                      <a:avLst/>
                      <a:gdLst>
                        <a:gd name="T0" fmla="*/ 272 w 629"/>
                        <a:gd name="T1" fmla="*/ 0 h 624"/>
                        <a:gd name="T2" fmla="*/ 299 w 629"/>
                        <a:gd name="T3" fmla="*/ 4 h 624"/>
                        <a:gd name="T4" fmla="*/ 327 w 629"/>
                        <a:gd name="T5" fmla="*/ 12 h 624"/>
                        <a:gd name="T6" fmla="*/ 352 w 629"/>
                        <a:gd name="T7" fmla="*/ 25 h 624"/>
                        <a:gd name="T8" fmla="*/ 376 w 629"/>
                        <a:gd name="T9" fmla="*/ 45 h 624"/>
                        <a:gd name="T10" fmla="*/ 585 w 629"/>
                        <a:gd name="T11" fmla="*/ 251 h 624"/>
                        <a:gd name="T12" fmla="*/ 603 w 629"/>
                        <a:gd name="T13" fmla="*/ 274 h 624"/>
                        <a:gd name="T14" fmla="*/ 617 w 629"/>
                        <a:gd name="T15" fmla="*/ 300 h 624"/>
                        <a:gd name="T16" fmla="*/ 625 w 629"/>
                        <a:gd name="T17" fmla="*/ 326 h 624"/>
                        <a:gd name="T18" fmla="*/ 629 w 629"/>
                        <a:gd name="T19" fmla="*/ 354 h 624"/>
                        <a:gd name="T20" fmla="*/ 625 w 629"/>
                        <a:gd name="T21" fmla="*/ 381 h 624"/>
                        <a:gd name="T22" fmla="*/ 617 w 629"/>
                        <a:gd name="T23" fmla="*/ 408 h 624"/>
                        <a:gd name="T24" fmla="*/ 604 w 629"/>
                        <a:gd name="T25" fmla="*/ 435 h 624"/>
                        <a:gd name="T26" fmla="*/ 586 w 629"/>
                        <a:gd name="T27" fmla="*/ 457 h 624"/>
                        <a:gd name="T28" fmla="*/ 418 w 629"/>
                        <a:gd name="T29" fmla="*/ 624 h 624"/>
                        <a:gd name="T30" fmla="*/ 0 w 629"/>
                        <a:gd name="T31" fmla="*/ 210 h 624"/>
                        <a:gd name="T32" fmla="*/ 169 w 629"/>
                        <a:gd name="T33" fmla="*/ 42 h 624"/>
                        <a:gd name="T34" fmla="*/ 192 w 629"/>
                        <a:gd name="T35" fmla="*/ 24 h 624"/>
                        <a:gd name="T36" fmla="*/ 217 w 629"/>
                        <a:gd name="T37" fmla="*/ 12 h 624"/>
                        <a:gd name="T38" fmla="*/ 244 w 629"/>
                        <a:gd name="T39" fmla="*/ 4 h 624"/>
                        <a:gd name="T40" fmla="*/ 272 w 629"/>
                        <a:gd name="T41" fmla="*/ 0 h 6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629" h="624">
                          <a:moveTo>
                            <a:pt x="272" y="0"/>
                          </a:moveTo>
                          <a:lnTo>
                            <a:pt x="299" y="4"/>
                          </a:lnTo>
                          <a:lnTo>
                            <a:pt x="327" y="12"/>
                          </a:lnTo>
                          <a:lnTo>
                            <a:pt x="352" y="25"/>
                          </a:lnTo>
                          <a:lnTo>
                            <a:pt x="376" y="45"/>
                          </a:lnTo>
                          <a:lnTo>
                            <a:pt x="585" y="251"/>
                          </a:lnTo>
                          <a:lnTo>
                            <a:pt x="603" y="274"/>
                          </a:lnTo>
                          <a:lnTo>
                            <a:pt x="617" y="300"/>
                          </a:lnTo>
                          <a:lnTo>
                            <a:pt x="625" y="326"/>
                          </a:lnTo>
                          <a:lnTo>
                            <a:pt x="629" y="354"/>
                          </a:lnTo>
                          <a:lnTo>
                            <a:pt x="625" y="381"/>
                          </a:lnTo>
                          <a:lnTo>
                            <a:pt x="617" y="408"/>
                          </a:lnTo>
                          <a:lnTo>
                            <a:pt x="604" y="435"/>
                          </a:lnTo>
                          <a:lnTo>
                            <a:pt x="586" y="457"/>
                          </a:lnTo>
                          <a:lnTo>
                            <a:pt x="418" y="624"/>
                          </a:lnTo>
                          <a:lnTo>
                            <a:pt x="0" y="210"/>
                          </a:lnTo>
                          <a:lnTo>
                            <a:pt x="169" y="42"/>
                          </a:lnTo>
                          <a:lnTo>
                            <a:pt x="192" y="24"/>
                          </a:lnTo>
                          <a:lnTo>
                            <a:pt x="217" y="12"/>
                          </a:lnTo>
                          <a:lnTo>
                            <a:pt x="244" y="4"/>
                          </a:lnTo>
                          <a:lnTo>
                            <a:pt x="272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7" name="Freeform 2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29" y="3013"/>
                      <a:ext cx="320" cy="316"/>
                    </a:xfrm>
                    <a:custGeom>
                      <a:avLst/>
                      <a:gdLst>
                        <a:gd name="T0" fmla="*/ 260 w 1284"/>
                        <a:gd name="T1" fmla="*/ 754 h 1264"/>
                        <a:gd name="T2" fmla="*/ 177 w 1284"/>
                        <a:gd name="T3" fmla="*/ 1032 h 1264"/>
                        <a:gd name="T4" fmla="*/ 236 w 1284"/>
                        <a:gd name="T5" fmla="*/ 1090 h 1264"/>
                        <a:gd name="T6" fmla="*/ 513 w 1284"/>
                        <a:gd name="T7" fmla="*/ 1009 h 1264"/>
                        <a:gd name="T8" fmla="*/ 471 w 1284"/>
                        <a:gd name="T9" fmla="*/ 796 h 1264"/>
                        <a:gd name="T10" fmla="*/ 260 w 1284"/>
                        <a:gd name="T11" fmla="*/ 754 h 1264"/>
                        <a:gd name="T12" fmla="*/ 848 w 1284"/>
                        <a:gd name="T13" fmla="*/ 0 h 1264"/>
                        <a:gd name="T14" fmla="*/ 1284 w 1284"/>
                        <a:gd name="T15" fmla="*/ 430 h 1264"/>
                        <a:gd name="T16" fmla="*/ 604 w 1284"/>
                        <a:gd name="T17" fmla="*/ 1099 h 1264"/>
                        <a:gd name="T18" fmla="*/ 596 w 1284"/>
                        <a:gd name="T19" fmla="*/ 1107 h 1264"/>
                        <a:gd name="T20" fmla="*/ 586 w 1284"/>
                        <a:gd name="T21" fmla="*/ 1114 h 1264"/>
                        <a:gd name="T22" fmla="*/ 576 w 1284"/>
                        <a:gd name="T23" fmla="*/ 1118 h 1264"/>
                        <a:gd name="T24" fmla="*/ 80 w 1284"/>
                        <a:gd name="T25" fmla="*/ 1262 h 1264"/>
                        <a:gd name="T26" fmla="*/ 74 w 1284"/>
                        <a:gd name="T27" fmla="*/ 1263 h 1264"/>
                        <a:gd name="T28" fmla="*/ 68 w 1284"/>
                        <a:gd name="T29" fmla="*/ 1264 h 1264"/>
                        <a:gd name="T30" fmla="*/ 62 w 1284"/>
                        <a:gd name="T31" fmla="*/ 1264 h 1264"/>
                        <a:gd name="T32" fmla="*/ 46 w 1284"/>
                        <a:gd name="T33" fmla="*/ 1263 h 1264"/>
                        <a:gd name="T34" fmla="*/ 31 w 1284"/>
                        <a:gd name="T35" fmla="*/ 1256 h 1264"/>
                        <a:gd name="T36" fmla="*/ 19 w 1284"/>
                        <a:gd name="T37" fmla="*/ 1247 h 1264"/>
                        <a:gd name="T38" fmla="*/ 8 w 1284"/>
                        <a:gd name="T39" fmla="*/ 1234 h 1264"/>
                        <a:gd name="T40" fmla="*/ 3 w 1284"/>
                        <a:gd name="T41" fmla="*/ 1219 h 1264"/>
                        <a:gd name="T42" fmla="*/ 0 w 1284"/>
                        <a:gd name="T43" fmla="*/ 1203 h 1264"/>
                        <a:gd name="T44" fmla="*/ 3 w 1284"/>
                        <a:gd name="T45" fmla="*/ 1187 h 1264"/>
                        <a:gd name="T46" fmla="*/ 148 w 1284"/>
                        <a:gd name="T47" fmla="*/ 695 h 1264"/>
                        <a:gd name="T48" fmla="*/ 154 w 1284"/>
                        <a:gd name="T49" fmla="*/ 684 h 1264"/>
                        <a:gd name="T50" fmla="*/ 161 w 1284"/>
                        <a:gd name="T51" fmla="*/ 675 h 1264"/>
                        <a:gd name="T52" fmla="*/ 170 w 1284"/>
                        <a:gd name="T53" fmla="*/ 666 h 1264"/>
                        <a:gd name="T54" fmla="*/ 848 w 1284"/>
                        <a:gd name="T55" fmla="*/ 0 h 12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284" h="1264">
                          <a:moveTo>
                            <a:pt x="260" y="754"/>
                          </a:moveTo>
                          <a:lnTo>
                            <a:pt x="177" y="1032"/>
                          </a:lnTo>
                          <a:lnTo>
                            <a:pt x="236" y="1090"/>
                          </a:lnTo>
                          <a:lnTo>
                            <a:pt x="513" y="1009"/>
                          </a:lnTo>
                          <a:lnTo>
                            <a:pt x="471" y="796"/>
                          </a:lnTo>
                          <a:lnTo>
                            <a:pt x="260" y="754"/>
                          </a:lnTo>
                          <a:close/>
                          <a:moveTo>
                            <a:pt x="848" y="0"/>
                          </a:moveTo>
                          <a:lnTo>
                            <a:pt x="1284" y="430"/>
                          </a:lnTo>
                          <a:lnTo>
                            <a:pt x="604" y="1099"/>
                          </a:lnTo>
                          <a:lnTo>
                            <a:pt x="596" y="1107"/>
                          </a:lnTo>
                          <a:lnTo>
                            <a:pt x="586" y="1114"/>
                          </a:lnTo>
                          <a:lnTo>
                            <a:pt x="576" y="1118"/>
                          </a:lnTo>
                          <a:lnTo>
                            <a:pt x="80" y="1262"/>
                          </a:lnTo>
                          <a:lnTo>
                            <a:pt x="74" y="1263"/>
                          </a:lnTo>
                          <a:lnTo>
                            <a:pt x="68" y="1264"/>
                          </a:lnTo>
                          <a:lnTo>
                            <a:pt x="62" y="1264"/>
                          </a:lnTo>
                          <a:lnTo>
                            <a:pt x="46" y="1263"/>
                          </a:lnTo>
                          <a:lnTo>
                            <a:pt x="31" y="1256"/>
                          </a:lnTo>
                          <a:lnTo>
                            <a:pt x="19" y="1247"/>
                          </a:lnTo>
                          <a:lnTo>
                            <a:pt x="8" y="1234"/>
                          </a:lnTo>
                          <a:lnTo>
                            <a:pt x="3" y="1219"/>
                          </a:lnTo>
                          <a:lnTo>
                            <a:pt x="0" y="1203"/>
                          </a:lnTo>
                          <a:lnTo>
                            <a:pt x="3" y="1187"/>
                          </a:lnTo>
                          <a:lnTo>
                            <a:pt x="148" y="695"/>
                          </a:lnTo>
                          <a:lnTo>
                            <a:pt x="154" y="684"/>
                          </a:lnTo>
                          <a:lnTo>
                            <a:pt x="161" y="675"/>
                          </a:lnTo>
                          <a:lnTo>
                            <a:pt x="170" y="666"/>
                          </a:lnTo>
                          <a:lnTo>
                            <a:pt x="848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chemeClr val="bg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16" name="Freeform 29"/>
                <p:cNvSpPr>
                  <a:spLocks noEditPoints="1"/>
                </p:cNvSpPr>
                <p:nvPr/>
              </p:nvSpPr>
              <p:spPr bwMode="auto">
                <a:xfrm>
                  <a:off x="5662066" y="3177833"/>
                  <a:ext cx="714478" cy="694800"/>
                </a:xfrm>
                <a:custGeom>
                  <a:avLst/>
                  <a:gdLst>
                    <a:gd name="T0" fmla="*/ 2522 w 3590"/>
                    <a:gd name="T1" fmla="*/ 2926 h 3380"/>
                    <a:gd name="T2" fmla="*/ 2480 w 3590"/>
                    <a:gd name="T3" fmla="*/ 3066 h 3380"/>
                    <a:gd name="T4" fmla="*/ 2570 w 3590"/>
                    <a:gd name="T5" fmla="*/ 3176 h 3380"/>
                    <a:gd name="T6" fmla="*/ 2716 w 3590"/>
                    <a:gd name="T7" fmla="*/ 3162 h 3380"/>
                    <a:gd name="T8" fmla="*/ 2784 w 3590"/>
                    <a:gd name="T9" fmla="*/ 3034 h 3380"/>
                    <a:gd name="T10" fmla="*/ 2716 w 3590"/>
                    <a:gd name="T11" fmla="*/ 2907 h 3380"/>
                    <a:gd name="T12" fmla="*/ 1332 w 3590"/>
                    <a:gd name="T13" fmla="*/ 2884 h 3380"/>
                    <a:gd name="T14" fmla="*/ 1222 w 3590"/>
                    <a:gd name="T15" fmla="*/ 2974 h 3380"/>
                    <a:gd name="T16" fmla="*/ 1236 w 3590"/>
                    <a:gd name="T17" fmla="*/ 3120 h 3380"/>
                    <a:gd name="T18" fmla="*/ 1364 w 3590"/>
                    <a:gd name="T19" fmla="*/ 3188 h 3380"/>
                    <a:gd name="T20" fmla="*/ 1490 w 3590"/>
                    <a:gd name="T21" fmla="*/ 3120 h 3380"/>
                    <a:gd name="T22" fmla="*/ 1504 w 3590"/>
                    <a:gd name="T23" fmla="*/ 2974 h 3380"/>
                    <a:gd name="T24" fmla="*/ 1394 w 3590"/>
                    <a:gd name="T25" fmla="*/ 2884 h 3380"/>
                    <a:gd name="T26" fmla="*/ 2991 w 3590"/>
                    <a:gd name="T27" fmla="*/ 1844 h 3380"/>
                    <a:gd name="T28" fmla="*/ 2416 w 3590"/>
                    <a:gd name="T29" fmla="*/ 1844 h 3380"/>
                    <a:gd name="T30" fmla="*/ 1654 w 3590"/>
                    <a:gd name="T31" fmla="*/ 1844 h 3380"/>
                    <a:gd name="T32" fmla="*/ 3160 w 3590"/>
                    <a:gd name="T33" fmla="*/ 1316 h 3380"/>
                    <a:gd name="T34" fmla="*/ 2416 w 3590"/>
                    <a:gd name="T35" fmla="*/ 1316 h 3380"/>
                    <a:gd name="T36" fmla="*/ 1654 w 3590"/>
                    <a:gd name="T37" fmla="*/ 1316 h 3380"/>
                    <a:gd name="T38" fmla="*/ 3317 w 3590"/>
                    <a:gd name="T39" fmla="*/ 826 h 3380"/>
                    <a:gd name="T40" fmla="*/ 2416 w 3590"/>
                    <a:gd name="T41" fmla="*/ 826 h 3380"/>
                    <a:gd name="T42" fmla="*/ 1654 w 3590"/>
                    <a:gd name="T43" fmla="*/ 826 h 3380"/>
                    <a:gd name="T44" fmla="*/ 695 w 3590"/>
                    <a:gd name="T45" fmla="*/ 220 h 3380"/>
                    <a:gd name="T46" fmla="*/ 868 w 3590"/>
                    <a:gd name="T47" fmla="*/ 597 h 3380"/>
                    <a:gd name="T48" fmla="*/ 3517 w 3590"/>
                    <a:gd name="T49" fmla="*/ 604 h 3380"/>
                    <a:gd name="T50" fmla="*/ 3587 w 3590"/>
                    <a:gd name="T51" fmla="*/ 682 h 3380"/>
                    <a:gd name="T52" fmla="*/ 3095 w 3590"/>
                    <a:gd name="T53" fmla="*/ 2266 h 3380"/>
                    <a:gd name="T54" fmla="*/ 2996 w 3590"/>
                    <a:gd name="T55" fmla="*/ 2324 h 3380"/>
                    <a:gd name="T56" fmla="*/ 2996 w 3590"/>
                    <a:gd name="T57" fmla="*/ 2612 h 3380"/>
                    <a:gd name="T58" fmla="*/ 3082 w 3590"/>
                    <a:gd name="T59" fmla="*/ 2665 h 3380"/>
                    <a:gd name="T60" fmla="*/ 3070 w 3590"/>
                    <a:gd name="T61" fmla="*/ 2768 h 3380"/>
                    <a:gd name="T62" fmla="*/ 2888 w 3590"/>
                    <a:gd name="T63" fmla="*/ 2804 h 3380"/>
                    <a:gd name="T64" fmla="*/ 2973 w 3590"/>
                    <a:gd name="T65" fmla="*/ 2991 h 3380"/>
                    <a:gd name="T66" fmla="*/ 2929 w 3590"/>
                    <a:gd name="T67" fmla="*/ 3209 h 3380"/>
                    <a:gd name="T68" fmla="*/ 2764 w 3590"/>
                    <a:gd name="T69" fmla="*/ 3353 h 3380"/>
                    <a:gd name="T70" fmla="*/ 2539 w 3590"/>
                    <a:gd name="T71" fmla="*/ 3368 h 3380"/>
                    <a:gd name="T72" fmla="*/ 2357 w 3590"/>
                    <a:gd name="T73" fmla="*/ 3246 h 3380"/>
                    <a:gd name="T74" fmla="*/ 2284 w 3590"/>
                    <a:gd name="T75" fmla="*/ 3034 h 3380"/>
                    <a:gd name="T76" fmla="*/ 2348 w 3590"/>
                    <a:gd name="T77" fmla="*/ 2836 h 3380"/>
                    <a:gd name="T78" fmla="*/ 1685 w 3590"/>
                    <a:gd name="T79" fmla="*/ 2909 h 3380"/>
                    <a:gd name="T80" fmla="*/ 1696 w 3590"/>
                    <a:gd name="T81" fmla="*/ 3126 h 3380"/>
                    <a:gd name="T82" fmla="*/ 1574 w 3590"/>
                    <a:gd name="T83" fmla="*/ 3308 h 3380"/>
                    <a:gd name="T84" fmla="*/ 1364 w 3590"/>
                    <a:gd name="T85" fmla="*/ 3380 h 3380"/>
                    <a:gd name="T86" fmla="*/ 1152 w 3590"/>
                    <a:gd name="T87" fmla="*/ 3308 h 3380"/>
                    <a:gd name="T88" fmla="*/ 1030 w 3590"/>
                    <a:gd name="T89" fmla="*/ 3126 h 3380"/>
                    <a:gd name="T90" fmla="*/ 1042 w 3590"/>
                    <a:gd name="T91" fmla="*/ 2909 h 3380"/>
                    <a:gd name="T92" fmla="*/ 995 w 3590"/>
                    <a:gd name="T93" fmla="*/ 2801 h 3380"/>
                    <a:gd name="T94" fmla="*/ 923 w 3590"/>
                    <a:gd name="T95" fmla="*/ 2721 h 3380"/>
                    <a:gd name="T96" fmla="*/ 1124 w 3590"/>
                    <a:gd name="T97" fmla="*/ 2159 h 3380"/>
                    <a:gd name="T98" fmla="*/ 52 w 3590"/>
                    <a:gd name="T99" fmla="*/ 212 h 3380"/>
                    <a:gd name="T100" fmla="*/ 0 w 3590"/>
                    <a:gd name="T101" fmla="*/ 119 h 3380"/>
                    <a:gd name="T102" fmla="*/ 50 w 3590"/>
                    <a:gd name="T103" fmla="*/ 21 h 3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590" h="3380">
                      <a:moveTo>
                        <a:pt x="2630" y="2880"/>
                      </a:moveTo>
                      <a:lnTo>
                        <a:pt x="2600" y="2884"/>
                      </a:lnTo>
                      <a:lnTo>
                        <a:pt x="2570" y="2892"/>
                      </a:lnTo>
                      <a:lnTo>
                        <a:pt x="2545" y="2907"/>
                      </a:lnTo>
                      <a:lnTo>
                        <a:pt x="2522" y="2926"/>
                      </a:lnTo>
                      <a:lnTo>
                        <a:pt x="2504" y="2948"/>
                      </a:lnTo>
                      <a:lnTo>
                        <a:pt x="2489" y="2974"/>
                      </a:lnTo>
                      <a:lnTo>
                        <a:pt x="2480" y="3004"/>
                      </a:lnTo>
                      <a:lnTo>
                        <a:pt x="2476" y="3034"/>
                      </a:lnTo>
                      <a:lnTo>
                        <a:pt x="2480" y="3066"/>
                      </a:lnTo>
                      <a:lnTo>
                        <a:pt x="2489" y="3094"/>
                      </a:lnTo>
                      <a:lnTo>
                        <a:pt x="2504" y="3120"/>
                      </a:lnTo>
                      <a:lnTo>
                        <a:pt x="2522" y="3143"/>
                      </a:lnTo>
                      <a:lnTo>
                        <a:pt x="2545" y="3162"/>
                      </a:lnTo>
                      <a:lnTo>
                        <a:pt x="2570" y="3176"/>
                      </a:lnTo>
                      <a:lnTo>
                        <a:pt x="2600" y="3185"/>
                      </a:lnTo>
                      <a:lnTo>
                        <a:pt x="2630" y="3188"/>
                      </a:lnTo>
                      <a:lnTo>
                        <a:pt x="2662" y="3185"/>
                      </a:lnTo>
                      <a:lnTo>
                        <a:pt x="2690" y="3176"/>
                      </a:lnTo>
                      <a:lnTo>
                        <a:pt x="2716" y="3162"/>
                      </a:lnTo>
                      <a:lnTo>
                        <a:pt x="2739" y="3143"/>
                      </a:lnTo>
                      <a:lnTo>
                        <a:pt x="2758" y="3120"/>
                      </a:lnTo>
                      <a:lnTo>
                        <a:pt x="2772" y="3094"/>
                      </a:lnTo>
                      <a:lnTo>
                        <a:pt x="2781" y="3066"/>
                      </a:lnTo>
                      <a:lnTo>
                        <a:pt x="2784" y="3034"/>
                      </a:lnTo>
                      <a:lnTo>
                        <a:pt x="2781" y="3004"/>
                      </a:lnTo>
                      <a:lnTo>
                        <a:pt x="2772" y="2974"/>
                      </a:lnTo>
                      <a:lnTo>
                        <a:pt x="2758" y="2948"/>
                      </a:lnTo>
                      <a:lnTo>
                        <a:pt x="2739" y="2926"/>
                      </a:lnTo>
                      <a:lnTo>
                        <a:pt x="2716" y="2907"/>
                      </a:lnTo>
                      <a:lnTo>
                        <a:pt x="2690" y="2892"/>
                      </a:lnTo>
                      <a:lnTo>
                        <a:pt x="2662" y="2884"/>
                      </a:lnTo>
                      <a:lnTo>
                        <a:pt x="2630" y="2880"/>
                      </a:lnTo>
                      <a:close/>
                      <a:moveTo>
                        <a:pt x="1364" y="2880"/>
                      </a:moveTo>
                      <a:lnTo>
                        <a:pt x="1332" y="2884"/>
                      </a:lnTo>
                      <a:lnTo>
                        <a:pt x="1304" y="2892"/>
                      </a:lnTo>
                      <a:lnTo>
                        <a:pt x="1277" y="2907"/>
                      </a:lnTo>
                      <a:lnTo>
                        <a:pt x="1255" y="2926"/>
                      </a:lnTo>
                      <a:lnTo>
                        <a:pt x="1236" y="2948"/>
                      </a:lnTo>
                      <a:lnTo>
                        <a:pt x="1222" y="2974"/>
                      </a:lnTo>
                      <a:lnTo>
                        <a:pt x="1213" y="3004"/>
                      </a:lnTo>
                      <a:lnTo>
                        <a:pt x="1210" y="3034"/>
                      </a:lnTo>
                      <a:lnTo>
                        <a:pt x="1213" y="3066"/>
                      </a:lnTo>
                      <a:lnTo>
                        <a:pt x="1222" y="3094"/>
                      </a:lnTo>
                      <a:lnTo>
                        <a:pt x="1236" y="3120"/>
                      </a:lnTo>
                      <a:lnTo>
                        <a:pt x="1255" y="3143"/>
                      </a:lnTo>
                      <a:lnTo>
                        <a:pt x="1277" y="3162"/>
                      </a:lnTo>
                      <a:lnTo>
                        <a:pt x="1304" y="3176"/>
                      </a:lnTo>
                      <a:lnTo>
                        <a:pt x="1332" y="3185"/>
                      </a:lnTo>
                      <a:lnTo>
                        <a:pt x="1364" y="3188"/>
                      </a:lnTo>
                      <a:lnTo>
                        <a:pt x="1394" y="3185"/>
                      </a:lnTo>
                      <a:lnTo>
                        <a:pt x="1423" y="3176"/>
                      </a:lnTo>
                      <a:lnTo>
                        <a:pt x="1449" y="3162"/>
                      </a:lnTo>
                      <a:lnTo>
                        <a:pt x="1472" y="3143"/>
                      </a:lnTo>
                      <a:lnTo>
                        <a:pt x="1490" y="3120"/>
                      </a:lnTo>
                      <a:lnTo>
                        <a:pt x="1504" y="3094"/>
                      </a:lnTo>
                      <a:lnTo>
                        <a:pt x="1514" y="3066"/>
                      </a:lnTo>
                      <a:lnTo>
                        <a:pt x="1516" y="3034"/>
                      </a:lnTo>
                      <a:lnTo>
                        <a:pt x="1514" y="3004"/>
                      </a:lnTo>
                      <a:lnTo>
                        <a:pt x="1504" y="2974"/>
                      </a:lnTo>
                      <a:lnTo>
                        <a:pt x="1490" y="2948"/>
                      </a:lnTo>
                      <a:lnTo>
                        <a:pt x="1472" y="2926"/>
                      </a:lnTo>
                      <a:lnTo>
                        <a:pt x="1449" y="2907"/>
                      </a:lnTo>
                      <a:lnTo>
                        <a:pt x="1423" y="2892"/>
                      </a:lnTo>
                      <a:lnTo>
                        <a:pt x="1394" y="2884"/>
                      </a:lnTo>
                      <a:lnTo>
                        <a:pt x="1364" y="2880"/>
                      </a:lnTo>
                      <a:close/>
                      <a:moveTo>
                        <a:pt x="2647" y="1844"/>
                      </a:moveTo>
                      <a:lnTo>
                        <a:pt x="2647" y="2094"/>
                      </a:lnTo>
                      <a:lnTo>
                        <a:pt x="2912" y="2094"/>
                      </a:lnTo>
                      <a:lnTo>
                        <a:pt x="2991" y="1844"/>
                      </a:lnTo>
                      <a:lnTo>
                        <a:pt x="2647" y="1844"/>
                      </a:lnTo>
                      <a:close/>
                      <a:moveTo>
                        <a:pt x="1885" y="1844"/>
                      </a:moveTo>
                      <a:lnTo>
                        <a:pt x="1885" y="2094"/>
                      </a:lnTo>
                      <a:lnTo>
                        <a:pt x="2416" y="2094"/>
                      </a:lnTo>
                      <a:lnTo>
                        <a:pt x="2416" y="1844"/>
                      </a:lnTo>
                      <a:lnTo>
                        <a:pt x="1885" y="1844"/>
                      </a:lnTo>
                      <a:close/>
                      <a:moveTo>
                        <a:pt x="1301" y="1844"/>
                      </a:moveTo>
                      <a:lnTo>
                        <a:pt x="1388" y="2094"/>
                      </a:lnTo>
                      <a:lnTo>
                        <a:pt x="1654" y="2094"/>
                      </a:lnTo>
                      <a:lnTo>
                        <a:pt x="1654" y="1844"/>
                      </a:lnTo>
                      <a:lnTo>
                        <a:pt x="1301" y="1844"/>
                      </a:lnTo>
                      <a:close/>
                      <a:moveTo>
                        <a:pt x="2647" y="1316"/>
                      </a:moveTo>
                      <a:lnTo>
                        <a:pt x="2647" y="1614"/>
                      </a:lnTo>
                      <a:lnTo>
                        <a:pt x="3065" y="1614"/>
                      </a:lnTo>
                      <a:lnTo>
                        <a:pt x="3160" y="1316"/>
                      </a:lnTo>
                      <a:lnTo>
                        <a:pt x="2647" y="1316"/>
                      </a:lnTo>
                      <a:close/>
                      <a:moveTo>
                        <a:pt x="1885" y="1316"/>
                      </a:moveTo>
                      <a:lnTo>
                        <a:pt x="1885" y="1614"/>
                      </a:lnTo>
                      <a:lnTo>
                        <a:pt x="2416" y="1614"/>
                      </a:lnTo>
                      <a:lnTo>
                        <a:pt x="2416" y="1316"/>
                      </a:lnTo>
                      <a:lnTo>
                        <a:pt x="1885" y="1316"/>
                      </a:lnTo>
                      <a:close/>
                      <a:moveTo>
                        <a:pt x="1118" y="1316"/>
                      </a:moveTo>
                      <a:lnTo>
                        <a:pt x="1221" y="1614"/>
                      </a:lnTo>
                      <a:lnTo>
                        <a:pt x="1654" y="1614"/>
                      </a:lnTo>
                      <a:lnTo>
                        <a:pt x="1654" y="1316"/>
                      </a:lnTo>
                      <a:lnTo>
                        <a:pt x="1118" y="1316"/>
                      </a:lnTo>
                      <a:close/>
                      <a:moveTo>
                        <a:pt x="2647" y="826"/>
                      </a:moveTo>
                      <a:lnTo>
                        <a:pt x="2647" y="1086"/>
                      </a:lnTo>
                      <a:lnTo>
                        <a:pt x="3235" y="1086"/>
                      </a:lnTo>
                      <a:lnTo>
                        <a:pt x="3317" y="826"/>
                      </a:lnTo>
                      <a:lnTo>
                        <a:pt x="2647" y="826"/>
                      </a:lnTo>
                      <a:close/>
                      <a:moveTo>
                        <a:pt x="1885" y="826"/>
                      </a:moveTo>
                      <a:lnTo>
                        <a:pt x="1885" y="1086"/>
                      </a:lnTo>
                      <a:lnTo>
                        <a:pt x="2416" y="1086"/>
                      </a:lnTo>
                      <a:lnTo>
                        <a:pt x="2416" y="826"/>
                      </a:lnTo>
                      <a:lnTo>
                        <a:pt x="1885" y="826"/>
                      </a:lnTo>
                      <a:close/>
                      <a:moveTo>
                        <a:pt x="948" y="826"/>
                      </a:moveTo>
                      <a:lnTo>
                        <a:pt x="1037" y="1086"/>
                      </a:lnTo>
                      <a:lnTo>
                        <a:pt x="1654" y="1086"/>
                      </a:lnTo>
                      <a:lnTo>
                        <a:pt x="1654" y="826"/>
                      </a:lnTo>
                      <a:lnTo>
                        <a:pt x="948" y="826"/>
                      </a:lnTo>
                      <a:close/>
                      <a:moveTo>
                        <a:pt x="112" y="0"/>
                      </a:moveTo>
                      <a:lnTo>
                        <a:pt x="135" y="3"/>
                      </a:lnTo>
                      <a:lnTo>
                        <a:pt x="157" y="9"/>
                      </a:lnTo>
                      <a:lnTo>
                        <a:pt x="695" y="220"/>
                      </a:lnTo>
                      <a:lnTo>
                        <a:pt x="717" y="232"/>
                      </a:lnTo>
                      <a:lnTo>
                        <a:pt x="736" y="247"/>
                      </a:lnTo>
                      <a:lnTo>
                        <a:pt x="751" y="267"/>
                      </a:lnTo>
                      <a:lnTo>
                        <a:pt x="761" y="289"/>
                      </a:lnTo>
                      <a:lnTo>
                        <a:pt x="868" y="597"/>
                      </a:lnTo>
                      <a:lnTo>
                        <a:pt x="876" y="596"/>
                      </a:lnTo>
                      <a:lnTo>
                        <a:pt x="884" y="596"/>
                      </a:lnTo>
                      <a:lnTo>
                        <a:pt x="3476" y="596"/>
                      </a:lnTo>
                      <a:lnTo>
                        <a:pt x="3496" y="598"/>
                      </a:lnTo>
                      <a:lnTo>
                        <a:pt x="3517" y="604"/>
                      </a:lnTo>
                      <a:lnTo>
                        <a:pt x="3537" y="613"/>
                      </a:lnTo>
                      <a:lnTo>
                        <a:pt x="3554" y="627"/>
                      </a:lnTo>
                      <a:lnTo>
                        <a:pt x="3568" y="643"/>
                      </a:lnTo>
                      <a:lnTo>
                        <a:pt x="3579" y="663"/>
                      </a:lnTo>
                      <a:lnTo>
                        <a:pt x="3587" y="682"/>
                      </a:lnTo>
                      <a:lnTo>
                        <a:pt x="3590" y="704"/>
                      </a:lnTo>
                      <a:lnTo>
                        <a:pt x="3589" y="725"/>
                      </a:lnTo>
                      <a:lnTo>
                        <a:pt x="3585" y="747"/>
                      </a:lnTo>
                      <a:lnTo>
                        <a:pt x="3105" y="2244"/>
                      </a:lnTo>
                      <a:lnTo>
                        <a:pt x="3095" y="2266"/>
                      </a:lnTo>
                      <a:lnTo>
                        <a:pt x="3081" y="2286"/>
                      </a:lnTo>
                      <a:lnTo>
                        <a:pt x="3063" y="2302"/>
                      </a:lnTo>
                      <a:lnTo>
                        <a:pt x="3043" y="2314"/>
                      </a:lnTo>
                      <a:lnTo>
                        <a:pt x="3020" y="2322"/>
                      </a:lnTo>
                      <a:lnTo>
                        <a:pt x="2996" y="2324"/>
                      </a:lnTo>
                      <a:lnTo>
                        <a:pt x="1306" y="2324"/>
                      </a:lnTo>
                      <a:lnTo>
                        <a:pt x="1283" y="2322"/>
                      </a:lnTo>
                      <a:lnTo>
                        <a:pt x="1261" y="2315"/>
                      </a:lnTo>
                      <a:lnTo>
                        <a:pt x="1154" y="2612"/>
                      </a:lnTo>
                      <a:lnTo>
                        <a:pt x="2996" y="2612"/>
                      </a:lnTo>
                      <a:lnTo>
                        <a:pt x="3017" y="2614"/>
                      </a:lnTo>
                      <a:lnTo>
                        <a:pt x="3037" y="2622"/>
                      </a:lnTo>
                      <a:lnTo>
                        <a:pt x="3056" y="2633"/>
                      </a:lnTo>
                      <a:lnTo>
                        <a:pt x="3070" y="2648"/>
                      </a:lnTo>
                      <a:lnTo>
                        <a:pt x="3082" y="2665"/>
                      </a:lnTo>
                      <a:lnTo>
                        <a:pt x="3088" y="2686"/>
                      </a:lnTo>
                      <a:lnTo>
                        <a:pt x="3092" y="2708"/>
                      </a:lnTo>
                      <a:lnTo>
                        <a:pt x="3088" y="2730"/>
                      </a:lnTo>
                      <a:lnTo>
                        <a:pt x="3082" y="2751"/>
                      </a:lnTo>
                      <a:lnTo>
                        <a:pt x="3070" y="2768"/>
                      </a:lnTo>
                      <a:lnTo>
                        <a:pt x="3056" y="2783"/>
                      </a:lnTo>
                      <a:lnTo>
                        <a:pt x="3037" y="2794"/>
                      </a:lnTo>
                      <a:lnTo>
                        <a:pt x="3017" y="2802"/>
                      </a:lnTo>
                      <a:lnTo>
                        <a:pt x="2996" y="2804"/>
                      </a:lnTo>
                      <a:lnTo>
                        <a:pt x="2888" y="2804"/>
                      </a:lnTo>
                      <a:lnTo>
                        <a:pt x="2913" y="2836"/>
                      </a:lnTo>
                      <a:lnTo>
                        <a:pt x="2935" y="2872"/>
                      </a:lnTo>
                      <a:lnTo>
                        <a:pt x="2952" y="2909"/>
                      </a:lnTo>
                      <a:lnTo>
                        <a:pt x="2965" y="2949"/>
                      </a:lnTo>
                      <a:lnTo>
                        <a:pt x="2973" y="2991"/>
                      </a:lnTo>
                      <a:lnTo>
                        <a:pt x="2976" y="3034"/>
                      </a:lnTo>
                      <a:lnTo>
                        <a:pt x="2973" y="3081"/>
                      </a:lnTo>
                      <a:lnTo>
                        <a:pt x="2964" y="3126"/>
                      </a:lnTo>
                      <a:lnTo>
                        <a:pt x="2949" y="3168"/>
                      </a:lnTo>
                      <a:lnTo>
                        <a:pt x="2929" y="3209"/>
                      </a:lnTo>
                      <a:lnTo>
                        <a:pt x="2904" y="3246"/>
                      </a:lnTo>
                      <a:lnTo>
                        <a:pt x="2875" y="3279"/>
                      </a:lnTo>
                      <a:lnTo>
                        <a:pt x="2842" y="3308"/>
                      </a:lnTo>
                      <a:lnTo>
                        <a:pt x="2805" y="3333"/>
                      </a:lnTo>
                      <a:lnTo>
                        <a:pt x="2764" y="3353"/>
                      </a:lnTo>
                      <a:lnTo>
                        <a:pt x="2722" y="3368"/>
                      </a:lnTo>
                      <a:lnTo>
                        <a:pt x="2677" y="3377"/>
                      </a:lnTo>
                      <a:lnTo>
                        <a:pt x="2630" y="3380"/>
                      </a:lnTo>
                      <a:lnTo>
                        <a:pt x="2583" y="3377"/>
                      </a:lnTo>
                      <a:lnTo>
                        <a:pt x="2539" y="3368"/>
                      </a:lnTo>
                      <a:lnTo>
                        <a:pt x="2496" y="3353"/>
                      </a:lnTo>
                      <a:lnTo>
                        <a:pt x="2456" y="3333"/>
                      </a:lnTo>
                      <a:lnTo>
                        <a:pt x="2420" y="3308"/>
                      </a:lnTo>
                      <a:lnTo>
                        <a:pt x="2386" y="3279"/>
                      </a:lnTo>
                      <a:lnTo>
                        <a:pt x="2357" y="3246"/>
                      </a:lnTo>
                      <a:lnTo>
                        <a:pt x="2332" y="3209"/>
                      </a:lnTo>
                      <a:lnTo>
                        <a:pt x="2312" y="3168"/>
                      </a:lnTo>
                      <a:lnTo>
                        <a:pt x="2297" y="3126"/>
                      </a:lnTo>
                      <a:lnTo>
                        <a:pt x="2288" y="3081"/>
                      </a:lnTo>
                      <a:lnTo>
                        <a:pt x="2284" y="3034"/>
                      </a:lnTo>
                      <a:lnTo>
                        <a:pt x="2288" y="2991"/>
                      </a:lnTo>
                      <a:lnTo>
                        <a:pt x="2295" y="2949"/>
                      </a:lnTo>
                      <a:lnTo>
                        <a:pt x="2308" y="2909"/>
                      </a:lnTo>
                      <a:lnTo>
                        <a:pt x="2326" y="2872"/>
                      </a:lnTo>
                      <a:lnTo>
                        <a:pt x="2348" y="2836"/>
                      </a:lnTo>
                      <a:lnTo>
                        <a:pt x="2374" y="2804"/>
                      </a:lnTo>
                      <a:lnTo>
                        <a:pt x="1620" y="2804"/>
                      </a:lnTo>
                      <a:lnTo>
                        <a:pt x="1646" y="2836"/>
                      </a:lnTo>
                      <a:lnTo>
                        <a:pt x="1668" y="2872"/>
                      </a:lnTo>
                      <a:lnTo>
                        <a:pt x="1685" y="2909"/>
                      </a:lnTo>
                      <a:lnTo>
                        <a:pt x="1699" y="2949"/>
                      </a:lnTo>
                      <a:lnTo>
                        <a:pt x="1706" y="2991"/>
                      </a:lnTo>
                      <a:lnTo>
                        <a:pt x="1708" y="3034"/>
                      </a:lnTo>
                      <a:lnTo>
                        <a:pt x="1706" y="3081"/>
                      </a:lnTo>
                      <a:lnTo>
                        <a:pt x="1696" y="3126"/>
                      </a:lnTo>
                      <a:lnTo>
                        <a:pt x="1682" y="3168"/>
                      </a:lnTo>
                      <a:lnTo>
                        <a:pt x="1661" y="3209"/>
                      </a:lnTo>
                      <a:lnTo>
                        <a:pt x="1636" y="3246"/>
                      </a:lnTo>
                      <a:lnTo>
                        <a:pt x="1608" y="3279"/>
                      </a:lnTo>
                      <a:lnTo>
                        <a:pt x="1574" y="3308"/>
                      </a:lnTo>
                      <a:lnTo>
                        <a:pt x="1537" y="3333"/>
                      </a:lnTo>
                      <a:lnTo>
                        <a:pt x="1498" y="3353"/>
                      </a:lnTo>
                      <a:lnTo>
                        <a:pt x="1455" y="3368"/>
                      </a:lnTo>
                      <a:lnTo>
                        <a:pt x="1409" y="3377"/>
                      </a:lnTo>
                      <a:lnTo>
                        <a:pt x="1364" y="3380"/>
                      </a:lnTo>
                      <a:lnTo>
                        <a:pt x="1317" y="3377"/>
                      </a:lnTo>
                      <a:lnTo>
                        <a:pt x="1271" y="3368"/>
                      </a:lnTo>
                      <a:lnTo>
                        <a:pt x="1228" y="3353"/>
                      </a:lnTo>
                      <a:lnTo>
                        <a:pt x="1189" y="3333"/>
                      </a:lnTo>
                      <a:lnTo>
                        <a:pt x="1152" y="3308"/>
                      </a:lnTo>
                      <a:lnTo>
                        <a:pt x="1119" y="3279"/>
                      </a:lnTo>
                      <a:lnTo>
                        <a:pt x="1090" y="3246"/>
                      </a:lnTo>
                      <a:lnTo>
                        <a:pt x="1065" y="3209"/>
                      </a:lnTo>
                      <a:lnTo>
                        <a:pt x="1045" y="3168"/>
                      </a:lnTo>
                      <a:lnTo>
                        <a:pt x="1030" y="3126"/>
                      </a:lnTo>
                      <a:lnTo>
                        <a:pt x="1021" y="3081"/>
                      </a:lnTo>
                      <a:lnTo>
                        <a:pt x="1018" y="3034"/>
                      </a:lnTo>
                      <a:lnTo>
                        <a:pt x="1020" y="2991"/>
                      </a:lnTo>
                      <a:lnTo>
                        <a:pt x="1029" y="2949"/>
                      </a:lnTo>
                      <a:lnTo>
                        <a:pt x="1042" y="2909"/>
                      </a:lnTo>
                      <a:lnTo>
                        <a:pt x="1059" y="2872"/>
                      </a:lnTo>
                      <a:lnTo>
                        <a:pt x="1081" y="2836"/>
                      </a:lnTo>
                      <a:lnTo>
                        <a:pt x="1106" y="2804"/>
                      </a:lnTo>
                      <a:lnTo>
                        <a:pt x="1018" y="2804"/>
                      </a:lnTo>
                      <a:lnTo>
                        <a:pt x="995" y="2801"/>
                      </a:lnTo>
                      <a:lnTo>
                        <a:pt x="973" y="2793"/>
                      </a:lnTo>
                      <a:lnTo>
                        <a:pt x="955" y="2780"/>
                      </a:lnTo>
                      <a:lnTo>
                        <a:pt x="939" y="2764"/>
                      </a:lnTo>
                      <a:lnTo>
                        <a:pt x="928" y="2743"/>
                      </a:lnTo>
                      <a:lnTo>
                        <a:pt x="923" y="2721"/>
                      </a:lnTo>
                      <a:lnTo>
                        <a:pt x="922" y="2698"/>
                      </a:lnTo>
                      <a:lnTo>
                        <a:pt x="927" y="2675"/>
                      </a:lnTo>
                      <a:lnTo>
                        <a:pt x="1100" y="2195"/>
                      </a:lnTo>
                      <a:lnTo>
                        <a:pt x="1109" y="2176"/>
                      </a:lnTo>
                      <a:lnTo>
                        <a:pt x="1124" y="2159"/>
                      </a:lnTo>
                      <a:lnTo>
                        <a:pt x="1140" y="2146"/>
                      </a:lnTo>
                      <a:lnTo>
                        <a:pt x="1159" y="2137"/>
                      </a:lnTo>
                      <a:lnTo>
                        <a:pt x="562" y="415"/>
                      </a:lnTo>
                      <a:lnTo>
                        <a:pt x="73" y="223"/>
                      </a:lnTo>
                      <a:lnTo>
                        <a:pt x="52" y="212"/>
                      </a:lnTo>
                      <a:lnTo>
                        <a:pt x="35" y="199"/>
                      </a:lnTo>
                      <a:lnTo>
                        <a:pt x="21" y="181"/>
                      </a:lnTo>
                      <a:lnTo>
                        <a:pt x="10" y="162"/>
                      </a:lnTo>
                      <a:lnTo>
                        <a:pt x="3" y="141"/>
                      </a:lnTo>
                      <a:lnTo>
                        <a:pt x="0" y="119"/>
                      </a:lnTo>
                      <a:lnTo>
                        <a:pt x="2" y="96"/>
                      </a:lnTo>
                      <a:lnTo>
                        <a:pt x="8" y="73"/>
                      </a:lnTo>
                      <a:lnTo>
                        <a:pt x="19" y="53"/>
                      </a:lnTo>
                      <a:lnTo>
                        <a:pt x="33" y="35"/>
                      </a:lnTo>
                      <a:lnTo>
                        <a:pt x="50" y="21"/>
                      </a:lnTo>
                      <a:lnTo>
                        <a:pt x="69" y="10"/>
                      </a:lnTo>
                      <a:lnTo>
                        <a:pt x="91" y="4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" name="Group 4"/>
              <p:cNvGrpSpPr>
                <a:grpSpLocks noChangeAspect="1"/>
              </p:cNvGrpSpPr>
              <p:nvPr/>
            </p:nvGrpSpPr>
            <p:grpSpPr bwMode="auto">
              <a:xfrm>
                <a:off x="8002395" y="3196556"/>
                <a:ext cx="738049" cy="638589"/>
                <a:chOff x="3788" y="3273"/>
                <a:chExt cx="794" cy="687"/>
              </a:xfrm>
              <a:solidFill>
                <a:schemeClr val="bg1"/>
              </a:solidFill>
            </p:grpSpPr>
            <p:sp>
              <p:nvSpPr>
                <p:cNvPr id="8" name="Freeform 6"/>
                <p:cNvSpPr>
                  <a:spLocks/>
                </p:cNvSpPr>
                <p:nvPr/>
              </p:nvSpPr>
              <p:spPr bwMode="auto">
                <a:xfrm>
                  <a:off x="4314" y="3380"/>
                  <a:ext cx="149" cy="150"/>
                </a:xfrm>
                <a:custGeom>
                  <a:avLst/>
                  <a:gdLst>
                    <a:gd name="T0" fmla="*/ 373 w 747"/>
                    <a:gd name="T1" fmla="*/ 0 h 749"/>
                    <a:gd name="T2" fmla="*/ 424 w 747"/>
                    <a:gd name="T3" fmla="*/ 4 h 749"/>
                    <a:gd name="T4" fmla="*/ 472 w 747"/>
                    <a:gd name="T5" fmla="*/ 14 h 749"/>
                    <a:gd name="T6" fmla="*/ 518 w 747"/>
                    <a:gd name="T7" fmla="*/ 29 h 749"/>
                    <a:gd name="T8" fmla="*/ 562 w 747"/>
                    <a:gd name="T9" fmla="*/ 51 h 749"/>
                    <a:gd name="T10" fmla="*/ 602 w 747"/>
                    <a:gd name="T11" fmla="*/ 78 h 749"/>
                    <a:gd name="T12" fmla="*/ 638 w 747"/>
                    <a:gd name="T13" fmla="*/ 109 h 749"/>
                    <a:gd name="T14" fmla="*/ 669 w 747"/>
                    <a:gd name="T15" fmla="*/ 146 h 749"/>
                    <a:gd name="T16" fmla="*/ 696 w 747"/>
                    <a:gd name="T17" fmla="*/ 186 h 749"/>
                    <a:gd name="T18" fmla="*/ 718 w 747"/>
                    <a:gd name="T19" fmla="*/ 229 h 749"/>
                    <a:gd name="T20" fmla="*/ 733 w 747"/>
                    <a:gd name="T21" fmla="*/ 276 h 749"/>
                    <a:gd name="T22" fmla="*/ 744 w 747"/>
                    <a:gd name="T23" fmla="*/ 324 h 749"/>
                    <a:gd name="T24" fmla="*/ 747 w 747"/>
                    <a:gd name="T25" fmla="*/ 375 h 749"/>
                    <a:gd name="T26" fmla="*/ 744 w 747"/>
                    <a:gd name="T27" fmla="*/ 426 h 749"/>
                    <a:gd name="T28" fmla="*/ 733 w 747"/>
                    <a:gd name="T29" fmla="*/ 474 h 749"/>
                    <a:gd name="T30" fmla="*/ 718 w 747"/>
                    <a:gd name="T31" fmla="*/ 520 h 749"/>
                    <a:gd name="T32" fmla="*/ 696 w 747"/>
                    <a:gd name="T33" fmla="*/ 564 h 749"/>
                    <a:gd name="T34" fmla="*/ 669 w 747"/>
                    <a:gd name="T35" fmla="*/ 604 h 749"/>
                    <a:gd name="T36" fmla="*/ 638 w 747"/>
                    <a:gd name="T37" fmla="*/ 640 h 749"/>
                    <a:gd name="T38" fmla="*/ 602 w 747"/>
                    <a:gd name="T39" fmla="*/ 672 h 749"/>
                    <a:gd name="T40" fmla="*/ 562 w 747"/>
                    <a:gd name="T41" fmla="*/ 699 h 749"/>
                    <a:gd name="T42" fmla="*/ 518 w 747"/>
                    <a:gd name="T43" fmla="*/ 720 h 749"/>
                    <a:gd name="T44" fmla="*/ 472 w 747"/>
                    <a:gd name="T45" fmla="*/ 736 h 749"/>
                    <a:gd name="T46" fmla="*/ 424 w 747"/>
                    <a:gd name="T47" fmla="*/ 747 h 749"/>
                    <a:gd name="T48" fmla="*/ 373 w 747"/>
                    <a:gd name="T49" fmla="*/ 749 h 749"/>
                    <a:gd name="T50" fmla="*/ 322 w 747"/>
                    <a:gd name="T51" fmla="*/ 747 h 749"/>
                    <a:gd name="T52" fmla="*/ 274 w 747"/>
                    <a:gd name="T53" fmla="*/ 736 h 749"/>
                    <a:gd name="T54" fmla="*/ 228 w 747"/>
                    <a:gd name="T55" fmla="*/ 720 h 749"/>
                    <a:gd name="T56" fmla="*/ 185 w 747"/>
                    <a:gd name="T57" fmla="*/ 699 h 749"/>
                    <a:gd name="T58" fmla="*/ 145 w 747"/>
                    <a:gd name="T59" fmla="*/ 672 h 749"/>
                    <a:gd name="T60" fmla="*/ 108 w 747"/>
                    <a:gd name="T61" fmla="*/ 640 h 749"/>
                    <a:gd name="T62" fmla="*/ 77 w 747"/>
                    <a:gd name="T63" fmla="*/ 604 h 749"/>
                    <a:gd name="T64" fmla="*/ 50 w 747"/>
                    <a:gd name="T65" fmla="*/ 564 h 749"/>
                    <a:gd name="T66" fmla="*/ 29 w 747"/>
                    <a:gd name="T67" fmla="*/ 520 h 749"/>
                    <a:gd name="T68" fmla="*/ 13 w 747"/>
                    <a:gd name="T69" fmla="*/ 474 h 749"/>
                    <a:gd name="T70" fmla="*/ 3 w 747"/>
                    <a:gd name="T71" fmla="*/ 426 h 749"/>
                    <a:gd name="T72" fmla="*/ 0 w 747"/>
                    <a:gd name="T73" fmla="*/ 375 h 749"/>
                    <a:gd name="T74" fmla="*/ 3 w 747"/>
                    <a:gd name="T75" fmla="*/ 324 h 749"/>
                    <a:gd name="T76" fmla="*/ 13 w 747"/>
                    <a:gd name="T77" fmla="*/ 276 h 749"/>
                    <a:gd name="T78" fmla="*/ 29 w 747"/>
                    <a:gd name="T79" fmla="*/ 229 h 749"/>
                    <a:gd name="T80" fmla="*/ 50 w 747"/>
                    <a:gd name="T81" fmla="*/ 186 h 749"/>
                    <a:gd name="T82" fmla="*/ 77 w 747"/>
                    <a:gd name="T83" fmla="*/ 146 h 749"/>
                    <a:gd name="T84" fmla="*/ 108 w 747"/>
                    <a:gd name="T85" fmla="*/ 109 h 749"/>
                    <a:gd name="T86" fmla="*/ 145 w 747"/>
                    <a:gd name="T87" fmla="*/ 78 h 749"/>
                    <a:gd name="T88" fmla="*/ 185 w 747"/>
                    <a:gd name="T89" fmla="*/ 51 h 749"/>
                    <a:gd name="T90" fmla="*/ 228 w 747"/>
                    <a:gd name="T91" fmla="*/ 29 h 749"/>
                    <a:gd name="T92" fmla="*/ 274 w 747"/>
                    <a:gd name="T93" fmla="*/ 14 h 749"/>
                    <a:gd name="T94" fmla="*/ 322 w 747"/>
                    <a:gd name="T95" fmla="*/ 4 h 749"/>
                    <a:gd name="T96" fmla="*/ 373 w 747"/>
                    <a:gd name="T97" fmla="*/ 0 h 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47" h="749">
                      <a:moveTo>
                        <a:pt x="373" y="0"/>
                      </a:moveTo>
                      <a:lnTo>
                        <a:pt x="424" y="4"/>
                      </a:lnTo>
                      <a:lnTo>
                        <a:pt x="472" y="14"/>
                      </a:lnTo>
                      <a:lnTo>
                        <a:pt x="518" y="29"/>
                      </a:lnTo>
                      <a:lnTo>
                        <a:pt x="562" y="51"/>
                      </a:lnTo>
                      <a:lnTo>
                        <a:pt x="602" y="78"/>
                      </a:lnTo>
                      <a:lnTo>
                        <a:pt x="638" y="109"/>
                      </a:lnTo>
                      <a:lnTo>
                        <a:pt x="669" y="146"/>
                      </a:lnTo>
                      <a:lnTo>
                        <a:pt x="696" y="186"/>
                      </a:lnTo>
                      <a:lnTo>
                        <a:pt x="718" y="229"/>
                      </a:lnTo>
                      <a:lnTo>
                        <a:pt x="733" y="276"/>
                      </a:lnTo>
                      <a:lnTo>
                        <a:pt x="744" y="324"/>
                      </a:lnTo>
                      <a:lnTo>
                        <a:pt x="747" y="375"/>
                      </a:lnTo>
                      <a:lnTo>
                        <a:pt x="744" y="426"/>
                      </a:lnTo>
                      <a:lnTo>
                        <a:pt x="733" y="474"/>
                      </a:lnTo>
                      <a:lnTo>
                        <a:pt x="718" y="520"/>
                      </a:lnTo>
                      <a:lnTo>
                        <a:pt x="696" y="564"/>
                      </a:lnTo>
                      <a:lnTo>
                        <a:pt x="669" y="604"/>
                      </a:lnTo>
                      <a:lnTo>
                        <a:pt x="638" y="640"/>
                      </a:lnTo>
                      <a:lnTo>
                        <a:pt x="602" y="672"/>
                      </a:lnTo>
                      <a:lnTo>
                        <a:pt x="562" y="699"/>
                      </a:lnTo>
                      <a:lnTo>
                        <a:pt x="518" y="720"/>
                      </a:lnTo>
                      <a:lnTo>
                        <a:pt x="472" y="736"/>
                      </a:lnTo>
                      <a:lnTo>
                        <a:pt x="424" y="747"/>
                      </a:lnTo>
                      <a:lnTo>
                        <a:pt x="373" y="749"/>
                      </a:lnTo>
                      <a:lnTo>
                        <a:pt x="322" y="747"/>
                      </a:lnTo>
                      <a:lnTo>
                        <a:pt x="274" y="736"/>
                      </a:lnTo>
                      <a:lnTo>
                        <a:pt x="228" y="720"/>
                      </a:lnTo>
                      <a:lnTo>
                        <a:pt x="185" y="699"/>
                      </a:lnTo>
                      <a:lnTo>
                        <a:pt x="145" y="672"/>
                      </a:lnTo>
                      <a:lnTo>
                        <a:pt x="108" y="640"/>
                      </a:lnTo>
                      <a:lnTo>
                        <a:pt x="77" y="604"/>
                      </a:lnTo>
                      <a:lnTo>
                        <a:pt x="50" y="564"/>
                      </a:lnTo>
                      <a:lnTo>
                        <a:pt x="29" y="520"/>
                      </a:lnTo>
                      <a:lnTo>
                        <a:pt x="13" y="474"/>
                      </a:lnTo>
                      <a:lnTo>
                        <a:pt x="3" y="426"/>
                      </a:lnTo>
                      <a:lnTo>
                        <a:pt x="0" y="375"/>
                      </a:lnTo>
                      <a:lnTo>
                        <a:pt x="3" y="324"/>
                      </a:lnTo>
                      <a:lnTo>
                        <a:pt x="13" y="276"/>
                      </a:lnTo>
                      <a:lnTo>
                        <a:pt x="29" y="229"/>
                      </a:lnTo>
                      <a:lnTo>
                        <a:pt x="50" y="186"/>
                      </a:lnTo>
                      <a:lnTo>
                        <a:pt x="77" y="146"/>
                      </a:lnTo>
                      <a:lnTo>
                        <a:pt x="108" y="109"/>
                      </a:lnTo>
                      <a:lnTo>
                        <a:pt x="145" y="78"/>
                      </a:lnTo>
                      <a:lnTo>
                        <a:pt x="185" y="51"/>
                      </a:lnTo>
                      <a:lnTo>
                        <a:pt x="228" y="29"/>
                      </a:lnTo>
                      <a:lnTo>
                        <a:pt x="274" y="14"/>
                      </a:lnTo>
                      <a:lnTo>
                        <a:pt x="322" y="4"/>
                      </a:lnTo>
                      <a:lnTo>
                        <a:pt x="373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" name="Freeform 7"/>
                <p:cNvSpPr>
                  <a:spLocks/>
                </p:cNvSpPr>
                <p:nvPr/>
              </p:nvSpPr>
              <p:spPr bwMode="auto">
                <a:xfrm>
                  <a:off x="4224" y="3610"/>
                  <a:ext cx="36" cy="98"/>
                </a:xfrm>
                <a:custGeom>
                  <a:avLst/>
                  <a:gdLst>
                    <a:gd name="T0" fmla="*/ 182 w 182"/>
                    <a:gd name="T1" fmla="*/ 0 h 487"/>
                    <a:gd name="T2" fmla="*/ 182 w 182"/>
                    <a:gd name="T3" fmla="*/ 487 h 487"/>
                    <a:gd name="T4" fmla="*/ 0 w 182"/>
                    <a:gd name="T5" fmla="*/ 487 h 487"/>
                    <a:gd name="T6" fmla="*/ 2 w 182"/>
                    <a:gd name="T7" fmla="*/ 452 h 487"/>
                    <a:gd name="T8" fmla="*/ 6 w 182"/>
                    <a:gd name="T9" fmla="*/ 411 h 487"/>
                    <a:gd name="T10" fmla="*/ 10 w 182"/>
                    <a:gd name="T11" fmla="*/ 365 h 487"/>
                    <a:gd name="T12" fmla="*/ 60 w 182"/>
                    <a:gd name="T13" fmla="*/ 365 h 487"/>
                    <a:gd name="T14" fmla="*/ 60 w 182"/>
                    <a:gd name="T15" fmla="*/ 161 h 487"/>
                    <a:gd name="T16" fmla="*/ 78 w 182"/>
                    <a:gd name="T17" fmla="*/ 119 h 487"/>
                    <a:gd name="T18" fmla="*/ 99 w 182"/>
                    <a:gd name="T19" fmla="*/ 79 h 487"/>
                    <a:gd name="T20" fmla="*/ 122 w 182"/>
                    <a:gd name="T21" fmla="*/ 41 h 487"/>
                    <a:gd name="T22" fmla="*/ 150 w 182"/>
                    <a:gd name="T23" fmla="*/ 7 h 487"/>
                    <a:gd name="T24" fmla="*/ 166 w 182"/>
                    <a:gd name="T25" fmla="*/ 5 h 487"/>
                    <a:gd name="T26" fmla="*/ 182 w 182"/>
                    <a:gd name="T27" fmla="*/ 0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2" h="487">
                      <a:moveTo>
                        <a:pt x="182" y="0"/>
                      </a:moveTo>
                      <a:lnTo>
                        <a:pt x="182" y="487"/>
                      </a:lnTo>
                      <a:lnTo>
                        <a:pt x="0" y="487"/>
                      </a:lnTo>
                      <a:lnTo>
                        <a:pt x="2" y="452"/>
                      </a:lnTo>
                      <a:lnTo>
                        <a:pt x="6" y="411"/>
                      </a:lnTo>
                      <a:lnTo>
                        <a:pt x="10" y="365"/>
                      </a:lnTo>
                      <a:lnTo>
                        <a:pt x="60" y="365"/>
                      </a:lnTo>
                      <a:lnTo>
                        <a:pt x="60" y="161"/>
                      </a:lnTo>
                      <a:lnTo>
                        <a:pt x="78" y="119"/>
                      </a:lnTo>
                      <a:lnTo>
                        <a:pt x="99" y="79"/>
                      </a:lnTo>
                      <a:lnTo>
                        <a:pt x="122" y="41"/>
                      </a:lnTo>
                      <a:lnTo>
                        <a:pt x="150" y="7"/>
                      </a:lnTo>
                      <a:lnTo>
                        <a:pt x="166" y="5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" name="Rectangle 8"/>
                <p:cNvSpPr>
                  <a:spLocks noChangeArrowheads="1"/>
                </p:cNvSpPr>
                <p:nvPr/>
              </p:nvSpPr>
              <p:spPr bwMode="auto">
                <a:xfrm>
                  <a:off x="4208" y="3752"/>
                  <a:ext cx="325" cy="208"/>
                </a:xfrm>
                <a:prstGeom prst="rect">
                  <a:avLst/>
                </a:prstGeom>
                <a:grpFill/>
                <a:ln w="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" name="Freeform 9"/>
                <p:cNvSpPr>
                  <a:spLocks noEditPoints="1"/>
                </p:cNvSpPr>
                <p:nvPr/>
              </p:nvSpPr>
              <p:spPr bwMode="auto">
                <a:xfrm>
                  <a:off x="3788" y="3273"/>
                  <a:ext cx="794" cy="686"/>
                </a:xfrm>
                <a:custGeom>
                  <a:avLst/>
                  <a:gdLst>
                    <a:gd name="T0" fmla="*/ 1608 w 3972"/>
                    <a:gd name="T1" fmla="*/ 3056 h 3428"/>
                    <a:gd name="T2" fmla="*/ 1156 w 3972"/>
                    <a:gd name="T3" fmla="*/ 3056 h 3428"/>
                    <a:gd name="T4" fmla="*/ 3417 w 3972"/>
                    <a:gd name="T5" fmla="*/ 2201 h 3428"/>
                    <a:gd name="T6" fmla="*/ 3425 w 3972"/>
                    <a:gd name="T7" fmla="*/ 2007 h 3428"/>
                    <a:gd name="T8" fmla="*/ 3001 w 3972"/>
                    <a:gd name="T9" fmla="*/ 1412 h 3428"/>
                    <a:gd name="T10" fmla="*/ 3093 w 3972"/>
                    <a:gd name="T11" fmla="*/ 2017 h 3428"/>
                    <a:gd name="T12" fmla="*/ 2579 w 3972"/>
                    <a:gd name="T13" fmla="*/ 0 h 3428"/>
                    <a:gd name="T14" fmla="*/ 2401 w 3972"/>
                    <a:gd name="T15" fmla="*/ 1274 h 3428"/>
                    <a:gd name="T16" fmla="*/ 2580 w 3972"/>
                    <a:gd name="T17" fmla="*/ 1390 h 3428"/>
                    <a:gd name="T18" fmla="*/ 2719 w 3972"/>
                    <a:gd name="T19" fmla="*/ 1387 h 3428"/>
                    <a:gd name="T20" fmla="*/ 2867 w 3972"/>
                    <a:gd name="T21" fmla="*/ 1318 h 3428"/>
                    <a:gd name="T22" fmla="*/ 3095 w 3972"/>
                    <a:gd name="T23" fmla="*/ 1304 h 3428"/>
                    <a:gd name="T24" fmla="*/ 3237 w 3972"/>
                    <a:gd name="T25" fmla="*/ 1366 h 3428"/>
                    <a:gd name="T26" fmla="*/ 3317 w 3972"/>
                    <a:gd name="T27" fmla="*/ 1417 h 3428"/>
                    <a:gd name="T28" fmla="*/ 3439 w 3972"/>
                    <a:gd name="T29" fmla="*/ 1508 h 3428"/>
                    <a:gd name="T30" fmla="*/ 3563 w 3972"/>
                    <a:gd name="T31" fmla="*/ 1635 h 3428"/>
                    <a:gd name="T32" fmla="*/ 3666 w 3972"/>
                    <a:gd name="T33" fmla="*/ 1801 h 3428"/>
                    <a:gd name="T34" fmla="*/ 3720 w 3972"/>
                    <a:gd name="T35" fmla="*/ 2012 h 3428"/>
                    <a:gd name="T36" fmla="*/ 3713 w 3972"/>
                    <a:gd name="T37" fmla="*/ 2201 h 3428"/>
                    <a:gd name="T38" fmla="*/ 1916 w 3972"/>
                    <a:gd name="T39" fmla="*/ 2201 h 3428"/>
                    <a:gd name="T40" fmla="*/ 2058 w 3972"/>
                    <a:gd name="T41" fmla="*/ 2103 h 3428"/>
                    <a:gd name="T42" fmla="*/ 2084 w 3972"/>
                    <a:gd name="T43" fmla="*/ 1926 h 3428"/>
                    <a:gd name="T44" fmla="*/ 2151 w 3972"/>
                    <a:gd name="T45" fmla="*/ 1735 h 3428"/>
                    <a:gd name="T46" fmla="*/ 2272 w 3972"/>
                    <a:gd name="T47" fmla="*/ 1573 h 3428"/>
                    <a:gd name="T48" fmla="*/ 2407 w 3972"/>
                    <a:gd name="T49" fmla="*/ 1484 h 3428"/>
                    <a:gd name="T50" fmla="*/ 2470 w 3972"/>
                    <a:gd name="T51" fmla="*/ 1496 h 3428"/>
                    <a:gd name="T52" fmla="*/ 2477 w 3972"/>
                    <a:gd name="T53" fmla="*/ 1560 h 3428"/>
                    <a:gd name="T54" fmla="*/ 2330 w 3972"/>
                    <a:gd name="T55" fmla="*/ 1638 h 3428"/>
                    <a:gd name="T56" fmla="*/ 2226 w 3972"/>
                    <a:gd name="T57" fmla="*/ 1749 h 3428"/>
                    <a:gd name="T58" fmla="*/ 2159 w 3972"/>
                    <a:gd name="T59" fmla="*/ 1931 h 3428"/>
                    <a:gd name="T60" fmla="*/ 2132 w 3972"/>
                    <a:gd name="T61" fmla="*/ 2104 h 3428"/>
                    <a:gd name="T62" fmla="*/ 2620 w 3972"/>
                    <a:gd name="T63" fmla="*/ 2201 h 3428"/>
                    <a:gd name="T64" fmla="*/ 2440 w 3972"/>
                    <a:gd name="T65" fmla="*/ 1649 h 3428"/>
                    <a:gd name="T66" fmla="*/ 2520 w 3972"/>
                    <a:gd name="T67" fmla="*/ 1590 h 3428"/>
                    <a:gd name="T68" fmla="*/ 2526 w 3972"/>
                    <a:gd name="T69" fmla="*/ 1489 h 3428"/>
                    <a:gd name="T70" fmla="*/ 2452 w 3972"/>
                    <a:gd name="T71" fmla="*/ 1429 h 3428"/>
                    <a:gd name="T72" fmla="*/ 2278 w 3972"/>
                    <a:gd name="T73" fmla="*/ 1486 h 3428"/>
                    <a:gd name="T74" fmla="*/ 2238 w 3972"/>
                    <a:gd name="T75" fmla="*/ 1519 h 3428"/>
                    <a:gd name="T76" fmla="*/ 2088 w 3972"/>
                    <a:gd name="T77" fmla="*/ 1362 h 3428"/>
                    <a:gd name="T78" fmla="*/ 1976 w 3972"/>
                    <a:gd name="T79" fmla="*/ 1207 h 3428"/>
                    <a:gd name="T80" fmla="*/ 1903 w 3972"/>
                    <a:gd name="T81" fmla="*/ 1085 h 3428"/>
                    <a:gd name="T82" fmla="*/ 1868 w 3972"/>
                    <a:gd name="T83" fmla="*/ 1010 h 3428"/>
                    <a:gd name="T84" fmla="*/ 1884 w 3972"/>
                    <a:gd name="T85" fmla="*/ 901 h 3428"/>
                    <a:gd name="T86" fmla="*/ 1973 w 3972"/>
                    <a:gd name="T87" fmla="*/ 833 h 3428"/>
                    <a:gd name="T88" fmla="*/ 2082 w 3972"/>
                    <a:gd name="T89" fmla="*/ 849 h 3428"/>
                    <a:gd name="T90" fmla="*/ 2153 w 3972"/>
                    <a:gd name="T91" fmla="*/ 936 h 3428"/>
                    <a:gd name="T92" fmla="*/ 2238 w 3972"/>
                    <a:gd name="T93" fmla="*/ 1076 h 3428"/>
                    <a:gd name="T94" fmla="*/ 2008 w 3972"/>
                    <a:gd name="T95" fmla="*/ 2050 h 3428"/>
                    <a:gd name="T96" fmla="*/ 1325 w 3972"/>
                    <a:gd name="T97" fmla="*/ 2172 h 3428"/>
                    <a:gd name="T98" fmla="*/ 738 w 3972"/>
                    <a:gd name="T99" fmla="*/ 3428 h 3428"/>
                    <a:gd name="T100" fmla="*/ 121 w 3972"/>
                    <a:gd name="T101" fmla="*/ 2172 h 3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972" h="3428">
                      <a:moveTo>
                        <a:pt x="860" y="3056"/>
                      </a:moveTo>
                      <a:lnTo>
                        <a:pt x="860" y="3307"/>
                      </a:lnTo>
                      <a:lnTo>
                        <a:pt x="1608" y="3307"/>
                      </a:lnTo>
                      <a:lnTo>
                        <a:pt x="1608" y="3056"/>
                      </a:lnTo>
                      <a:lnTo>
                        <a:pt x="1325" y="3056"/>
                      </a:lnTo>
                      <a:lnTo>
                        <a:pt x="1325" y="3201"/>
                      </a:lnTo>
                      <a:lnTo>
                        <a:pt x="1156" y="3201"/>
                      </a:lnTo>
                      <a:lnTo>
                        <a:pt x="1156" y="3056"/>
                      </a:lnTo>
                      <a:lnTo>
                        <a:pt x="860" y="3056"/>
                      </a:lnTo>
                      <a:close/>
                      <a:moveTo>
                        <a:pt x="3385" y="1890"/>
                      </a:moveTo>
                      <a:lnTo>
                        <a:pt x="3385" y="2201"/>
                      </a:lnTo>
                      <a:lnTo>
                        <a:pt x="3417" y="2201"/>
                      </a:lnTo>
                      <a:lnTo>
                        <a:pt x="3427" y="2148"/>
                      </a:lnTo>
                      <a:lnTo>
                        <a:pt x="3431" y="2098"/>
                      </a:lnTo>
                      <a:lnTo>
                        <a:pt x="3430" y="2051"/>
                      </a:lnTo>
                      <a:lnTo>
                        <a:pt x="3425" y="2007"/>
                      </a:lnTo>
                      <a:lnTo>
                        <a:pt x="3416" y="1965"/>
                      </a:lnTo>
                      <a:lnTo>
                        <a:pt x="3402" y="1926"/>
                      </a:lnTo>
                      <a:lnTo>
                        <a:pt x="3385" y="1890"/>
                      </a:lnTo>
                      <a:close/>
                      <a:moveTo>
                        <a:pt x="3001" y="1412"/>
                      </a:moveTo>
                      <a:lnTo>
                        <a:pt x="2911" y="2017"/>
                      </a:lnTo>
                      <a:lnTo>
                        <a:pt x="3001" y="2141"/>
                      </a:lnTo>
                      <a:lnTo>
                        <a:pt x="3003" y="2141"/>
                      </a:lnTo>
                      <a:lnTo>
                        <a:pt x="3093" y="2017"/>
                      </a:lnTo>
                      <a:lnTo>
                        <a:pt x="3003" y="1412"/>
                      </a:lnTo>
                      <a:lnTo>
                        <a:pt x="3001" y="1412"/>
                      </a:lnTo>
                      <a:close/>
                      <a:moveTo>
                        <a:pt x="0" y="0"/>
                      </a:moveTo>
                      <a:lnTo>
                        <a:pt x="2579" y="0"/>
                      </a:lnTo>
                      <a:lnTo>
                        <a:pt x="2579" y="196"/>
                      </a:lnTo>
                      <a:lnTo>
                        <a:pt x="2360" y="196"/>
                      </a:lnTo>
                      <a:lnTo>
                        <a:pt x="2360" y="1232"/>
                      </a:lnTo>
                      <a:lnTo>
                        <a:pt x="2401" y="1274"/>
                      </a:lnTo>
                      <a:lnTo>
                        <a:pt x="2444" y="1313"/>
                      </a:lnTo>
                      <a:lnTo>
                        <a:pt x="2488" y="1346"/>
                      </a:lnTo>
                      <a:lnTo>
                        <a:pt x="2534" y="1372"/>
                      </a:lnTo>
                      <a:lnTo>
                        <a:pt x="2580" y="1390"/>
                      </a:lnTo>
                      <a:lnTo>
                        <a:pt x="2615" y="1399"/>
                      </a:lnTo>
                      <a:lnTo>
                        <a:pt x="2650" y="1401"/>
                      </a:lnTo>
                      <a:lnTo>
                        <a:pt x="2685" y="1396"/>
                      </a:lnTo>
                      <a:lnTo>
                        <a:pt x="2719" y="1387"/>
                      </a:lnTo>
                      <a:lnTo>
                        <a:pt x="2753" y="1371"/>
                      </a:lnTo>
                      <a:lnTo>
                        <a:pt x="2782" y="1358"/>
                      </a:lnTo>
                      <a:lnTo>
                        <a:pt x="2823" y="1336"/>
                      </a:lnTo>
                      <a:lnTo>
                        <a:pt x="2867" y="1318"/>
                      </a:lnTo>
                      <a:lnTo>
                        <a:pt x="2911" y="1304"/>
                      </a:lnTo>
                      <a:lnTo>
                        <a:pt x="2911" y="1303"/>
                      </a:lnTo>
                      <a:lnTo>
                        <a:pt x="3002" y="1399"/>
                      </a:lnTo>
                      <a:lnTo>
                        <a:pt x="3095" y="1304"/>
                      </a:lnTo>
                      <a:lnTo>
                        <a:pt x="3141" y="1319"/>
                      </a:lnTo>
                      <a:lnTo>
                        <a:pt x="3186" y="1338"/>
                      </a:lnTo>
                      <a:lnTo>
                        <a:pt x="3229" y="1362"/>
                      </a:lnTo>
                      <a:lnTo>
                        <a:pt x="3237" y="1366"/>
                      </a:lnTo>
                      <a:lnTo>
                        <a:pt x="3244" y="1370"/>
                      </a:lnTo>
                      <a:lnTo>
                        <a:pt x="3266" y="1384"/>
                      </a:lnTo>
                      <a:lnTo>
                        <a:pt x="3290" y="1399"/>
                      </a:lnTo>
                      <a:lnTo>
                        <a:pt x="3317" y="1417"/>
                      </a:lnTo>
                      <a:lnTo>
                        <a:pt x="3346" y="1436"/>
                      </a:lnTo>
                      <a:lnTo>
                        <a:pt x="3376" y="1458"/>
                      </a:lnTo>
                      <a:lnTo>
                        <a:pt x="3407" y="1481"/>
                      </a:lnTo>
                      <a:lnTo>
                        <a:pt x="3439" y="1508"/>
                      </a:lnTo>
                      <a:lnTo>
                        <a:pt x="3470" y="1536"/>
                      </a:lnTo>
                      <a:lnTo>
                        <a:pt x="3503" y="1566"/>
                      </a:lnTo>
                      <a:lnTo>
                        <a:pt x="3533" y="1599"/>
                      </a:lnTo>
                      <a:lnTo>
                        <a:pt x="3563" y="1635"/>
                      </a:lnTo>
                      <a:lnTo>
                        <a:pt x="3592" y="1673"/>
                      </a:lnTo>
                      <a:lnTo>
                        <a:pt x="3619" y="1713"/>
                      </a:lnTo>
                      <a:lnTo>
                        <a:pt x="3644" y="1756"/>
                      </a:lnTo>
                      <a:lnTo>
                        <a:pt x="3666" y="1801"/>
                      </a:lnTo>
                      <a:lnTo>
                        <a:pt x="3685" y="1850"/>
                      </a:lnTo>
                      <a:lnTo>
                        <a:pt x="3701" y="1902"/>
                      </a:lnTo>
                      <a:lnTo>
                        <a:pt x="3713" y="1955"/>
                      </a:lnTo>
                      <a:lnTo>
                        <a:pt x="3720" y="2012"/>
                      </a:lnTo>
                      <a:lnTo>
                        <a:pt x="3723" y="2073"/>
                      </a:lnTo>
                      <a:lnTo>
                        <a:pt x="3720" y="2135"/>
                      </a:lnTo>
                      <a:lnTo>
                        <a:pt x="3713" y="2201"/>
                      </a:lnTo>
                      <a:lnTo>
                        <a:pt x="3713" y="2201"/>
                      </a:lnTo>
                      <a:lnTo>
                        <a:pt x="3972" y="2201"/>
                      </a:lnTo>
                      <a:lnTo>
                        <a:pt x="3972" y="2314"/>
                      </a:lnTo>
                      <a:lnTo>
                        <a:pt x="1916" y="2314"/>
                      </a:lnTo>
                      <a:lnTo>
                        <a:pt x="1916" y="2201"/>
                      </a:lnTo>
                      <a:lnTo>
                        <a:pt x="2052" y="2201"/>
                      </a:lnTo>
                      <a:lnTo>
                        <a:pt x="2053" y="2173"/>
                      </a:lnTo>
                      <a:lnTo>
                        <a:pt x="2054" y="2141"/>
                      </a:lnTo>
                      <a:lnTo>
                        <a:pt x="2058" y="2103"/>
                      </a:lnTo>
                      <a:lnTo>
                        <a:pt x="2062" y="2063"/>
                      </a:lnTo>
                      <a:lnTo>
                        <a:pt x="2068" y="2019"/>
                      </a:lnTo>
                      <a:lnTo>
                        <a:pt x="2075" y="1973"/>
                      </a:lnTo>
                      <a:lnTo>
                        <a:pt x="2084" y="1926"/>
                      </a:lnTo>
                      <a:lnTo>
                        <a:pt x="2097" y="1878"/>
                      </a:lnTo>
                      <a:lnTo>
                        <a:pt x="2111" y="1829"/>
                      </a:lnTo>
                      <a:lnTo>
                        <a:pt x="2129" y="1782"/>
                      </a:lnTo>
                      <a:lnTo>
                        <a:pt x="2151" y="1735"/>
                      </a:lnTo>
                      <a:lnTo>
                        <a:pt x="2175" y="1690"/>
                      </a:lnTo>
                      <a:lnTo>
                        <a:pt x="2203" y="1647"/>
                      </a:lnTo>
                      <a:lnTo>
                        <a:pt x="2236" y="1609"/>
                      </a:lnTo>
                      <a:lnTo>
                        <a:pt x="2272" y="1573"/>
                      </a:lnTo>
                      <a:lnTo>
                        <a:pt x="2277" y="1556"/>
                      </a:lnTo>
                      <a:lnTo>
                        <a:pt x="2288" y="1543"/>
                      </a:lnTo>
                      <a:lnTo>
                        <a:pt x="2302" y="1533"/>
                      </a:lnTo>
                      <a:lnTo>
                        <a:pt x="2407" y="1484"/>
                      </a:lnTo>
                      <a:lnTo>
                        <a:pt x="2423" y="1479"/>
                      </a:lnTo>
                      <a:lnTo>
                        <a:pt x="2440" y="1480"/>
                      </a:lnTo>
                      <a:lnTo>
                        <a:pt x="2457" y="1486"/>
                      </a:lnTo>
                      <a:lnTo>
                        <a:pt x="2470" y="1496"/>
                      </a:lnTo>
                      <a:lnTo>
                        <a:pt x="2480" y="1510"/>
                      </a:lnTo>
                      <a:lnTo>
                        <a:pt x="2485" y="1527"/>
                      </a:lnTo>
                      <a:lnTo>
                        <a:pt x="2483" y="1544"/>
                      </a:lnTo>
                      <a:lnTo>
                        <a:pt x="2477" y="1560"/>
                      </a:lnTo>
                      <a:lnTo>
                        <a:pt x="2468" y="1573"/>
                      </a:lnTo>
                      <a:lnTo>
                        <a:pt x="2453" y="1583"/>
                      </a:lnTo>
                      <a:lnTo>
                        <a:pt x="2348" y="1633"/>
                      </a:lnTo>
                      <a:lnTo>
                        <a:pt x="2330" y="1638"/>
                      </a:lnTo>
                      <a:lnTo>
                        <a:pt x="2311" y="1635"/>
                      </a:lnTo>
                      <a:lnTo>
                        <a:pt x="2279" y="1669"/>
                      </a:lnTo>
                      <a:lnTo>
                        <a:pt x="2250" y="1708"/>
                      </a:lnTo>
                      <a:lnTo>
                        <a:pt x="2226" y="1749"/>
                      </a:lnTo>
                      <a:lnTo>
                        <a:pt x="2204" y="1793"/>
                      </a:lnTo>
                      <a:lnTo>
                        <a:pt x="2186" y="1838"/>
                      </a:lnTo>
                      <a:lnTo>
                        <a:pt x="2172" y="1884"/>
                      </a:lnTo>
                      <a:lnTo>
                        <a:pt x="2159" y="1931"/>
                      </a:lnTo>
                      <a:lnTo>
                        <a:pt x="2149" y="1977"/>
                      </a:lnTo>
                      <a:lnTo>
                        <a:pt x="2141" y="2022"/>
                      </a:lnTo>
                      <a:lnTo>
                        <a:pt x="2135" y="2064"/>
                      </a:lnTo>
                      <a:lnTo>
                        <a:pt x="2132" y="2104"/>
                      </a:lnTo>
                      <a:lnTo>
                        <a:pt x="2128" y="2142"/>
                      </a:lnTo>
                      <a:lnTo>
                        <a:pt x="2127" y="2173"/>
                      </a:lnTo>
                      <a:lnTo>
                        <a:pt x="2126" y="2201"/>
                      </a:lnTo>
                      <a:lnTo>
                        <a:pt x="2620" y="2201"/>
                      </a:lnTo>
                      <a:lnTo>
                        <a:pt x="2620" y="1691"/>
                      </a:lnTo>
                      <a:lnTo>
                        <a:pt x="2556" y="1684"/>
                      </a:lnTo>
                      <a:lnTo>
                        <a:pt x="2493" y="1668"/>
                      </a:lnTo>
                      <a:lnTo>
                        <a:pt x="2440" y="1649"/>
                      </a:lnTo>
                      <a:lnTo>
                        <a:pt x="2474" y="1632"/>
                      </a:lnTo>
                      <a:lnTo>
                        <a:pt x="2492" y="1622"/>
                      </a:lnTo>
                      <a:lnTo>
                        <a:pt x="2508" y="1607"/>
                      </a:lnTo>
                      <a:lnTo>
                        <a:pt x="2520" y="1590"/>
                      </a:lnTo>
                      <a:lnTo>
                        <a:pt x="2529" y="1571"/>
                      </a:lnTo>
                      <a:lnTo>
                        <a:pt x="2535" y="1543"/>
                      </a:lnTo>
                      <a:lnTo>
                        <a:pt x="2534" y="1515"/>
                      </a:lnTo>
                      <a:lnTo>
                        <a:pt x="2526" y="1489"/>
                      </a:lnTo>
                      <a:lnTo>
                        <a:pt x="2512" y="1468"/>
                      </a:lnTo>
                      <a:lnTo>
                        <a:pt x="2496" y="1451"/>
                      </a:lnTo>
                      <a:lnTo>
                        <a:pt x="2475" y="1438"/>
                      </a:lnTo>
                      <a:lnTo>
                        <a:pt x="2452" y="1429"/>
                      </a:lnTo>
                      <a:lnTo>
                        <a:pt x="2428" y="1427"/>
                      </a:lnTo>
                      <a:lnTo>
                        <a:pt x="2405" y="1429"/>
                      </a:lnTo>
                      <a:lnTo>
                        <a:pt x="2382" y="1436"/>
                      </a:lnTo>
                      <a:lnTo>
                        <a:pt x="2278" y="1486"/>
                      </a:lnTo>
                      <a:lnTo>
                        <a:pt x="2262" y="1495"/>
                      </a:lnTo>
                      <a:lnTo>
                        <a:pt x="2249" y="1506"/>
                      </a:lnTo>
                      <a:lnTo>
                        <a:pt x="2238" y="1519"/>
                      </a:lnTo>
                      <a:lnTo>
                        <a:pt x="2238" y="1519"/>
                      </a:lnTo>
                      <a:lnTo>
                        <a:pt x="2197" y="1481"/>
                      </a:lnTo>
                      <a:lnTo>
                        <a:pt x="2158" y="1442"/>
                      </a:lnTo>
                      <a:lnTo>
                        <a:pt x="2122" y="1404"/>
                      </a:lnTo>
                      <a:lnTo>
                        <a:pt x="2088" y="1362"/>
                      </a:lnTo>
                      <a:lnTo>
                        <a:pt x="2057" y="1322"/>
                      </a:lnTo>
                      <a:lnTo>
                        <a:pt x="2026" y="1282"/>
                      </a:lnTo>
                      <a:lnTo>
                        <a:pt x="2000" y="1244"/>
                      </a:lnTo>
                      <a:lnTo>
                        <a:pt x="1976" y="1207"/>
                      </a:lnTo>
                      <a:lnTo>
                        <a:pt x="1953" y="1172"/>
                      </a:lnTo>
                      <a:lnTo>
                        <a:pt x="1933" y="1139"/>
                      </a:lnTo>
                      <a:lnTo>
                        <a:pt x="1918" y="1110"/>
                      </a:lnTo>
                      <a:lnTo>
                        <a:pt x="1903" y="1085"/>
                      </a:lnTo>
                      <a:lnTo>
                        <a:pt x="1892" y="1064"/>
                      </a:lnTo>
                      <a:lnTo>
                        <a:pt x="1884" y="1049"/>
                      </a:lnTo>
                      <a:lnTo>
                        <a:pt x="1879" y="1038"/>
                      </a:lnTo>
                      <a:lnTo>
                        <a:pt x="1868" y="1010"/>
                      </a:lnTo>
                      <a:lnTo>
                        <a:pt x="1864" y="982"/>
                      </a:lnTo>
                      <a:lnTo>
                        <a:pt x="1866" y="954"/>
                      </a:lnTo>
                      <a:lnTo>
                        <a:pt x="1872" y="926"/>
                      </a:lnTo>
                      <a:lnTo>
                        <a:pt x="1884" y="901"/>
                      </a:lnTo>
                      <a:lnTo>
                        <a:pt x="1899" y="879"/>
                      </a:lnTo>
                      <a:lnTo>
                        <a:pt x="1921" y="858"/>
                      </a:lnTo>
                      <a:lnTo>
                        <a:pt x="1945" y="844"/>
                      </a:lnTo>
                      <a:lnTo>
                        <a:pt x="1973" y="833"/>
                      </a:lnTo>
                      <a:lnTo>
                        <a:pt x="2001" y="829"/>
                      </a:lnTo>
                      <a:lnTo>
                        <a:pt x="2030" y="830"/>
                      </a:lnTo>
                      <a:lnTo>
                        <a:pt x="2057" y="836"/>
                      </a:lnTo>
                      <a:lnTo>
                        <a:pt x="2082" y="849"/>
                      </a:lnTo>
                      <a:lnTo>
                        <a:pt x="2105" y="864"/>
                      </a:lnTo>
                      <a:lnTo>
                        <a:pt x="2124" y="885"/>
                      </a:lnTo>
                      <a:lnTo>
                        <a:pt x="2140" y="910"/>
                      </a:lnTo>
                      <a:lnTo>
                        <a:pt x="2153" y="936"/>
                      </a:lnTo>
                      <a:lnTo>
                        <a:pt x="2169" y="966"/>
                      </a:lnTo>
                      <a:lnTo>
                        <a:pt x="2190" y="1001"/>
                      </a:lnTo>
                      <a:lnTo>
                        <a:pt x="2213" y="1038"/>
                      </a:lnTo>
                      <a:lnTo>
                        <a:pt x="2238" y="1076"/>
                      </a:lnTo>
                      <a:lnTo>
                        <a:pt x="2238" y="257"/>
                      </a:lnTo>
                      <a:lnTo>
                        <a:pt x="243" y="257"/>
                      </a:lnTo>
                      <a:lnTo>
                        <a:pt x="243" y="2050"/>
                      </a:lnTo>
                      <a:lnTo>
                        <a:pt x="2008" y="2050"/>
                      </a:lnTo>
                      <a:lnTo>
                        <a:pt x="2003" y="2095"/>
                      </a:lnTo>
                      <a:lnTo>
                        <a:pt x="2000" y="2136"/>
                      </a:lnTo>
                      <a:lnTo>
                        <a:pt x="1999" y="2172"/>
                      </a:lnTo>
                      <a:lnTo>
                        <a:pt x="1325" y="2172"/>
                      </a:lnTo>
                      <a:lnTo>
                        <a:pt x="1325" y="2935"/>
                      </a:lnTo>
                      <a:lnTo>
                        <a:pt x="1729" y="2935"/>
                      </a:lnTo>
                      <a:lnTo>
                        <a:pt x="1729" y="3428"/>
                      </a:lnTo>
                      <a:lnTo>
                        <a:pt x="738" y="3428"/>
                      </a:lnTo>
                      <a:lnTo>
                        <a:pt x="738" y="2935"/>
                      </a:lnTo>
                      <a:lnTo>
                        <a:pt x="1156" y="2935"/>
                      </a:lnTo>
                      <a:lnTo>
                        <a:pt x="1156" y="2172"/>
                      </a:lnTo>
                      <a:lnTo>
                        <a:pt x="121" y="2172"/>
                      </a:lnTo>
                      <a:lnTo>
                        <a:pt x="121" y="196"/>
                      </a:lnTo>
                      <a:lnTo>
                        <a:pt x="0" y="1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" name="Freeform 10"/>
                <p:cNvSpPr>
                  <a:spLocks/>
                </p:cNvSpPr>
                <p:nvPr/>
              </p:nvSpPr>
              <p:spPr bwMode="auto">
                <a:xfrm>
                  <a:off x="4009" y="3500"/>
                  <a:ext cx="144" cy="129"/>
                </a:xfrm>
                <a:custGeom>
                  <a:avLst/>
                  <a:gdLst>
                    <a:gd name="T0" fmla="*/ 606 w 722"/>
                    <a:gd name="T1" fmla="*/ 2 h 642"/>
                    <a:gd name="T2" fmla="*/ 628 w 722"/>
                    <a:gd name="T3" fmla="*/ 21 h 642"/>
                    <a:gd name="T4" fmla="*/ 713 w 722"/>
                    <a:gd name="T5" fmla="*/ 240 h 642"/>
                    <a:gd name="T6" fmla="*/ 722 w 722"/>
                    <a:gd name="T7" fmla="*/ 269 h 642"/>
                    <a:gd name="T8" fmla="*/ 721 w 722"/>
                    <a:gd name="T9" fmla="*/ 280 h 642"/>
                    <a:gd name="T10" fmla="*/ 720 w 722"/>
                    <a:gd name="T11" fmla="*/ 283 h 642"/>
                    <a:gd name="T12" fmla="*/ 713 w 722"/>
                    <a:gd name="T13" fmla="*/ 307 h 642"/>
                    <a:gd name="T14" fmla="*/ 703 w 722"/>
                    <a:gd name="T15" fmla="*/ 346 h 642"/>
                    <a:gd name="T16" fmla="*/ 684 w 722"/>
                    <a:gd name="T17" fmla="*/ 403 h 642"/>
                    <a:gd name="T18" fmla="*/ 674 w 722"/>
                    <a:gd name="T19" fmla="*/ 441 h 642"/>
                    <a:gd name="T20" fmla="*/ 663 w 722"/>
                    <a:gd name="T21" fmla="*/ 475 h 642"/>
                    <a:gd name="T22" fmla="*/ 658 w 722"/>
                    <a:gd name="T23" fmla="*/ 494 h 642"/>
                    <a:gd name="T24" fmla="*/ 652 w 722"/>
                    <a:gd name="T25" fmla="*/ 516 h 642"/>
                    <a:gd name="T26" fmla="*/ 641 w 722"/>
                    <a:gd name="T27" fmla="*/ 527 h 642"/>
                    <a:gd name="T28" fmla="*/ 620 w 722"/>
                    <a:gd name="T29" fmla="*/ 533 h 642"/>
                    <a:gd name="T30" fmla="*/ 301 w 722"/>
                    <a:gd name="T31" fmla="*/ 600 h 642"/>
                    <a:gd name="T32" fmla="*/ 295 w 722"/>
                    <a:gd name="T33" fmla="*/ 626 h 642"/>
                    <a:gd name="T34" fmla="*/ 282 w 722"/>
                    <a:gd name="T35" fmla="*/ 638 h 642"/>
                    <a:gd name="T36" fmla="*/ 270 w 722"/>
                    <a:gd name="T37" fmla="*/ 642 h 642"/>
                    <a:gd name="T38" fmla="*/ 255 w 722"/>
                    <a:gd name="T39" fmla="*/ 641 h 642"/>
                    <a:gd name="T40" fmla="*/ 237 w 722"/>
                    <a:gd name="T41" fmla="*/ 630 h 642"/>
                    <a:gd name="T42" fmla="*/ 230 w 722"/>
                    <a:gd name="T43" fmla="*/ 624 h 642"/>
                    <a:gd name="T44" fmla="*/ 213 w 722"/>
                    <a:gd name="T45" fmla="*/ 608 h 642"/>
                    <a:gd name="T46" fmla="*/ 185 w 722"/>
                    <a:gd name="T47" fmla="*/ 580 h 642"/>
                    <a:gd name="T48" fmla="*/ 150 w 722"/>
                    <a:gd name="T49" fmla="*/ 546 h 642"/>
                    <a:gd name="T50" fmla="*/ 111 w 722"/>
                    <a:gd name="T51" fmla="*/ 509 h 642"/>
                    <a:gd name="T52" fmla="*/ 74 w 722"/>
                    <a:gd name="T53" fmla="*/ 472 h 642"/>
                    <a:gd name="T54" fmla="*/ 42 w 722"/>
                    <a:gd name="T55" fmla="*/ 441 h 642"/>
                    <a:gd name="T56" fmla="*/ 19 w 722"/>
                    <a:gd name="T57" fmla="*/ 419 h 642"/>
                    <a:gd name="T58" fmla="*/ 5 w 722"/>
                    <a:gd name="T59" fmla="*/ 402 h 642"/>
                    <a:gd name="T60" fmla="*/ 0 w 722"/>
                    <a:gd name="T61" fmla="*/ 381 h 642"/>
                    <a:gd name="T62" fmla="*/ 9 w 722"/>
                    <a:gd name="T63" fmla="*/ 358 h 642"/>
                    <a:gd name="T64" fmla="*/ 17 w 722"/>
                    <a:gd name="T65" fmla="*/ 347 h 642"/>
                    <a:gd name="T66" fmla="*/ 235 w 722"/>
                    <a:gd name="T67" fmla="*/ 123 h 642"/>
                    <a:gd name="T68" fmla="*/ 262 w 722"/>
                    <a:gd name="T69" fmla="*/ 114 h 642"/>
                    <a:gd name="T70" fmla="*/ 276 w 722"/>
                    <a:gd name="T71" fmla="*/ 116 h 642"/>
                    <a:gd name="T72" fmla="*/ 289 w 722"/>
                    <a:gd name="T73" fmla="*/ 128 h 642"/>
                    <a:gd name="T74" fmla="*/ 294 w 722"/>
                    <a:gd name="T75" fmla="*/ 151 h 642"/>
                    <a:gd name="T76" fmla="*/ 425 w 722"/>
                    <a:gd name="T77" fmla="*/ 225 h 642"/>
                    <a:gd name="T78" fmla="*/ 377 w 722"/>
                    <a:gd name="T79" fmla="*/ 127 h 642"/>
                    <a:gd name="T80" fmla="*/ 379 w 722"/>
                    <a:gd name="T81" fmla="*/ 106 h 642"/>
                    <a:gd name="T82" fmla="*/ 393 w 722"/>
                    <a:gd name="T83" fmla="*/ 87 h 642"/>
                    <a:gd name="T84" fmla="*/ 410 w 722"/>
                    <a:gd name="T85" fmla="*/ 78 h 642"/>
                    <a:gd name="T86" fmla="*/ 579 w 722"/>
                    <a:gd name="T87" fmla="*/ 1 h 6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22" h="642">
                      <a:moveTo>
                        <a:pt x="591" y="0"/>
                      </a:moveTo>
                      <a:lnTo>
                        <a:pt x="606" y="2"/>
                      </a:lnTo>
                      <a:lnTo>
                        <a:pt x="619" y="11"/>
                      </a:lnTo>
                      <a:lnTo>
                        <a:pt x="628" y="21"/>
                      </a:lnTo>
                      <a:lnTo>
                        <a:pt x="634" y="35"/>
                      </a:lnTo>
                      <a:lnTo>
                        <a:pt x="713" y="240"/>
                      </a:lnTo>
                      <a:lnTo>
                        <a:pt x="720" y="252"/>
                      </a:lnTo>
                      <a:lnTo>
                        <a:pt x="722" y="269"/>
                      </a:lnTo>
                      <a:lnTo>
                        <a:pt x="722" y="274"/>
                      </a:lnTo>
                      <a:lnTo>
                        <a:pt x="721" y="280"/>
                      </a:lnTo>
                      <a:lnTo>
                        <a:pt x="721" y="283"/>
                      </a:lnTo>
                      <a:lnTo>
                        <a:pt x="720" y="283"/>
                      </a:lnTo>
                      <a:lnTo>
                        <a:pt x="717" y="294"/>
                      </a:lnTo>
                      <a:lnTo>
                        <a:pt x="713" y="307"/>
                      </a:lnTo>
                      <a:lnTo>
                        <a:pt x="709" y="326"/>
                      </a:lnTo>
                      <a:lnTo>
                        <a:pt x="703" y="346"/>
                      </a:lnTo>
                      <a:lnTo>
                        <a:pt x="694" y="373"/>
                      </a:lnTo>
                      <a:lnTo>
                        <a:pt x="684" y="403"/>
                      </a:lnTo>
                      <a:lnTo>
                        <a:pt x="678" y="423"/>
                      </a:lnTo>
                      <a:lnTo>
                        <a:pt x="674" y="441"/>
                      </a:lnTo>
                      <a:lnTo>
                        <a:pt x="668" y="459"/>
                      </a:lnTo>
                      <a:lnTo>
                        <a:pt x="663" y="475"/>
                      </a:lnTo>
                      <a:lnTo>
                        <a:pt x="659" y="487"/>
                      </a:lnTo>
                      <a:lnTo>
                        <a:pt x="658" y="494"/>
                      </a:lnTo>
                      <a:lnTo>
                        <a:pt x="657" y="506"/>
                      </a:lnTo>
                      <a:lnTo>
                        <a:pt x="652" y="516"/>
                      </a:lnTo>
                      <a:lnTo>
                        <a:pt x="647" y="522"/>
                      </a:lnTo>
                      <a:lnTo>
                        <a:pt x="641" y="527"/>
                      </a:lnTo>
                      <a:lnTo>
                        <a:pt x="629" y="532"/>
                      </a:lnTo>
                      <a:lnTo>
                        <a:pt x="620" y="533"/>
                      </a:lnTo>
                      <a:lnTo>
                        <a:pt x="301" y="533"/>
                      </a:lnTo>
                      <a:lnTo>
                        <a:pt x="301" y="600"/>
                      </a:lnTo>
                      <a:lnTo>
                        <a:pt x="299" y="615"/>
                      </a:lnTo>
                      <a:lnTo>
                        <a:pt x="295" y="626"/>
                      </a:lnTo>
                      <a:lnTo>
                        <a:pt x="289" y="634"/>
                      </a:lnTo>
                      <a:lnTo>
                        <a:pt x="282" y="638"/>
                      </a:lnTo>
                      <a:lnTo>
                        <a:pt x="275" y="641"/>
                      </a:lnTo>
                      <a:lnTo>
                        <a:pt x="270" y="642"/>
                      </a:lnTo>
                      <a:lnTo>
                        <a:pt x="266" y="642"/>
                      </a:lnTo>
                      <a:lnTo>
                        <a:pt x="255" y="641"/>
                      </a:lnTo>
                      <a:lnTo>
                        <a:pt x="246" y="636"/>
                      </a:lnTo>
                      <a:lnTo>
                        <a:pt x="237" y="630"/>
                      </a:lnTo>
                      <a:lnTo>
                        <a:pt x="232" y="625"/>
                      </a:lnTo>
                      <a:lnTo>
                        <a:pt x="230" y="624"/>
                      </a:lnTo>
                      <a:lnTo>
                        <a:pt x="224" y="618"/>
                      </a:lnTo>
                      <a:lnTo>
                        <a:pt x="213" y="608"/>
                      </a:lnTo>
                      <a:lnTo>
                        <a:pt x="201" y="596"/>
                      </a:lnTo>
                      <a:lnTo>
                        <a:pt x="185" y="580"/>
                      </a:lnTo>
                      <a:lnTo>
                        <a:pt x="168" y="564"/>
                      </a:lnTo>
                      <a:lnTo>
                        <a:pt x="150" y="546"/>
                      </a:lnTo>
                      <a:lnTo>
                        <a:pt x="131" y="527"/>
                      </a:lnTo>
                      <a:lnTo>
                        <a:pt x="111" y="509"/>
                      </a:lnTo>
                      <a:lnTo>
                        <a:pt x="92" y="489"/>
                      </a:lnTo>
                      <a:lnTo>
                        <a:pt x="74" y="472"/>
                      </a:lnTo>
                      <a:lnTo>
                        <a:pt x="57" y="455"/>
                      </a:lnTo>
                      <a:lnTo>
                        <a:pt x="42" y="441"/>
                      </a:lnTo>
                      <a:lnTo>
                        <a:pt x="29" y="429"/>
                      </a:lnTo>
                      <a:lnTo>
                        <a:pt x="19" y="419"/>
                      </a:lnTo>
                      <a:lnTo>
                        <a:pt x="15" y="414"/>
                      </a:lnTo>
                      <a:lnTo>
                        <a:pt x="5" y="402"/>
                      </a:lnTo>
                      <a:lnTo>
                        <a:pt x="1" y="391"/>
                      </a:lnTo>
                      <a:lnTo>
                        <a:pt x="0" y="381"/>
                      </a:lnTo>
                      <a:lnTo>
                        <a:pt x="4" y="368"/>
                      </a:lnTo>
                      <a:lnTo>
                        <a:pt x="9" y="358"/>
                      </a:lnTo>
                      <a:lnTo>
                        <a:pt x="13" y="351"/>
                      </a:lnTo>
                      <a:lnTo>
                        <a:pt x="17" y="347"/>
                      </a:lnTo>
                      <a:lnTo>
                        <a:pt x="226" y="132"/>
                      </a:lnTo>
                      <a:lnTo>
                        <a:pt x="235" y="123"/>
                      </a:lnTo>
                      <a:lnTo>
                        <a:pt x="248" y="116"/>
                      </a:lnTo>
                      <a:lnTo>
                        <a:pt x="262" y="114"/>
                      </a:lnTo>
                      <a:lnTo>
                        <a:pt x="269" y="114"/>
                      </a:lnTo>
                      <a:lnTo>
                        <a:pt x="276" y="116"/>
                      </a:lnTo>
                      <a:lnTo>
                        <a:pt x="283" y="121"/>
                      </a:lnTo>
                      <a:lnTo>
                        <a:pt x="289" y="128"/>
                      </a:lnTo>
                      <a:lnTo>
                        <a:pt x="293" y="138"/>
                      </a:lnTo>
                      <a:lnTo>
                        <a:pt x="294" y="151"/>
                      </a:lnTo>
                      <a:lnTo>
                        <a:pt x="294" y="225"/>
                      </a:lnTo>
                      <a:lnTo>
                        <a:pt x="425" y="225"/>
                      </a:lnTo>
                      <a:lnTo>
                        <a:pt x="382" y="140"/>
                      </a:lnTo>
                      <a:lnTo>
                        <a:pt x="377" y="127"/>
                      </a:lnTo>
                      <a:lnTo>
                        <a:pt x="376" y="116"/>
                      </a:lnTo>
                      <a:lnTo>
                        <a:pt x="379" y="106"/>
                      </a:lnTo>
                      <a:lnTo>
                        <a:pt x="385" y="95"/>
                      </a:lnTo>
                      <a:lnTo>
                        <a:pt x="393" y="87"/>
                      </a:lnTo>
                      <a:lnTo>
                        <a:pt x="402" y="82"/>
                      </a:lnTo>
                      <a:lnTo>
                        <a:pt x="410" y="78"/>
                      </a:lnTo>
                      <a:lnTo>
                        <a:pt x="568" y="4"/>
                      </a:lnTo>
                      <a:lnTo>
                        <a:pt x="579" y="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" name="Freeform 11"/>
                <p:cNvSpPr>
                  <a:spLocks noEditPoints="1"/>
                </p:cNvSpPr>
                <p:nvPr/>
              </p:nvSpPr>
              <p:spPr bwMode="auto">
                <a:xfrm>
                  <a:off x="3978" y="3367"/>
                  <a:ext cx="145" cy="128"/>
                </a:xfrm>
                <a:custGeom>
                  <a:avLst/>
                  <a:gdLst>
                    <a:gd name="T0" fmla="*/ 605 w 726"/>
                    <a:gd name="T1" fmla="*/ 589 h 639"/>
                    <a:gd name="T2" fmla="*/ 606 w 726"/>
                    <a:gd name="T3" fmla="*/ 615 h 639"/>
                    <a:gd name="T4" fmla="*/ 418 w 726"/>
                    <a:gd name="T5" fmla="*/ 0 h 639"/>
                    <a:gd name="T6" fmla="*/ 439 w 726"/>
                    <a:gd name="T7" fmla="*/ 8 h 639"/>
                    <a:gd name="T8" fmla="*/ 450 w 726"/>
                    <a:gd name="T9" fmla="*/ 20 h 639"/>
                    <a:gd name="T10" fmla="*/ 666 w 726"/>
                    <a:gd name="T11" fmla="*/ 265 h 639"/>
                    <a:gd name="T12" fmla="*/ 697 w 726"/>
                    <a:gd name="T13" fmla="*/ 257 h 639"/>
                    <a:gd name="T14" fmla="*/ 718 w 726"/>
                    <a:gd name="T15" fmla="*/ 269 h 639"/>
                    <a:gd name="T16" fmla="*/ 726 w 726"/>
                    <a:gd name="T17" fmla="*/ 294 h 639"/>
                    <a:gd name="T18" fmla="*/ 723 w 726"/>
                    <a:gd name="T19" fmla="*/ 312 h 639"/>
                    <a:gd name="T20" fmla="*/ 720 w 726"/>
                    <a:gd name="T21" fmla="*/ 325 h 639"/>
                    <a:gd name="T22" fmla="*/ 711 w 726"/>
                    <a:gd name="T23" fmla="*/ 359 h 639"/>
                    <a:gd name="T24" fmla="*/ 699 w 726"/>
                    <a:gd name="T25" fmla="*/ 408 h 639"/>
                    <a:gd name="T26" fmla="*/ 684 w 726"/>
                    <a:gd name="T27" fmla="*/ 462 h 639"/>
                    <a:gd name="T28" fmla="*/ 671 w 726"/>
                    <a:gd name="T29" fmla="*/ 518 h 639"/>
                    <a:gd name="T30" fmla="*/ 659 w 726"/>
                    <a:gd name="T31" fmla="*/ 565 h 639"/>
                    <a:gd name="T32" fmla="*/ 651 w 726"/>
                    <a:gd name="T33" fmla="*/ 598 h 639"/>
                    <a:gd name="T34" fmla="*/ 642 w 726"/>
                    <a:gd name="T35" fmla="*/ 621 h 639"/>
                    <a:gd name="T36" fmla="*/ 620 w 726"/>
                    <a:gd name="T37" fmla="*/ 637 h 639"/>
                    <a:gd name="T38" fmla="*/ 600 w 726"/>
                    <a:gd name="T39" fmla="*/ 639 h 639"/>
                    <a:gd name="T40" fmla="*/ 591 w 726"/>
                    <a:gd name="T41" fmla="*/ 638 h 639"/>
                    <a:gd name="T42" fmla="*/ 299 w 726"/>
                    <a:gd name="T43" fmla="*/ 562 h 639"/>
                    <a:gd name="T44" fmla="*/ 282 w 726"/>
                    <a:gd name="T45" fmla="*/ 556 h 639"/>
                    <a:gd name="T46" fmla="*/ 265 w 726"/>
                    <a:gd name="T47" fmla="*/ 541 h 639"/>
                    <a:gd name="T48" fmla="*/ 260 w 726"/>
                    <a:gd name="T49" fmla="*/ 522 h 639"/>
                    <a:gd name="T50" fmla="*/ 270 w 726"/>
                    <a:gd name="T51" fmla="*/ 502 h 639"/>
                    <a:gd name="T52" fmla="*/ 346 w 726"/>
                    <a:gd name="T53" fmla="*/ 456 h 639"/>
                    <a:gd name="T54" fmla="*/ 230 w 726"/>
                    <a:gd name="T55" fmla="*/ 425 h 639"/>
                    <a:gd name="T56" fmla="*/ 213 w 726"/>
                    <a:gd name="T57" fmla="*/ 442 h 639"/>
                    <a:gd name="T58" fmla="*/ 196 w 726"/>
                    <a:gd name="T59" fmla="*/ 445 h 639"/>
                    <a:gd name="T60" fmla="*/ 173 w 726"/>
                    <a:gd name="T61" fmla="*/ 438 h 639"/>
                    <a:gd name="T62" fmla="*/ 21 w 726"/>
                    <a:gd name="T63" fmla="*/ 330 h 639"/>
                    <a:gd name="T64" fmla="*/ 3 w 726"/>
                    <a:gd name="T65" fmla="*/ 307 h 639"/>
                    <a:gd name="T66" fmla="*/ 0 w 726"/>
                    <a:gd name="T67" fmla="*/ 283 h 639"/>
                    <a:gd name="T68" fmla="*/ 11 w 726"/>
                    <a:gd name="T69" fmla="*/ 263 h 639"/>
                    <a:gd name="T70" fmla="*/ 150 w 726"/>
                    <a:gd name="T71" fmla="*/ 85 h 639"/>
                    <a:gd name="T72" fmla="*/ 161 w 726"/>
                    <a:gd name="T73" fmla="*/ 71 h 639"/>
                    <a:gd name="T74" fmla="*/ 178 w 726"/>
                    <a:gd name="T75" fmla="*/ 60 h 639"/>
                    <a:gd name="T76" fmla="*/ 201 w 726"/>
                    <a:gd name="T77" fmla="*/ 52 h 639"/>
                    <a:gd name="T78" fmla="*/ 242 w 726"/>
                    <a:gd name="T79" fmla="*/ 43 h 639"/>
                    <a:gd name="T80" fmla="*/ 306 w 726"/>
                    <a:gd name="T81" fmla="*/ 28 h 639"/>
                    <a:gd name="T82" fmla="*/ 345 w 726"/>
                    <a:gd name="T83" fmla="*/ 20 h 639"/>
                    <a:gd name="T84" fmla="*/ 379 w 726"/>
                    <a:gd name="T85" fmla="*/ 11 h 639"/>
                    <a:gd name="T86" fmla="*/ 398 w 726"/>
                    <a:gd name="T87" fmla="*/ 6 h 639"/>
                    <a:gd name="T88" fmla="*/ 418 w 726"/>
                    <a:gd name="T89" fmla="*/ 0 h 6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6" h="639">
                      <a:moveTo>
                        <a:pt x="606" y="589"/>
                      </a:moveTo>
                      <a:lnTo>
                        <a:pt x="605" y="589"/>
                      </a:lnTo>
                      <a:lnTo>
                        <a:pt x="603" y="589"/>
                      </a:lnTo>
                      <a:lnTo>
                        <a:pt x="606" y="615"/>
                      </a:lnTo>
                      <a:lnTo>
                        <a:pt x="606" y="589"/>
                      </a:lnTo>
                      <a:close/>
                      <a:moveTo>
                        <a:pt x="418" y="0"/>
                      </a:moveTo>
                      <a:lnTo>
                        <a:pt x="429" y="3"/>
                      </a:lnTo>
                      <a:lnTo>
                        <a:pt x="439" y="8"/>
                      </a:lnTo>
                      <a:lnTo>
                        <a:pt x="446" y="14"/>
                      </a:lnTo>
                      <a:lnTo>
                        <a:pt x="450" y="20"/>
                      </a:lnTo>
                      <a:lnTo>
                        <a:pt x="610" y="297"/>
                      </a:lnTo>
                      <a:lnTo>
                        <a:pt x="666" y="265"/>
                      </a:lnTo>
                      <a:lnTo>
                        <a:pt x="682" y="259"/>
                      </a:lnTo>
                      <a:lnTo>
                        <a:pt x="697" y="257"/>
                      </a:lnTo>
                      <a:lnTo>
                        <a:pt x="709" y="261"/>
                      </a:lnTo>
                      <a:lnTo>
                        <a:pt x="718" y="269"/>
                      </a:lnTo>
                      <a:lnTo>
                        <a:pt x="724" y="282"/>
                      </a:lnTo>
                      <a:lnTo>
                        <a:pt x="726" y="294"/>
                      </a:lnTo>
                      <a:lnTo>
                        <a:pt x="726" y="305"/>
                      </a:lnTo>
                      <a:lnTo>
                        <a:pt x="723" y="312"/>
                      </a:lnTo>
                      <a:lnTo>
                        <a:pt x="722" y="316"/>
                      </a:lnTo>
                      <a:lnTo>
                        <a:pt x="720" y="325"/>
                      </a:lnTo>
                      <a:lnTo>
                        <a:pt x="716" y="340"/>
                      </a:lnTo>
                      <a:lnTo>
                        <a:pt x="711" y="359"/>
                      </a:lnTo>
                      <a:lnTo>
                        <a:pt x="705" y="382"/>
                      </a:lnTo>
                      <a:lnTo>
                        <a:pt x="699" y="408"/>
                      </a:lnTo>
                      <a:lnTo>
                        <a:pt x="692" y="434"/>
                      </a:lnTo>
                      <a:lnTo>
                        <a:pt x="684" y="462"/>
                      </a:lnTo>
                      <a:lnTo>
                        <a:pt x="678" y="490"/>
                      </a:lnTo>
                      <a:lnTo>
                        <a:pt x="671" y="518"/>
                      </a:lnTo>
                      <a:lnTo>
                        <a:pt x="665" y="542"/>
                      </a:lnTo>
                      <a:lnTo>
                        <a:pt x="659" y="565"/>
                      </a:lnTo>
                      <a:lnTo>
                        <a:pt x="654" y="583"/>
                      </a:lnTo>
                      <a:lnTo>
                        <a:pt x="651" y="598"/>
                      </a:lnTo>
                      <a:lnTo>
                        <a:pt x="648" y="606"/>
                      </a:lnTo>
                      <a:lnTo>
                        <a:pt x="642" y="621"/>
                      </a:lnTo>
                      <a:lnTo>
                        <a:pt x="632" y="631"/>
                      </a:lnTo>
                      <a:lnTo>
                        <a:pt x="620" y="637"/>
                      </a:lnTo>
                      <a:lnTo>
                        <a:pt x="606" y="639"/>
                      </a:lnTo>
                      <a:lnTo>
                        <a:pt x="600" y="639"/>
                      </a:lnTo>
                      <a:lnTo>
                        <a:pt x="595" y="638"/>
                      </a:lnTo>
                      <a:lnTo>
                        <a:pt x="591" y="638"/>
                      </a:lnTo>
                      <a:lnTo>
                        <a:pt x="589" y="637"/>
                      </a:lnTo>
                      <a:lnTo>
                        <a:pt x="299" y="562"/>
                      </a:lnTo>
                      <a:lnTo>
                        <a:pt x="290" y="559"/>
                      </a:lnTo>
                      <a:lnTo>
                        <a:pt x="282" y="556"/>
                      </a:lnTo>
                      <a:lnTo>
                        <a:pt x="272" y="549"/>
                      </a:lnTo>
                      <a:lnTo>
                        <a:pt x="265" y="541"/>
                      </a:lnTo>
                      <a:lnTo>
                        <a:pt x="260" y="529"/>
                      </a:lnTo>
                      <a:lnTo>
                        <a:pt x="260" y="522"/>
                      </a:lnTo>
                      <a:lnTo>
                        <a:pt x="263" y="513"/>
                      </a:lnTo>
                      <a:lnTo>
                        <a:pt x="270" y="502"/>
                      </a:lnTo>
                      <a:lnTo>
                        <a:pt x="282" y="492"/>
                      </a:lnTo>
                      <a:lnTo>
                        <a:pt x="346" y="456"/>
                      </a:lnTo>
                      <a:lnTo>
                        <a:pt x="283" y="347"/>
                      </a:lnTo>
                      <a:lnTo>
                        <a:pt x="230" y="425"/>
                      </a:lnTo>
                      <a:lnTo>
                        <a:pt x="221" y="436"/>
                      </a:lnTo>
                      <a:lnTo>
                        <a:pt x="213" y="442"/>
                      </a:lnTo>
                      <a:lnTo>
                        <a:pt x="203" y="444"/>
                      </a:lnTo>
                      <a:lnTo>
                        <a:pt x="196" y="445"/>
                      </a:lnTo>
                      <a:lnTo>
                        <a:pt x="184" y="443"/>
                      </a:lnTo>
                      <a:lnTo>
                        <a:pt x="173" y="438"/>
                      </a:lnTo>
                      <a:lnTo>
                        <a:pt x="163" y="432"/>
                      </a:lnTo>
                      <a:lnTo>
                        <a:pt x="21" y="330"/>
                      </a:lnTo>
                      <a:lnTo>
                        <a:pt x="9" y="319"/>
                      </a:lnTo>
                      <a:lnTo>
                        <a:pt x="3" y="307"/>
                      </a:lnTo>
                      <a:lnTo>
                        <a:pt x="0" y="297"/>
                      </a:lnTo>
                      <a:lnTo>
                        <a:pt x="0" y="283"/>
                      </a:lnTo>
                      <a:lnTo>
                        <a:pt x="5" y="272"/>
                      </a:lnTo>
                      <a:lnTo>
                        <a:pt x="11" y="263"/>
                      </a:lnTo>
                      <a:lnTo>
                        <a:pt x="15" y="259"/>
                      </a:lnTo>
                      <a:lnTo>
                        <a:pt x="150" y="85"/>
                      </a:lnTo>
                      <a:lnTo>
                        <a:pt x="154" y="78"/>
                      </a:lnTo>
                      <a:lnTo>
                        <a:pt x="161" y="71"/>
                      </a:lnTo>
                      <a:lnTo>
                        <a:pt x="171" y="63"/>
                      </a:lnTo>
                      <a:lnTo>
                        <a:pt x="178" y="60"/>
                      </a:lnTo>
                      <a:lnTo>
                        <a:pt x="188" y="57"/>
                      </a:lnTo>
                      <a:lnTo>
                        <a:pt x="201" y="52"/>
                      </a:lnTo>
                      <a:lnTo>
                        <a:pt x="219" y="49"/>
                      </a:lnTo>
                      <a:lnTo>
                        <a:pt x="242" y="43"/>
                      </a:lnTo>
                      <a:lnTo>
                        <a:pt x="271" y="37"/>
                      </a:lnTo>
                      <a:lnTo>
                        <a:pt x="306" y="28"/>
                      </a:lnTo>
                      <a:lnTo>
                        <a:pt x="325" y="23"/>
                      </a:lnTo>
                      <a:lnTo>
                        <a:pt x="345" y="20"/>
                      </a:lnTo>
                      <a:lnTo>
                        <a:pt x="363" y="15"/>
                      </a:lnTo>
                      <a:lnTo>
                        <a:pt x="379" y="11"/>
                      </a:lnTo>
                      <a:lnTo>
                        <a:pt x="391" y="9"/>
                      </a:lnTo>
                      <a:lnTo>
                        <a:pt x="398" y="6"/>
                      </a:lnTo>
                      <a:lnTo>
                        <a:pt x="408" y="3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" name="Freeform 12"/>
                <p:cNvSpPr>
                  <a:spLocks noEditPoints="1"/>
                </p:cNvSpPr>
                <p:nvPr/>
              </p:nvSpPr>
              <p:spPr bwMode="auto">
                <a:xfrm>
                  <a:off x="3898" y="3454"/>
                  <a:ext cx="108" cy="146"/>
                </a:xfrm>
                <a:custGeom>
                  <a:avLst/>
                  <a:gdLst>
                    <a:gd name="T0" fmla="*/ 454 w 540"/>
                    <a:gd name="T1" fmla="*/ 677 h 726"/>
                    <a:gd name="T2" fmla="*/ 455 w 540"/>
                    <a:gd name="T3" fmla="*/ 700 h 726"/>
                    <a:gd name="T4" fmla="*/ 387 w 540"/>
                    <a:gd name="T5" fmla="*/ 0 h 726"/>
                    <a:gd name="T6" fmla="*/ 414 w 540"/>
                    <a:gd name="T7" fmla="*/ 10 h 726"/>
                    <a:gd name="T8" fmla="*/ 430 w 540"/>
                    <a:gd name="T9" fmla="*/ 33 h 726"/>
                    <a:gd name="T10" fmla="*/ 537 w 540"/>
                    <a:gd name="T11" fmla="*/ 324 h 726"/>
                    <a:gd name="T12" fmla="*/ 538 w 540"/>
                    <a:gd name="T13" fmla="*/ 349 h 726"/>
                    <a:gd name="T14" fmla="*/ 528 w 540"/>
                    <a:gd name="T15" fmla="*/ 367 h 726"/>
                    <a:gd name="T16" fmla="*/ 508 w 540"/>
                    <a:gd name="T17" fmla="*/ 373 h 726"/>
                    <a:gd name="T18" fmla="*/ 488 w 540"/>
                    <a:gd name="T19" fmla="*/ 368 h 726"/>
                    <a:gd name="T20" fmla="*/ 367 w 540"/>
                    <a:gd name="T21" fmla="*/ 454 h 726"/>
                    <a:gd name="T22" fmla="*/ 472 w 540"/>
                    <a:gd name="T23" fmla="*/ 454 h 726"/>
                    <a:gd name="T24" fmla="*/ 490 w 540"/>
                    <a:gd name="T25" fmla="*/ 464 h 726"/>
                    <a:gd name="T26" fmla="*/ 501 w 540"/>
                    <a:gd name="T27" fmla="*/ 486 h 726"/>
                    <a:gd name="T28" fmla="*/ 501 w 540"/>
                    <a:gd name="T29" fmla="*/ 504 h 726"/>
                    <a:gd name="T30" fmla="*/ 498 w 540"/>
                    <a:gd name="T31" fmla="*/ 694 h 726"/>
                    <a:gd name="T32" fmla="*/ 488 w 540"/>
                    <a:gd name="T33" fmla="*/ 712 h 726"/>
                    <a:gd name="T34" fmla="*/ 467 w 540"/>
                    <a:gd name="T35" fmla="*/ 724 h 726"/>
                    <a:gd name="T36" fmla="*/ 445 w 540"/>
                    <a:gd name="T37" fmla="*/ 724 h 726"/>
                    <a:gd name="T38" fmla="*/ 226 w 540"/>
                    <a:gd name="T39" fmla="*/ 711 h 726"/>
                    <a:gd name="T40" fmla="*/ 211 w 540"/>
                    <a:gd name="T41" fmla="*/ 710 h 726"/>
                    <a:gd name="T42" fmla="*/ 193 w 540"/>
                    <a:gd name="T43" fmla="*/ 701 h 726"/>
                    <a:gd name="T44" fmla="*/ 172 w 540"/>
                    <a:gd name="T45" fmla="*/ 686 h 726"/>
                    <a:gd name="T46" fmla="*/ 141 w 540"/>
                    <a:gd name="T47" fmla="*/ 656 h 726"/>
                    <a:gd name="T48" fmla="*/ 93 w 540"/>
                    <a:gd name="T49" fmla="*/ 614 h 726"/>
                    <a:gd name="T50" fmla="*/ 64 w 540"/>
                    <a:gd name="T51" fmla="*/ 587 h 726"/>
                    <a:gd name="T52" fmla="*/ 39 w 540"/>
                    <a:gd name="T53" fmla="*/ 564 h 726"/>
                    <a:gd name="T54" fmla="*/ 23 w 540"/>
                    <a:gd name="T55" fmla="*/ 551 h 726"/>
                    <a:gd name="T56" fmla="*/ 6 w 540"/>
                    <a:gd name="T57" fmla="*/ 536 h 726"/>
                    <a:gd name="T58" fmla="*/ 0 w 540"/>
                    <a:gd name="T59" fmla="*/ 516 h 726"/>
                    <a:gd name="T60" fmla="*/ 5 w 540"/>
                    <a:gd name="T61" fmla="*/ 500 h 726"/>
                    <a:gd name="T62" fmla="*/ 81 w 540"/>
                    <a:gd name="T63" fmla="*/ 183 h 726"/>
                    <a:gd name="T64" fmla="*/ 58 w 540"/>
                    <a:gd name="T65" fmla="*/ 164 h 726"/>
                    <a:gd name="T66" fmla="*/ 54 w 540"/>
                    <a:gd name="T67" fmla="*/ 145 h 726"/>
                    <a:gd name="T68" fmla="*/ 63 w 540"/>
                    <a:gd name="T69" fmla="*/ 123 h 726"/>
                    <a:gd name="T70" fmla="*/ 80 w 540"/>
                    <a:gd name="T71" fmla="*/ 111 h 726"/>
                    <a:gd name="T72" fmla="*/ 90 w 540"/>
                    <a:gd name="T73" fmla="*/ 107 h 726"/>
                    <a:gd name="T74" fmla="*/ 114 w 540"/>
                    <a:gd name="T75" fmla="*/ 99 h 726"/>
                    <a:gd name="T76" fmla="*/ 154 w 540"/>
                    <a:gd name="T77" fmla="*/ 83 h 726"/>
                    <a:gd name="T78" fmla="*/ 205 w 540"/>
                    <a:gd name="T79" fmla="*/ 64 h 726"/>
                    <a:gd name="T80" fmla="*/ 259 w 540"/>
                    <a:gd name="T81" fmla="*/ 44 h 726"/>
                    <a:gd name="T82" fmla="*/ 310 w 540"/>
                    <a:gd name="T83" fmla="*/ 25 h 726"/>
                    <a:gd name="T84" fmla="*/ 349 w 540"/>
                    <a:gd name="T85" fmla="*/ 10 h 726"/>
                    <a:gd name="T86" fmla="*/ 370 w 540"/>
                    <a:gd name="T87" fmla="*/ 2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40" h="726">
                      <a:moveTo>
                        <a:pt x="455" y="676"/>
                      </a:moveTo>
                      <a:lnTo>
                        <a:pt x="454" y="677"/>
                      </a:lnTo>
                      <a:lnTo>
                        <a:pt x="451" y="678"/>
                      </a:lnTo>
                      <a:lnTo>
                        <a:pt x="455" y="700"/>
                      </a:lnTo>
                      <a:lnTo>
                        <a:pt x="455" y="676"/>
                      </a:lnTo>
                      <a:close/>
                      <a:moveTo>
                        <a:pt x="387" y="0"/>
                      </a:moveTo>
                      <a:lnTo>
                        <a:pt x="402" y="3"/>
                      </a:lnTo>
                      <a:lnTo>
                        <a:pt x="414" y="10"/>
                      </a:lnTo>
                      <a:lnTo>
                        <a:pt x="424" y="21"/>
                      </a:lnTo>
                      <a:lnTo>
                        <a:pt x="430" y="33"/>
                      </a:lnTo>
                      <a:lnTo>
                        <a:pt x="535" y="315"/>
                      </a:lnTo>
                      <a:lnTo>
                        <a:pt x="537" y="324"/>
                      </a:lnTo>
                      <a:lnTo>
                        <a:pt x="540" y="335"/>
                      </a:lnTo>
                      <a:lnTo>
                        <a:pt x="538" y="349"/>
                      </a:lnTo>
                      <a:lnTo>
                        <a:pt x="534" y="360"/>
                      </a:lnTo>
                      <a:lnTo>
                        <a:pt x="528" y="367"/>
                      </a:lnTo>
                      <a:lnTo>
                        <a:pt x="518" y="372"/>
                      </a:lnTo>
                      <a:lnTo>
                        <a:pt x="508" y="373"/>
                      </a:lnTo>
                      <a:lnTo>
                        <a:pt x="498" y="372"/>
                      </a:lnTo>
                      <a:lnTo>
                        <a:pt x="488" y="368"/>
                      </a:lnTo>
                      <a:lnTo>
                        <a:pt x="421" y="336"/>
                      </a:lnTo>
                      <a:lnTo>
                        <a:pt x="367" y="454"/>
                      </a:lnTo>
                      <a:lnTo>
                        <a:pt x="457" y="453"/>
                      </a:lnTo>
                      <a:lnTo>
                        <a:pt x="472" y="454"/>
                      </a:lnTo>
                      <a:lnTo>
                        <a:pt x="483" y="459"/>
                      </a:lnTo>
                      <a:lnTo>
                        <a:pt x="490" y="464"/>
                      </a:lnTo>
                      <a:lnTo>
                        <a:pt x="497" y="475"/>
                      </a:lnTo>
                      <a:lnTo>
                        <a:pt x="501" y="486"/>
                      </a:lnTo>
                      <a:lnTo>
                        <a:pt x="501" y="495"/>
                      </a:lnTo>
                      <a:lnTo>
                        <a:pt x="501" y="504"/>
                      </a:lnTo>
                      <a:lnTo>
                        <a:pt x="500" y="680"/>
                      </a:lnTo>
                      <a:lnTo>
                        <a:pt x="498" y="694"/>
                      </a:lnTo>
                      <a:lnTo>
                        <a:pt x="494" y="705"/>
                      </a:lnTo>
                      <a:lnTo>
                        <a:pt x="488" y="712"/>
                      </a:lnTo>
                      <a:lnTo>
                        <a:pt x="478" y="720"/>
                      </a:lnTo>
                      <a:lnTo>
                        <a:pt x="467" y="724"/>
                      </a:lnTo>
                      <a:lnTo>
                        <a:pt x="455" y="726"/>
                      </a:lnTo>
                      <a:lnTo>
                        <a:pt x="445" y="724"/>
                      </a:lnTo>
                      <a:lnTo>
                        <a:pt x="231" y="710"/>
                      </a:lnTo>
                      <a:lnTo>
                        <a:pt x="226" y="711"/>
                      </a:lnTo>
                      <a:lnTo>
                        <a:pt x="223" y="711"/>
                      </a:lnTo>
                      <a:lnTo>
                        <a:pt x="211" y="710"/>
                      </a:lnTo>
                      <a:lnTo>
                        <a:pt x="200" y="705"/>
                      </a:lnTo>
                      <a:lnTo>
                        <a:pt x="193" y="701"/>
                      </a:lnTo>
                      <a:lnTo>
                        <a:pt x="184" y="695"/>
                      </a:lnTo>
                      <a:lnTo>
                        <a:pt x="172" y="686"/>
                      </a:lnTo>
                      <a:lnTo>
                        <a:pt x="158" y="672"/>
                      </a:lnTo>
                      <a:lnTo>
                        <a:pt x="141" y="656"/>
                      </a:lnTo>
                      <a:lnTo>
                        <a:pt x="119" y="637"/>
                      </a:lnTo>
                      <a:lnTo>
                        <a:pt x="93" y="614"/>
                      </a:lnTo>
                      <a:lnTo>
                        <a:pt x="79" y="601"/>
                      </a:lnTo>
                      <a:lnTo>
                        <a:pt x="64" y="587"/>
                      </a:lnTo>
                      <a:lnTo>
                        <a:pt x="51" y="575"/>
                      </a:lnTo>
                      <a:lnTo>
                        <a:pt x="39" y="564"/>
                      </a:lnTo>
                      <a:lnTo>
                        <a:pt x="29" y="556"/>
                      </a:lnTo>
                      <a:lnTo>
                        <a:pt x="23" y="551"/>
                      </a:lnTo>
                      <a:lnTo>
                        <a:pt x="14" y="545"/>
                      </a:lnTo>
                      <a:lnTo>
                        <a:pt x="6" y="536"/>
                      </a:lnTo>
                      <a:lnTo>
                        <a:pt x="3" y="529"/>
                      </a:lnTo>
                      <a:lnTo>
                        <a:pt x="0" y="516"/>
                      </a:lnTo>
                      <a:lnTo>
                        <a:pt x="3" y="506"/>
                      </a:lnTo>
                      <a:lnTo>
                        <a:pt x="5" y="500"/>
                      </a:lnTo>
                      <a:lnTo>
                        <a:pt x="141" y="210"/>
                      </a:lnTo>
                      <a:lnTo>
                        <a:pt x="81" y="183"/>
                      </a:lnTo>
                      <a:lnTo>
                        <a:pt x="67" y="174"/>
                      </a:lnTo>
                      <a:lnTo>
                        <a:pt x="58" y="164"/>
                      </a:lnTo>
                      <a:lnTo>
                        <a:pt x="55" y="155"/>
                      </a:lnTo>
                      <a:lnTo>
                        <a:pt x="54" y="145"/>
                      </a:lnTo>
                      <a:lnTo>
                        <a:pt x="57" y="133"/>
                      </a:lnTo>
                      <a:lnTo>
                        <a:pt x="63" y="123"/>
                      </a:lnTo>
                      <a:lnTo>
                        <a:pt x="73" y="116"/>
                      </a:lnTo>
                      <a:lnTo>
                        <a:pt x="80" y="111"/>
                      </a:lnTo>
                      <a:lnTo>
                        <a:pt x="87" y="109"/>
                      </a:lnTo>
                      <a:lnTo>
                        <a:pt x="90" y="107"/>
                      </a:lnTo>
                      <a:lnTo>
                        <a:pt x="99" y="104"/>
                      </a:lnTo>
                      <a:lnTo>
                        <a:pt x="114" y="99"/>
                      </a:lnTo>
                      <a:lnTo>
                        <a:pt x="132" y="92"/>
                      </a:lnTo>
                      <a:lnTo>
                        <a:pt x="154" y="83"/>
                      </a:lnTo>
                      <a:lnTo>
                        <a:pt x="179" y="75"/>
                      </a:lnTo>
                      <a:lnTo>
                        <a:pt x="205" y="64"/>
                      </a:lnTo>
                      <a:lnTo>
                        <a:pt x="232" y="54"/>
                      </a:lnTo>
                      <a:lnTo>
                        <a:pt x="259" y="44"/>
                      </a:lnTo>
                      <a:lnTo>
                        <a:pt x="284" y="35"/>
                      </a:lnTo>
                      <a:lnTo>
                        <a:pt x="310" y="25"/>
                      </a:lnTo>
                      <a:lnTo>
                        <a:pt x="330" y="16"/>
                      </a:lnTo>
                      <a:lnTo>
                        <a:pt x="349" y="10"/>
                      </a:lnTo>
                      <a:lnTo>
                        <a:pt x="363" y="6"/>
                      </a:lnTo>
                      <a:lnTo>
                        <a:pt x="370" y="2"/>
                      </a:lnTo>
                      <a:lnTo>
                        <a:pt x="387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37" name="그룹 36"/>
          <p:cNvGrpSpPr/>
          <p:nvPr/>
        </p:nvGrpSpPr>
        <p:grpSpPr>
          <a:xfrm>
            <a:off x="766763" y="436437"/>
            <a:ext cx="828675" cy="831976"/>
            <a:chOff x="5627649" y="3032825"/>
            <a:chExt cx="960782" cy="956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직사각형 37"/>
            <p:cNvSpPr/>
            <p:nvPr/>
          </p:nvSpPr>
          <p:spPr>
            <a:xfrm>
              <a:off x="5627649" y="3032825"/>
              <a:ext cx="960782" cy="956678"/>
            </a:xfrm>
            <a:prstGeom prst="rect">
              <a:avLst/>
            </a:prstGeom>
            <a:solidFill>
              <a:srgbClr val="FFB89B"/>
            </a:solidFill>
            <a:ln>
              <a:solidFill>
                <a:srgbClr val="FFB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Freeform 29"/>
            <p:cNvSpPr>
              <a:spLocks noEditPoints="1"/>
            </p:cNvSpPr>
            <p:nvPr/>
          </p:nvSpPr>
          <p:spPr bwMode="auto">
            <a:xfrm>
              <a:off x="5726490" y="3163645"/>
              <a:ext cx="719614" cy="694801"/>
            </a:xfrm>
            <a:custGeom>
              <a:avLst/>
              <a:gdLst>
                <a:gd name="T0" fmla="*/ 2522 w 3590"/>
                <a:gd name="T1" fmla="*/ 2926 h 3380"/>
                <a:gd name="T2" fmla="*/ 2480 w 3590"/>
                <a:gd name="T3" fmla="*/ 3066 h 3380"/>
                <a:gd name="T4" fmla="*/ 2570 w 3590"/>
                <a:gd name="T5" fmla="*/ 3176 h 3380"/>
                <a:gd name="T6" fmla="*/ 2716 w 3590"/>
                <a:gd name="T7" fmla="*/ 3162 h 3380"/>
                <a:gd name="T8" fmla="*/ 2784 w 3590"/>
                <a:gd name="T9" fmla="*/ 3034 h 3380"/>
                <a:gd name="T10" fmla="*/ 2716 w 3590"/>
                <a:gd name="T11" fmla="*/ 2907 h 3380"/>
                <a:gd name="T12" fmla="*/ 1332 w 3590"/>
                <a:gd name="T13" fmla="*/ 2884 h 3380"/>
                <a:gd name="T14" fmla="*/ 1222 w 3590"/>
                <a:gd name="T15" fmla="*/ 2974 h 3380"/>
                <a:gd name="T16" fmla="*/ 1236 w 3590"/>
                <a:gd name="T17" fmla="*/ 3120 h 3380"/>
                <a:gd name="T18" fmla="*/ 1364 w 3590"/>
                <a:gd name="T19" fmla="*/ 3188 h 3380"/>
                <a:gd name="T20" fmla="*/ 1490 w 3590"/>
                <a:gd name="T21" fmla="*/ 3120 h 3380"/>
                <a:gd name="T22" fmla="*/ 1504 w 3590"/>
                <a:gd name="T23" fmla="*/ 2974 h 3380"/>
                <a:gd name="T24" fmla="*/ 1394 w 3590"/>
                <a:gd name="T25" fmla="*/ 2884 h 3380"/>
                <a:gd name="T26" fmla="*/ 2991 w 3590"/>
                <a:gd name="T27" fmla="*/ 1844 h 3380"/>
                <a:gd name="T28" fmla="*/ 2416 w 3590"/>
                <a:gd name="T29" fmla="*/ 1844 h 3380"/>
                <a:gd name="T30" fmla="*/ 1654 w 3590"/>
                <a:gd name="T31" fmla="*/ 1844 h 3380"/>
                <a:gd name="T32" fmla="*/ 3160 w 3590"/>
                <a:gd name="T33" fmla="*/ 1316 h 3380"/>
                <a:gd name="T34" fmla="*/ 2416 w 3590"/>
                <a:gd name="T35" fmla="*/ 1316 h 3380"/>
                <a:gd name="T36" fmla="*/ 1654 w 3590"/>
                <a:gd name="T37" fmla="*/ 1316 h 3380"/>
                <a:gd name="T38" fmla="*/ 3317 w 3590"/>
                <a:gd name="T39" fmla="*/ 826 h 3380"/>
                <a:gd name="T40" fmla="*/ 2416 w 3590"/>
                <a:gd name="T41" fmla="*/ 826 h 3380"/>
                <a:gd name="T42" fmla="*/ 1654 w 3590"/>
                <a:gd name="T43" fmla="*/ 826 h 3380"/>
                <a:gd name="T44" fmla="*/ 695 w 3590"/>
                <a:gd name="T45" fmla="*/ 220 h 3380"/>
                <a:gd name="T46" fmla="*/ 868 w 3590"/>
                <a:gd name="T47" fmla="*/ 597 h 3380"/>
                <a:gd name="T48" fmla="*/ 3517 w 3590"/>
                <a:gd name="T49" fmla="*/ 604 h 3380"/>
                <a:gd name="T50" fmla="*/ 3587 w 3590"/>
                <a:gd name="T51" fmla="*/ 682 h 3380"/>
                <a:gd name="T52" fmla="*/ 3095 w 3590"/>
                <a:gd name="T53" fmla="*/ 2266 h 3380"/>
                <a:gd name="T54" fmla="*/ 2996 w 3590"/>
                <a:gd name="T55" fmla="*/ 2324 h 3380"/>
                <a:gd name="T56" fmla="*/ 2996 w 3590"/>
                <a:gd name="T57" fmla="*/ 2612 h 3380"/>
                <a:gd name="T58" fmla="*/ 3082 w 3590"/>
                <a:gd name="T59" fmla="*/ 2665 h 3380"/>
                <a:gd name="T60" fmla="*/ 3070 w 3590"/>
                <a:gd name="T61" fmla="*/ 2768 h 3380"/>
                <a:gd name="T62" fmla="*/ 2888 w 3590"/>
                <a:gd name="T63" fmla="*/ 2804 h 3380"/>
                <a:gd name="T64" fmla="*/ 2973 w 3590"/>
                <a:gd name="T65" fmla="*/ 2991 h 3380"/>
                <a:gd name="T66" fmla="*/ 2929 w 3590"/>
                <a:gd name="T67" fmla="*/ 3209 h 3380"/>
                <a:gd name="T68" fmla="*/ 2764 w 3590"/>
                <a:gd name="T69" fmla="*/ 3353 h 3380"/>
                <a:gd name="T70" fmla="*/ 2539 w 3590"/>
                <a:gd name="T71" fmla="*/ 3368 h 3380"/>
                <a:gd name="T72" fmla="*/ 2357 w 3590"/>
                <a:gd name="T73" fmla="*/ 3246 h 3380"/>
                <a:gd name="T74" fmla="*/ 2284 w 3590"/>
                <a:gd name="T75" fmla="*/ 3034 h 3380"/>
                <a:gd name="T76" fmla="*/ 2348 w 3590"/>
                <a:gd name="T77" fmla="*/ 2836 h 3380"/>
                <a:gd name="T78" fmla="*/ 1685 w 3590"/>
                <a:gd name="T79" fmla="*/ 2909 h 3380"/>
                <a:gd name="T80" fmla="*/ 1696 w 3590"/>
                <a:gd name="T81" fmla="*/ 3126 h 3380"/>
                <a:gd name="T82" fmla="*/ 1574 w 3590"/>
                <a:gd name="T83" fmla="*/ 3308 h 3380"/>
                <a:gd name="T84" fmla="*/ 1364 w 3590"/>
                <a:gd name="T85" fmla="*/ 3380 h 3380"/>
                <a:gd name="T86" fmla="*/ 1152 w 3590"/>
                <a:gd name="T87" fmla="*/ 3308 h 3380"/>
                <a:gd name="T88" fmla="*/ 1030 w 3590"/>
                <a:gd name="T89" fmla="*/ 3126 h 3380"/>
                <a:gd name="T90" fmla="*/ 1042 w 3590"/>
                <a:gd name="T91" fmla="*/ 2909 h 3380"/>
                <a:gd name="T92" fmla="*/ 995 w 3590"/>
                <a:gd name="T93" fmla="*/ 2801 h 3380"/>
                <a:gd name="T94" fmla="*/ 923 w 3590"/>
                <a:gd name="T95" fmla="*/ 2721 h 3380"/>
                <a:gd name="T96" fmla="*/ 1124 w 3590"/>
                <a:gd name="T97" fmla="*/ 2159 h 3380"/>
                <a:gd name="T98" fmla="*/ 52 w 3590"/>
                <a:gd name="T99" fmla="*/ 212 h 3380"/>
                <a:gd name="T100" fmla="*/ 0 w 3590"/>
                <a:gd name="T101" fmla="*/ 119 h 3380"/>
                <a:gd name="T102" fmla="*/ 50 w 3590"/>
                <a:gd name="T103" fmla="*/ 21 h 3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90" h="3380">
                  <a:moveTo>
                    <a:pt x="2630" y="2880"/>
                  </a:moveTo>
                  <a:lnTo>
                    <a:pt x="2600" y="2884"/>
                  </a:lnTo>
                  <a:lnTo>
                    <a:pt x="2570" y="2892"/>
                  </a:lnTo>
                  <a:lnTo>
                    <a:pt x="2545" y="2907"/>
                  </a:lnTo>
                  <a:lnTo>
                    <a:pt x="2522" y="2926"/>
                  </a:lnTo>
                  <a:lnTo>
                    <a:pt x="2504" y="2948"/>
                  </a:lnTo>
                  <a:lnTo>
                    <a:pt x="2489" y="2974"/>
                  </a:lnTo>
                  <a:lnTo>
                    <a:pt x="2480" y="3004"/>
                  </a:lnTo>
                  <a:lnTo>
                    <a:pt x="2476" y="3034"/>
                  </a:lnTo>
                  <a:lnTo>
                    <a:pt x="2480" y="3066"/>
                  </a:lnTo>
                  <a:lnTo>
                    <a:pt x="2489" y="3094"/>
                  </a:lnTo>
                  <a:lnTo>
                    <a:pt x="2504" y="3120"/>
                  </a:lnTo>
                  <a:lnTo>
                    <a:pt x="2522" y="3143"/>
                  </a:lnTo>
                  <a:lnTo>
                    <a:pt x="2545" y="3162"/>
                  </a:lnTo>
                  <a:lnTo>
                    <a:pt x="2570" y="3176"/>
                  </a:lnTo>
                  <a:lnTo>
                    <a:pt x="2600" y="3185"/>
                  </a:lnTo>
                  <a:lnTo>
                    <a:pt x="2630" y="3188"/>
                  </a:lnTo>
                  <a:lnTo>
                    <a:pt x="2662" y="3185"/>
                  </a:lnTo>
                  <a:lnTo>
                    <a:pt x="2690" y="3176"/>
                  </a:lnTo>
                  <a:lnTo>
                    <a:pt x="2716" y="3162"/>
                  </a:lnTo>
                  <a:lnTo>
                    <a:pt x="2739" y="3143"/>
                  </a:lnTo>
                  <a:lnTo>
                    <a:pt x="2758" y="3120"/>
                  </a:lnTo>
                  <a:lnTo>
                    <a:pt x="2772" y="3094"/>
                  </a:lnTo>
                  <a:lnTo>
                    <a:pt x="2781" y="3066"/>
                  </a:lnTo>
                  <a:lnTo>
                    <a:pt x="2784" y="3034"/>
                  </a:lnTo>
                  <a:lnTo>
                    <a:pt x="2781" y="3004"/>
                  </a:lnTo>
                  <a:lnTo>
                    <a:pt x="2772" y="2974"/>
                  </a:lnTo>
                  <a:lnTo>
                    <a:pt x="2758" y="2948"/>
                  </a:lnTo>
                  <a:lnTo>
                    <a:pt x="2739" y="2926"/>
                  </a:lnTo>
                  <a:lnTo>
                    <a:pt x="2716" y="2907"/>
                  </a:lnTo>
                  <a:lnTo>
                    <a:pt x="2690" y="2892"/>
                  </a:lnTo>
                  <a:lnTo>
                    <a:pt x="2662" y="2884"/>
                  </a:lnTo>
                  <a:lnTo>
                    <a:pt x="2630" y="2880"/>
                  </a:lnTo>
                  <a:close/>
                  <a:moveTo>
                    <a:pt x="1364" y="2880"/>
                  </a:moveTo>
                  <a:lnTo>
                    <a:pt x="1332" y="2884"/>
                  </a:lnTo>
                  <a:lnTo>
                    <a:pt x="1304" y="2892"/>
                  </a:lnTo>
                  <a:lnTo>
                    <a:pt x="1277" y="2907"/>
                  </a:lnTo>
                  <a:lnTo>
                    <a:pt x="1255" y="2926"/>
                  </a:lnTo>
                  <a:lnTo>
                    <a:pt x="1236" y="2948"/>
                  </a:lnTo>
                  <a:lnTo>
                    <a:pt x="1222" y="2974"/>
                  </a:lnTo>
                  <a:lnTo>
                    <a:pt x="1213" y="3004"/>
                  </a:lnTo>
                  <a:lnTo>
                    <a:pt x="1210" y="3034"/>
                  </a:lnTo>
                  <a:lnTo>
                    <a:pt x="1213" y="3066"/>
                  </a:lnTo>
                  <a:lnTo>
                    <a:pt x="1222" y="3094"/>
                  </a:lnTo>
                  <a:lnTo>
                    <a:pt x="1236" y="3120"/>
                  </a:lnTo>
                  <a:lnTo>
                    <a:pt x="1255" y="3143"/>
                  </a:lnTo>
                  <a:lnTo>
                    <a:pt x="1277" y="3162"/>
                  </a:lnTo>
                  <a:lnTo>
                    <a:pt x="1304" y="3176"/>
                  </a:lnTo>
                  <a:lnTo>
                    <a:pt x="1332" y="3185"/>
                  </a:lnTo>
                  <a:lnTo>
                    <a:pt x="1364" y="3188"/>
                  </a:lnTo>
                  <a:lnTo>
                    <a:pt x="1394" y="3185"/>
                  </a:lnTo>
                  <a:lnTo>
                    <a:pt x="1423" y="3176"/>
                  </a:lnTo>
                  <a:lnTo>
                    <a:pt x="1449" y="3162"/>
                  </a:lnTo>
                  <a:lnTo>
                    <a:pt x="1472" y="3143"/>
                  </a:lnTo>
                  <a:lnTo>
                    <a:pt x="1490" y="3120"/>
                  </a:lnTo>
                  <a:lnTo>
                    <a:pt x="1504" y="3094"/>
                  </a:lnTo>
                  <a:lnTo>
                    <a:pt x="1514" y="3066"/>
                  </a:lnTo>
                  <a:lnTo>
                    <a:pt x="1516" y="3034"/>
                  </a:lnTo>
                  <a:lnTo>
                    <a:pt x="1514" y="3004"/>
                  </a:lnTo>
                  <a:lnTo>
                    <a:pt x="1504" y="2974"/>
                  </a:lnTo>
                  <a:lnTo>
                    <a:pt x="1490" y="2948"/>
                  </a:lnTo>
                  <a:lnTo>
                    <a:pt x="1472" y="2926"/>
                  </a:lnTo>
                  <a:lnTo>
                    <a:pt x="1449" y="2907"/>
                  </a:lnTo>
                  <a:lnTo>
                    <a:pt x="1423" y="2892"/>
                  </a:lnTo>
                  <a:lnTo>
                    <a:pt x="1394" y="2884"/>
                  </a:lnTo>
                  <a:lnTo>
                    <a:pt x="1364" y="2880"/>
                  </a:lnTo>
                  <a:close/>
                  <a:moveTo>
                    <a:pt x="2647" y="1844"/>
                  </a:moveTo>
                  <a:lnTo>
                    <a:pt x="2647" y="2094"/>
                  </a:lnTo>
                  <a:lnTo>
                    <a:pt x="2912" y="2094"/>
                  </a:lnTo>
                  <a:lnTo>
                    <a:pt x="2991" y="1844"/>
                  </a:lnTo>
                  <a:lnTo>
                    <a:pt x="2647" y="1844"/>
                  </a:lnTo>
                  <a:close/>
                  <a:moveTo>
                    <a:pt x="1885" y="1844"/>
                  </a:moveTo>
                  <a:lnTo>
                    <a:pt x="1885" y="2094"/>
                  </a:lnTo>
                  <a:lnTo>
                    <a:pt x="2416" y="2094"/>
                  </a:lnTo>
                  <a:lnTo>
                    <a:pt x="2416" y="1844"/>
                  </a:lnTo>
                  <a:lnTo>
                    <a:pt x="1885" y="1844"/>
                  </a:lnTo>
                  <a:close/>
                  <a:moveTo>
                    <a:pt x="1301" y="1844"/>
                  </a:moveTo>
                  <a:lnTo>
                    <a:pt x="1388" y="2094"/>
                  </a:lnTo>
                  <a:lnTo>
                    <a:pt x="1654" y="2094"/>
                  </a:lnTo>
                  <a:lnTo>
                    <a:pt x="1654" y="1844"/>
                  </a:lnTo>
                  <a:lnTo>
                    <a:pt x="1301" y="1844"/>
                  </a:lnTo>
                  <a:close/>
                  <a:moveTo>
                    <a:pt x="2647" y="1316"/>
                  </a:moveTo>
                  <a:lnTo>
                    <a:pt x="2647" y="1614"/>
                  </a:lnTo>
                  <a:lnTo>
                    <a:pt x="3065" y="1614"/>
                  </a:lnTo>
                  <a:lnTo>
                    <a:pt x="3160" y="1316"/>
                  </a:lnTo>
                  <a:lnTo>
                    <a:pt x="2647" y="1316"/>
                  </a:lnTo>
                  <a:close/>
                  <a:moveTo>
                    <a:pt x="1885" y="1316"/>
                  </a:moveTo>
                  <a:lnTo>
                    <a:pt x="1885" y="1614"/>
                  </a:lnTo>
                  <a:lnTo>
                    <a:pt x="2416" y="1614"/>
                  </a:lnTo>
                  <a:lnTo>
                    <a:pt x="2416" y="1316"/>
                  </a:lnTo>
                  <a:lnTo>
                    <a:pt x="1885" y="1316"/>
                  </a:lnTo>
                  <a:close/>
                  <a:moveTo>
                    <a:pt x="1118" y="1316"/>
                  </a:moveTo>
                  <a:lnTo>
                    <a:pt x="1221" y="1614"/>
                  </a:lnTo>
                  <a:lnTo>
                    <a:pt x="1654" y="1614"/>
                  </a:lnTo>
                  <a:lnTo>
                    <a:pt x="1654" y="1316"/>
                  </a:lnTo>
                  <a:lnTo>
                    <a:pt x="1118" y="1316"/>
                  </a:lnTo>
                  <a:close/>
                  <a:moveTo>
                    <a:pt x="2647" y="826"/>
                  </a:moveTo>
                  <a:lnTo>
                    <a:pt x="2647" y="1086"/>
                  </a:lnTo>
                  <a:lnTo>
                    <a:pt x="3235" y="1086"/>
                  </a:lnTo>
                  <a:lnTo>
                    <a:pt x="3317" y="826"/>
                  </a:lnTo>
                  <a:lnTo>
                    <a:pt x="2647" y="826"/>
                  </a:lnTo>
                  <a:close/>
                  <a:moveTo>
                    <a:pt x="1885" y="826"/>
                  </a:moveTo>
                  <a:lnTo>
                    <a:pt x="1885" y="1086"/>
                  </a:lnTo>
                  <a:lnTo>
                    <a:pt x="2416" y="1086"/>
                  </a:lnTo>
                  <a:lnTo>
                    <a:pt x="2416" y="826"/>
                  </a:lnTo>
                  <a:lnTo>
                    <a:pt x="1885" y="826"/>
                  </a:lnTo>
                  <a:close/>
                  <a:moveTo>
                    <a:pt x="948" y="826"/>
                  </a:moveTo>
                  <a:lnTo>
                    <a:pt x="1037" y="1086"/>
                  </a:lnTo>
                  <a:lnTo>
                    <a:pt x="1654" y="1086"/>
                  </a:lnTo>
                  <a:lnTo>
                    <a:pt x="1654" y="826"/>
                  </a:lnTo>
                  <a:lnTo>
                    <a:pt x="948" y="826"/>
                  </a:lnTo>
                  <a:close/>
                  <a:moveTo>
                    <a:pt x="112" y="0"/>
                  </a:moveTo>
                  <a:lnTo>
                    <a:pt x="135" y="3"/>
                  </a:lnTo>
                  <a:lnTo>
                    <a:pt x="157" y="9"/>
                  </a:lnTo>
                  <a:lnTo>
                    <a:pt x="695" y="220"/>
                  </a:lnTo>
                  <a:lnTo>
                    <a:pt x="717" y="232"/>
                  </a:lnTo>
                  <a:lnTo>
                    <a:pt x="736" y="247"/>
                  </a:lnTo>
                  <a:lnTo>
                    <a:pt x="751" y="267"/>
                  </a:lnTo>
                  <a:lnTo>
                    <a:pt x="761" y="289"/>
                  </a:lnTo>
                  <a:lnTo>
                    <a:pt x="868" y="597"/>
                  </a:lnTo>
                  <a:lnTo>
                    <a:pt x="876" y="596"/>
                  </a:lnTo>
                  <a:lnTo>
                    <a:pt x="884" y="596"/>
                  </a:lnTo>
                  <a:lnTo>
                    <a:pt x="3476" y="596"/>
                  </a:lnTo>
                  <a:lnTo>
                    <a:pt x="3496" y="598"/>
                  </a:lnTo>
                  <a:lnTo>
                    <a:pt x="3517" y="604"/>
                  </a:lnTo>
                  <a:lnTo>
                    <a:pt x="3537" y="613"/>
                  </a:lnTo>
                  <a:lnTo>
                    <a:pt x="3554" y="627"/>
                  </a:lnTo>
                  <a:lnTo>
                    <a:pt x="3568" y="643"/>
                  </a:lnTo>
                  <a:lnTo>
                    <a:pt x="3579" y="663"/>
                  </a:lnTo>
                  <a:lnTo>
                    <a:pt x="3587" y="682"/>
                  </a:lnTo>
                  <a:lnTo>
                    <a:pt x="3590" y="704"/>
                  </a:lnTo>
                  <a:lnTo>
                    <a:pt x="3589" y="725"/>
                  </a:lnTo>
                  <a:lnTo>
                    <a:pt x="3585" y="747"/>
                  </a:lnTo>
                  <a:lnTo>
                    <a:pt x="3105" y="2244"/>
                  </a:lnTo>
                  <a:lnTo>
                    <a:pt x="3095" y="2266"/>
                  </a:lnTo>
                  <a:lnTo>
                    <a:pt x="3081" y="2286"/>
                  </a:lnTo>
                  <a:lnTo>
                    <a:pt x="3063" y="2302"/>
                  </a:lnTo>
                  <a:lnTo>
                    <a:pt x="3043" y="2314"/>
                  </a:lnTo>
                  <a:lnTo>
                    <a:pt x="3020" y="2322"/>
                  </a:lnTo>
                  <a:lnTo>
                    <a:pt x="2996" y="2324"/>
                  </a:lnTo>
                  <a:lnTo>
                    <a:pt x="1306" y="2324"/>
                  </a:lnTo>
                  <a:lnTo>
                    <a:pt x="1283" y="2322"/>
                  </a:lnTo>
                  <a:lnTo>
                    <a:pt x="1261" y="2315"/>
                  </a:lnTo>
                  <a:lnTo>
                    <a:pt x="1154" y="2612"/>
                  </a:lnTo>
                  <a:lnTo>
                    <a:pt x="2996" y="2612"/>
                  </a:lnTo>
                  <a:lnTo>
                    <a:pt x="3017" y="2614"/>
                  </a:lnTo>
                  <a:lnTo>
                    <a:pt x="3037" y="2622"/>
                  </a:lnTo>
                  <a:lnTo>
                    <a:pt x="3056" y="2633"/>
                  </a:lnTo>
                  <a:lnTo>
                    <a:pt x="3070" y="2648"/>
                  </a:lnTo>
                  <a:lnTo>
                    <a:pt x="3082" y="2665"/>
                  </a:lnTo>
                  <a:lnTo>
                    <a:pt x="3088" y="2686"/>
                  </a:lnTo>
                  <a:lnTo>
                    <a:pt x="3092" y="2708"/>
                  </a:lnTo>
                  <a:lnTo>
                    <a:pt x="3088" y="2730"/>
                  </a:lnTo>
                  <a:lnTo>
                    <a:pt x="3082" y="2751"/>
                  </a:lnTo>
                  <a:lnTo>
                    <a:pt x="3070" y="2768"/>
                  </a:lnTo>
                  <a:lnTo>
                    <a:pt x="3056" y="2783"/>
                  </a:lnTo>
                  <a:lnTo>
                    <a:pt x="3037" y="2794"/>
                  </a:lnTo>
                  <a:lnTo>
                    <a:pt x="3017" y="2802"/>
                  </a:lnTo>
                  <a:lnTo>
                    <a:pt x="2996" y="2804"/>
                  </a:lnTo>
                  <a:lnTo>
                    <a:pt x="2888" y="2804"/>
                  </a:lnTo>
                  <a:lnTo>
                    <a:pt x="2913" y="2836"/>
                  </a:lnTo>
                  <a:lnTo>
                    <a:pt x="2935" y="2872"/>
                  </a:lnTo>
                  <a:lnTo>
                    <a:pt x="2952" y="2909"/>
                  </a:lnTo>
                  <a:lnTo>
                    <a:pt x="2965" y="2949"/>
                  </a:lnTo>
                  <a:lnTo>
                    <a:pt x="2973" y="2991"/>
                  </a:lnTo>
                  <a:lnTo>
                    <a:pt x="2976" y="3034"/>
                  </a:lnTo>
                  <a:lnTo>
                    <a:pt x="2973" y="3081"/>
                  </a:lnTo>
                  <a:lnTo>
                    <a:pt x="2964" y="3126"/>
                  </a:lnTo>
                  <a:lnTo>
                    <a:pt x="2949" y="3168"/>
                  </a:lnTo>
                  <a:lnTo>
                    <a:pt x="2929" y="3209"/>
                  </a:lnTo>
                  <a:lnTo>
                    <a:pt x="2904" y="3246"/>
                  </a:lnTo>
                  <a:lnTo>
                    <a:pt x="2875" y="3279"/>
                  </a:lnTo>
                  <a:lnTo>
                    <a:pt x="2842" y="3308"/>
                  </a:lnTo>
                  <a:lnTo>
                    <a:pt x="2805" y="3333"/>
                  </a:lnTo>
                  <a:lnTo>
                    <a:pt x="2764" y="3353"/>
                  </a:lnTo>
                  <a:lnTo>
                    <a:pt x="2722" y="3368"/>
                  </a:lnTo>
                  <a:lnTo>
                    <a:pt x="2677" y="3377"/>
                  </a:lnTo>
                  <a:lnTo>
                    <a:pt x="2630" y="3380"/>
                  </a:lnTo>
                  <a:lnTo>
                    <a:pt x="2583" y="3377"/>
                  </a:lnTo>
                  <a:lnTo>
                    <a:pt x="2539" y="3368"/>
                  </a:lnTo>
                  <a:lnTo>
                    <a:pt x="2496" y="3353"/>
                  </a:lnTo>
                  <a:lnTo>
                    <a:pt x="2456" y="3333"/>
                  </a:lnTo>
                  <a:lnTo>
                    <a:pt x="2420" y="3308"/>
                  </a:lnTo>
                  <a:lnTo>
                    <a:pt x="2386" y="3279"/>
                  </a:lnTo>
                  <a:lnTo>
                    <a:pt x="2357" y="3246"/>
                  </a:lnTo>
                  <a:lnTo>
                    <a:pt x="2332" y="3209"/>
                  </a:lnTo>
                  <a:lnTo>
                    <a:pt x="2312" y="3168"/>
                  </a:lnTo>
                  <a:lnTo>
                    <a:pt x="2297" y="3126"/>
                  </a:lnTo>
                  <a:lnTo>
                    <a:pt x="2288" y="3081"/>
                  </a:lnTo>
                  <a:lnTo>
                    <a:pt x="2284" y="3034"/>
                  </a:lnTo>
                  <a:lnTo>
                    <a:pt x="2288" y="2991"/>
                  </a:lnTo>
                  <a:lnTo>
                    <a:pt x="2295" y="2949"/>
                  </a:lnTo>
                  <a:lnTo>
                    <a:pt x="2308" y="2909"/>
                  </a:lnTo>
                  <a:lnTo>
                    <a:pt x="2326" y="2872"/>
                  </a:lnTo>
                  <a:lnTo>
                    <a:pt x="2348" y="2836"/>
                  </a:lnTo>
                  <a:lnTo>
                    <a:pt x="2374" y="2804"/>
                  </a:lnTo>
                  <a:lnTo>
                    <a:pt x="1620" y="2804"/>
                  </a:lnTo>
                  <a:lnTo>
                    <a:pt x="1646" y="2836"/>
                  </a:lnTo>
                  <a:lnTo>
                    <a:pt x="1668" y="2872"/>
                  </a:lnTo>
                  <a:lnTo>
                    <a:pt x="1685" y="2909"/>
                  </a:lnTo>
                  <a:lnTo>
                    <a:pt x="1699" y="2949"/>
                  </a:lnTo>
                  <a:lnTo>
                    <a:pt x="1706" y="2991"/>
                  </a:lnTo>
                  <a:lnTo>
                    <a:pt x="1708" y="3034"/>
                  </a:lnTo>
                  <a:lnTo>
                    <a:pt x="1706" y="3081"/>
                  </a:lnTo>
                  <a:lnTo>
                    <a:pt x="1696" y="3126"/>
                  </a:lnTo>
                  <a:lnTo>
                    <a:pt x="1682" y="3168"/>
                  </a:lnTo>
                  <a:lnTo>
                    <a:pt x="1661" y="3209"/>
                  </a:lnTo>
                  <a:lnTo>
                    <a:pt x="1636" y="3246"/>
                  </a:lnTo>
                  <a:lnTo>
                    <a:pt x="1608" y="3279"/>
                  </a:lnTo>
                  <a:lnTo>
                    <a:pt x="1574" y="3308"/>
                  </a:lnTo>
                  <a:lnTo>
                    <a:pt x="1537" y="3333"/>
                  </a:lnTo>
                  <a:lnTo>
                    <a:pt x="1498" y="3353"/>
                  </a:lnTo>
                  <a:lnTo>
                    <a:pt x="1455" y="3368"/>
                  </a:lnTo>
                  <a:lnTo>
                    <a:pt x="1409" y="3377"/>
                  </a:lnTo>
                  <a:lnTo>
                    <a:pt x="1364" y="3380"/>
                  </a:lnTo>
                  <a:lnTo>
                    <a:pt x="1317" y="3377"/>
                  </a:lnTo>
                  <a:lnTo>
                    <a:pt x="1271" y="3368"/>
                  </a:lnTo>
                  <a:lnTo>
                    <a:pt x="1228" y="3353"/>
                  </a:lnTo>
                  <a:lnTo>
                    <a:pt x="1189" y="3333"/>
                  </a:lnTo>
                  <a:lnTo>
                    <a:pt x="1152" y="3308"/>
                  </a:lnTo>
                  <a:lnTo>
                    <a:pt x="1119" y="3279"/>
                  </a:lnTo>
                  <a:lnTo>
                    <a:pt x="1090" y="3246"/>
                  </a:lnTo>
                  <a:lnTo>
                    <a:pt x="1065" y="3209"/>
                  </a:lnTo>
                  <a:lnTo>
                    <a:pt x="1045" y="3168"/>
                  </a:lnTo>
                  <a:lnTo>
                    <a:pt x="1030" y="3126"/>
                  </a:lnTo>
                  <a:lnTo>
                    <a:pt x="1021" y="3081"/>
                  </a:lnTo>
                  <a:lnTo>
                    <a:pt x="1018" y="3034"/>
                  </a:lnTo>
                  <a:lnTo>
                    <a:pt x="1020" y="2991"/>
                  </a:lnTo>
                  <a:lnTo>
                    <a:pt x="1029" y="2949"/>
                  </a:lnTo>
                  <a:lnTo>
                    <a:pt x="1042" y="2909"/>
                  </a:lnTo>
                  <a:lnTo>
                    <a:pt x="1059" y="2872"/>
                  </a:lnTo>
                  <a:lnTo>
                    <a:pt x="1081" y="2836"/>
                  </a:lnTo>
                  <a:lnTo>
                    <a:pt x="1106" y="2804"/>
                  </a:lnTo>
                  <a:lnTo>
                    <a:pt x="1018" y="2804"/>
                  </a:lnTo>
                  <a:lnTo>
                    <a:pt x="995" y="2801"/>
                  </a:lnTo>
                  <a:lnTo>
                    <a:pt x="973" y="2793"/>
                  </a:lnTo>
                  <a:lnTo>
                    <a:pt x="955" y="2780"/>
                  </a:lnTo>
                  <a:lnTo>
                    <a:pt x="939" y="2764"/>
                  </a:lnTo>
                  <a:lnTo>
                    <a:pt x="928" y="2743"/>
                  </a:lnTo>
                  <a:lnTo>
                    <a:pt x="923" y="2721"/>
                  </a:lnTo>
                  <a:lnTo>
                    <a:pt x="922" y="2698"/>
                  </a:lnTo>
                  <a:lnTo>
                    <a:pt x="927" y="2675"/>
                  </a:lnTo>
                  <a:lnTo>
                    <a:pt x="1100" y="2195"/>
                  </a:lnTo>
                  <a:lnTo>
                    <a:pt x="1109" y="2176"/>
                  </a:lnTo>
                  <a:lnTo>
                    <a:pt x="1124" y="2159"/>
                  </a:lnTo>
                  <a:lnTo>
                    <a:pt x="1140" y="2146"/>
                  </a:lnTo>
                  <a:lnTo>
                    <a:pt x="1159" y="2137"/>
                  </a:lnTo>
                  <a:lnTo>
                    <a:pt x="562" y="415"/>
                  </a:lnTo>
                  <a:lnTo>
                    <a:pt x="73" y="223"/>
                  </a:lnTo>
                  <a:lnTo>
                    <a:pt x="52" y="212"/>
                  </a:lnTo>
                  <a:lnTo>
                    <a:pt x="35" y="199"/>
                  </a:lnTo>
                  <a:lnTo>
                    <a:pt x="21" y="181"/>
                  </a:lnTo>
                  <a:lnTo>
                    <a:pt x="10" y="162"/>
                  </a:lnTo>
                  <a:lnTo>
                    <a:pt x="3" y="141"/>
                  </a:lnTo>
                  <a:lnTo>
                    <a:pt x="0" y="119"/>
                  </a:lnTo>
                  <a:lnTo>
                    <a:pt x="2" y="96"/>
                  </a:lnTo>
                  <a:lnTo>
                    <a:pt x="8" y="73"/>
                  </a:lnTo>
                  <a:lnTo>
                    <a:pt x="19" y="53"/>
                  </a:lnTo>
                  <a:lnTo>
                    <a:pt x="33" y="35"/>
                  </a:lnTo>
                  <a:lnTo>
                    <a:pt x="50" y="21"/>
                  </a:lnTo>
                  <a:lnTo>
                    <a:pt x="69" y="10"/>
                  </a:lnTo>
                  <a:lnTo>
                    <a:pt x="91" y="4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 flipH="1">
            <a:off x="1707254" y="528604"/>
            <a:ext cx="3413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Your Title</a:t>
            </a:r>
            <a:endParaRPr lang="ko-KR" altLang="en-US" sz="3600" dirty="0"/>
          </a:p>
        </p:txBody>
      </p:sp>
      <p:sp>
        <p:nvSpPr>
          <p:cNvPr id="42" name="한쪽 모서리가 잘린 사각형 42"/>
          <p:cNvSpPr/>
          <p:nvPr/>
        </p:nvSpPr>
        <p:spPr>
          <a:xfrm>
            <a:off x="1124655" y="2467761"/>
            <a:ext cx="4514484" cy="3285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65" y="2569654"/>
            <a:ext cx="4123007" cy="2623060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890719" y="2169370"/>
            <a:ext cx="2578356" cy="562551"/>
            <a:chOff x="794764" y="2169370"/>
            <a:chExt cx="2578356" cy="5625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794764" y="2169370"/>
              <a:ext cx="2578356" cy="562551"/>
              <a:chOff x="6096000" y="3098800"/>
              <a:chExt cx="1356360" cy="681864"/>
            </a:xfrm>
          </p:grpSpPr>
          <p:sp>
            <p:nvSpPr>
              <p:cNvPr id="47" name="오각형 46"/>
              <p:cNvSpPr/>
              <p:nvPr/>
            </p:nvSpPr>
            <p:spPr>
              <a:xfrm>
                <a:off x="6096000" y="3098800"/>
                <a:ext cx="1066800" cy="681864"/>
              </a:xfrm>
              <a:prstGeom prst="homePlate">
                <a:avLst>
                  <a:gd name="adj" fmla="val 0"/>
                </a:avLst>
              </a:prstGeom>
              <a:solidFill>
                <a:srgbClr val="FFB89B"/>
              </a:solidFill>
              <a:ln>
                <a:solidFill>
                  <a:srgbClr val="FFB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갈매기형 수장 47"/>
              <p:cNvSpPr/>
              <p:nvPr/>
            </p:nvSpPr>
            <p:spPr>
              <a:xfrm flipH="1">
                <a:off x="6873240" y="3098800"/>
                <a:ext cx="579120" cy="681864"/>
              </a:xfrm>
              <a:prstGeom prst="chevron">
                <a:avLst/>
              </a:prstGeom>
              <a:solidFill>
                <a:srgbClr val="FFB89B"/>
              </a:solidFill>
              <a:ln>
                <a:solidFill>
                  <a:srgbClr val="FFB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직사각형 45"/>
            <p:cNvSpPr/>
            <p:nvPr/>
          </p:nvSpPr>
          <p:spPr>
            <a:xfrm>
              <a:off x="1132898" y="2221540"/>
              <a:ext cx="1616148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Image title</a:t>
              </a:r>
              <a:endParaRPr lang="ko-KR" altLang="en-US" sz="2600" spc="-15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499205" y="2187922"/>
            <a:ext cx="2578356" cy="559677"/>
            <a:chOff x="6088124" y="2163225"/>
            <a:chExt cx="2578356" cy="644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6" name="그룹 55"/>
            <p:cNvGrpSpPr/>
            <p:nvPr/>
          </p:nvGrpSpPr>
          <p:grpSpPr>
            <a:xfrm>
              <a:off x="6088124" y="2163225"/>
              <a:ext cx="2578356" cy="644950"/>
              <a:chOff x="6096000" y="3098800"/>
              <a:chExt cx="1356360" cy="681864"/>
            </a:xfrm>
          </p:grpSpPr>
          <p:sp>
            <p:nvSpPr>
              <p:cNvPr id="58" name="오각형 57"/>
              <p:cNvSpPr/>
              <p:nvPr/>
            </p:nvSpPr>
            <p:spPr>
              <a:xfrm>
                <a:off x="6096000" y="3098800"/>
                <a:ext cx="1066800" cy="681864"/>
              </a:xfrm>
              <a:prstGeom prst="homePlate">
                <a:avLst>
                  <a:gd name="adj" fmla="val 0"/>
                </a:avLst>
              </a:prstGeom>
              <a:solidFill>
                <a:srgbClr val="FFB89B"/>
              </a:solidFill>
              <a:ln>
                <a:solidFill>
                  <a:srgbClr val="FFB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갈매기형 수장 58"/>
              <p:cNvSpPr/>
              <p:nvPr/>
            </p:nvSpPr>
            <p:spPr>
              <a:xfrm flipH="1">
                <a:off x="6873240" y="3098800"/>
                <a:ext cx="579120" cy="681864"/>
              </a:xfrm>
              <a:prstGeom prst="chevron">
                <a:avLst/>
              </a:prstGeom>
              <a:solidFill>
                <a:srgbClr val="FFB89B"/>
              </a:solidFill>
              <a:ln>
                <a:solidFill>
                  <a:srgbClr val="FFB8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330111" y="2220032"/>
              <a:ext cx="716863" cy="5320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Text</a:t>
              </a:r>
              <a:endParaRPr lang="ko-KR" altLang="en-US" sz="2400" spc="-15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6422129" y="2918377"/>
            <a:ext cx="50055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여기에 텍스트를 입력하세요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 - - - - - - - - - - - - - - - - - - - - - - - - - - - - - - - - - - - - - - - - </a:t>
            </a:r>
            <a:r>
              <a:rPr lang="ko-KR" altLang="en-US" spc="-150" dirty="0" err="1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 </a:t>
            </a:r>
            <a:r>
              <a:rPr lang="ko-KR" altLang="en-US" spc="-150" dirty="0" err="1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쭈욱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- - - - - - - - - - - - - - - - - - - - - - - - - - - - - - - - - - - - - - - - - - - - - - - - - - - - - - - - - - - - - - - - - - - - - - - - - - - - - - - - - - - - - - - - - - - - - - - - - - - - - - - - - - - - 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6197599" y="4798166"/>
            <a:ext cx="5328356" cy="1533162"/>
            <a:chOff x="6254044" y="4798166"/>
            <a:chExt cx="5328356" cy="1533162"/>
          </a:xfrm>
        </p:grpSpPr>
        <p:sp>
          <p:nvSpPr>
            <p:cNvPr id="70" name="한쪽 모서리가 잘린 사각형 69"/>
            <p:cNvSpPr/>
            <p:nvPr/>
          </p:nvSpPr>
          <p:spPr>
            <a:xfrm flipV="1">
              <a:off x="6254044" y="4798166"/>
              <a:ext cx="5328356" cy="1533162"/>
            </a:xfrm>
            <a:prstGeom prst="snip1Rect">
              <a:avLst>
                <a:gd name="adj" fmla="val 2515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375619" y="4880786"/>
              <a:ext cx="50520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포인트 텍스트에 대한 설명 </a:t>
              </a:r>
              <a:endParaRPr lang="en-US" altLang="ko-KR" spc="-15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375619" y="5593204"/>
              <a:ext cx="505209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spc="-1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애니메이션 효과가 적용되어 있어요</a:t>
              </a:r>
              <a:r>
                <a:rPr lang="en-US" altLang="ko-KR" sz="1600" spc="-1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r>
                <a:rPr lang="ko-KR" altLang="en-US" sz="1600" spc="-1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슬라이드 쇼에서 확인 가능합니다</a:t>
              </a:r>
              <a:r>
                <a:rPr lang="en-US" altLang="ko-KR" sz="1600" spc="-1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(</a:t>
              </a:r>
              <a:r>
                <a:rPr lang="ko-KR" altLang="en-US" sz="1600" spc="-1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불필요 시 삭제</a:t>
              </a:r>
              <a:r>
                <a:rPr lang="en-US" altLang="ko-KR" sz="1600" spc="-1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O)</a:t>
              </a:r>
              <a:endPara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375619" y="5215873"/>
              <a:ext cx="37609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-150" dirty="0" err="1">
                  <a:solidFill>
                    <a:srgbClr val="FFB89B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필요없으시면</a:t>
              </a:r>
              <a:r>
                <a:rPr lang="ko-KR" altLang="en-US" sz="2000" spc="-150" dirty="0">
                  <a:solidFill>
                    <a:srgbClr val="FFB89B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삭제하셔도 </a:t>
              </a:r>
              <a:r>
                <a:rPr lang="ko-KR" altLang="en-US" sz="2000" spc="-150" dirty="0" err="1">
                  <a:solidFill>
                    <a:srgbClr val="FFB89B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됩니당다</a:t>
              </a:r>
              <a:r>
                <a:rPr lang="en-US" altLang="ko-KR" sz="2000" spc="-150" dirty="0">
                  <a:solidFill>
                    <a:srgbClr val="FFB89B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:D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6371991" y="3475196"/>
            <a:ext cx="1304160" cy="1338828"/>
            <a:chOff x="6434549" y="3472630"/>
            <a:chExt cx="1304160" cy="1338828"/>
          </a:xfrm>
        </p:grpSpPr>
        <p:sp>
          <p:nvSpPr>
            <p:cNvPr id="68" name="타원 67"/>
            <p:cNvSpPr/>
            <p:nvPr/>
          </p:nvSpPr>
          <p:spPr>
            <a:xfrm>
              <a:off x="6434549" y="3472630"/>
              <a:ext cx="990860" cy="984374"/>
            </a:xfrm>
            <a:prstGeom prst="ellipse">
              <a:avLst/>
            </a:prstGeom>
            <a:solidFill>
              <a:srgbClr val="F8F8F8"/>
            </a:solidFill>
            <a:ln w="28575">
              <a:solidFill>
                <a:srgbClr val="FFB89B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>
              <a:stCxn id="68" idx="5"/>
            </p:cNvCxnSpPr>
            <p:nvPr/>
          </p:nvCxnSpPr>
          <p:spPr>
            <a:xfrm>
              <a:off x="7280301" y="4312846"/>
              <a:ext cx="458408" cy="498612"/>
            </a:xfrm>
            <a:prstGeom prst="line">
              <a:avLst/>
            </a:prstGeom>
            <a:ln w="28575">
              <a:solidFill>
                <a:srgbClr val="FFB89B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직사각형 75"/>
          <p:cNvSpPr/>
          <p:nvPr/>
        </p:nvSpPr>
        <p:spPr>
          <a:xfrm>
            <a:off x="6422129" y="3672430"/>
            <a:ext cx="918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spc="-150" dirty="0">
                <a:solidFill>
                  <a:srgbClr val="FF8878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Text</a:t>
            </a:r>
            <a:endParaRPr lang="ko-KR" altLang="en-US" sz="3200" dirty="0">
              <a:solidFill>
                <a:srgbClr val="FF88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5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1627</Words>
  <Application>Microsoft Office PowerPoint</Application>
  <PresentationFormat>와이드스크린</PresentationFormat>
  <Paragraphs>108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Wingdings</vt:lpstr>
      <vt:lpstr>배달의민족 도현</vt:lpstr>
      <vt:lpstr>나눔고딕</vt:lpstr>
      <vt:lpstr>제주고딕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김혜린</dc:creator>
  <cp:lastModifiedBy>전 종현</cp:lastModifiedBy>
  <cp:revision>82</cp:revision>
  <dcterms:created xsi:type="dcterms:W3CDTF">2015-11-21T05:56:49Z</dcterms:created>
  <dcterms:modified xsi:type="dcterms:W3CDTF">2020-08-26T11:54:40Z</dcterms:modified>
</cp:coreProperties>
</file>