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Times New Roman"/>
              </a:rPr>
              <a:t>제목 텍스트의 서식을 편집하려면 </a:t>
            </a:r>
            <a:r>
              <a:rPr b="0" lang="en-US" sz="1800" spc="-1" strike="noStrike">
                <a:latin typeface="Times New Roman"/>
              </a:rPr>
              <a:t>클릭하십시오</a:t>
            </a:r>
            <a:r>
              <a:rPr b="0" lang="en-US" sz="1800" spc="-1" strike="noStrike">
                <a:latin typeface="Times New Roman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440000" y="1802880"/>
            <a:ext cx="6983640" cy="15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120" y="144000"/>
            <a:ext cx="10080360" cy="52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71640" y="5760"/>
            <a:ext cx="634932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480" y="864000"/>
            <a:ext cx="8345160" cy="38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34480" y="36360"/>
            <a:ext cx="845316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55560" y="316800"/>
            <a:ext cx="8781480" cy="50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217520" y="135720"/>
            <a:ext cx="7657560" cy="54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60" y="360"/>
            <a:ext cx="1007856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5920" y="5760"/>
            <a:ext cx="975276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5920" y="59400"/>
            <a:ext cx="10079280" cy="55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8000" y="5760"/>
            <a:ext cx="987660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2020-09-12T13:42:58Z</dcterms:created>
  <dc:creator/>
  <dc:description/>
  <dc:language>ko-KR</dc:language>
  <cp:lastModifiedBy/>
  <dcterms:modified xsi:type="dcterms:W3CDTF">2020-09-14T02:10:19Z</dcterms:modified>
  <cp:revision>2</cp:revision>
  <dc:subject/>
  <dc:title/>
</cp:coreProperties>
</file>