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0A194-64BA-43F5-B9CF-339C79C06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0A1CE-0FDB-49FC-AED0-AC1459A69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1B1ED-EA3D-4EE7-9CBE-4503FCDA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1C0C3-01E7-4624-85FE-94DCD10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142D-44CE-403D-B684-6A85D98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5B3D-1B34-4708-BDD9-61E5359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D08B1-66B6-45F9-8F35-3D9603FB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C04D5-2BEF-4713-9A59-720AEC98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5BF1A-8171-4F08-BD2D-DC02078F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F1F89-A726-4527-ADD9-6A0C0FF4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32699-756F-4C6F-A788-FC78225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47BF3-6F72-4F8B-A759-E8B2A4D2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592D2-C847-4D22-8DFC-11751922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10318-7D29-49F5-A934-EE03238E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C3875-7BD3-413A-ADFF-F085350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3D34-B238-4769-9131-0FBE3B49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3FFF-B2A9-4162-9582-BE7B6857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341E3-372E-41F6-8CC8-81F6770F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D7E9D-4342-4F8F-9D9E-3BFD714B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DB0BF-CEF4-48FB-956A-F7CD0F51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0D2E8-85B6-488F-8068-02E9F788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96363-4C27-40FA-81C1-49D118E75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99F7A-49F0-43D2-821C-BF30B4CA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442C-A668-40FA-B4A5-72AC3D80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0440E-2FCE-4B9D-AE78-F58346E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D72BD-C26C-40D2-9939-9F5FACB0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93357-CF7B-455B-89CA-5BB65C21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2791E-6447-4513-9348-E8CC15A6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75E9A-2772-47AA-BF0B-F264204A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A830B-5903-4900-9F93-3C4E1572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93C29-EEAA-4C46-B935-BCD14CC1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4CDD-0E3F-4ADF-AD43-42A0ECB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A5B1A-CFE0-47A9-A416-90D5DFC6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50917-5C18-4084-9DD1-EEA51CD7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CE6DB-382F-415D-BDD5-C95FD1BA3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C705-924E-4439-97CC-28CEC26BB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017A2-6C2D-4262-BDBB-6BE46074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8A315-B0ED-41BD-B2C1-1DDB57F0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FBCD7-A77C-46D7-97BB-5A20B8E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A8BF9-4D25-4762-9517-2AE023B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E676A-1205-4D6C-B336-E51A320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E7C3-7D68-4830-8E47-47BA871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60875-C30D-42F5-A001-BEFACFCE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0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97E96-CCE0-43CA-A43D-B28B8693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821669-06B2-4BD0-8943-E8CE266A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96FE9-E67B-4466-A8DA-0D9D5A7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AD15-43DC-4FA0-92BD-1325FE33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BDB5-A33C-4F5F-A8C0-B6255196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EF667-64AC-4F3D-9725-AFCD4E4D4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2A9BF-83FB-49CE-AC9C-EBB6542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A3B6D-E342-4F76-B41A-6C912092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F6370-9788-436A-AC32-2E3EBCFA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CE5D-125C-4EF4-AF16-6E8CA4A1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B6FB6-9985-442C-949F-35BB95389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F62F4-01EB-4807-A030-DEC65E4F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932CB-1F75-4712-84E9-3546B7C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9E11A-A3B4-4CDB-820F-F3E15EC8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8560A-73F3-482E-8261-875754B6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B9EBD9-5079-4171-8EB8-ABB90C60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F2CC8-1CF2-408F-A401-D8EAF8C3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77F1F-2B0E-415F-A9F7-2F964A948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00A-F04D-47CB-AF9A-B63CEDFAE31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0A1B1-60A1-46CC-AA92-E69D92E6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8BF21-20A2-4060-863C-082F370A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FD56-B0D8-4BF8-8DFB-6AD8F076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93415B-6075-4512-9647-8EA0BC98BE40}"/>
              </a:ext>
            </a:extLst>
          </p:cNvPr>
          <p:cNvSpPr/>
          <p:nvPr/>
        </p:nvSpPr>
        <p:spPr>
          <a:xfrm>
            <a:off x="1342239" y="2835479"/>
            <a:ext cx="9613783" cy="173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3CB0C1-676B-457D-B5AC-1BCE0DE59E87}"/>
              </a:ext>
            </a:extLst>
          </p:cNvPr>
          <p:cNvSpPr/>
          <p:nvPr/>
        </p:nvSpPr>
        <p:spPr>
          <a:xfrm>
            <a:off x="1342239" y="2835479"/>
            <a:ext cx="3238150" cy="1736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앞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390AD-4A7B-4226-9A8F-2780E62C652B}"/>
              </a:ext>
            </a:extLst>
          </p:cNvPr>
          <p:cNvSpPr/>
          <p:nvPr/>
        </p:nvSpPr>
        <p:spPr>
          <a:xfrm>
            <a:off x="6595145" y="2835479"/>
            <a:ext cx="3238150" cy="1736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75DBF9-072A-4B10-A850-D3AEF229CCBA}"/>
              </a:ext>
            </a:extLst>
          </p:cNvPr>
          <p:cNvCxnSpPr/>
          <p:nvPr/>
        </p:nvCxnSpPr>
        <p:spPr>
          <a:xfrm>
            <a:off x="1736521" y="1744910"/>
            <a:ext cx="0" cy="939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F1F9B8-82C2-41FA-A0DD-D948160A52C9}"/>
              </a:ext>
            </a:extLst>
          </p:cNvPr>
          <p:cNvCxnSpPr/>
          <p:nvPr/>
        </p:nvCxnSpPr>
        <p:spPr>
          <a:xfrm>
            <a:off x="6913926" y="1744909"/>
            <a:ext cx="0" cy="939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528161-4A6A-4CAB-89D3-D7B44C3449FB}"/>
              </a:ext>
            </a:extLst>
          </p:cNvPr>
          <p:cNvSpPr txBox="1"/>
          <p:nvPr/>
        </p:nvSpPr>
        <p:spPr>
          <a:xfrm>
            <a:off x="1400916" y="1275126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3034A-2A13-4EB5-932F-3716B27C6E01}"/>
              </a:ext>
            </a:extLst>
          </p:cNvPr>
          <p:cNvSpPr txBox="1"/>
          <p:nvPr/>
        </p:nvSpPr>
        <p:spPr>
          <a:xfrm>
            <a:off x="6228065" y="1224576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+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52941-09D6-43B1-BAF8-99051BFB7FD1}"/>
              </a:ext>
            </a:extLst>
          </p:cNvPr>
          <p:cNvSpPr txBox="1"/>
          <p:nvPr/>
        </p:nvSpPr>
        <p:spPr>
          <a:xfrm>
            <a:off x="4020620" y="174479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7A76B9-434F-4ECE-9C6D-8847A938A53A}"/>
              </a:ext>
            </a:extLst>
          </p:cNvPr>
          <p:cNvCxnSpPr/>
          <p:nvPr/>
        </p:nvCxnSpPr>
        <p:spPr>
          <a:xfrm>
            <a:off x="1736520" y="2214692"/>
            <a:ext cx="5177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431F82-2CAB-43C5-92CF-7A2D0052D00E}"/>
              </a:ext>
            </a:extLst>
          </p:cNvPr>
          <p:cNvSpPr/>
          <p:nvPr/>
        </p:nvSpPr>
        <p:spPr>
          <a:xfrm>
            <a:off x="613163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3EE34E-A4BF-4045-8FCD-A93B13CD28C0}"/>
              </a:ext>
            </a:extLst>
          </p:cNvPr>
          <p:cNvSpPr/>
          <p:nvPr/>
        </p:nvSpPr>
        <p:spPr>
          <a:xfrm>
            <a:off x="1384948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D8564F-9F86-4CEE-880A-EC3749E5942B}"/>
              </a:ext>
            </a:extLst>
          </p:cNvPr>
          <p:cNvSpPr/>
          <p:nvPr/>
        </p:nvSpPr>
        <p:spPr>
          <a:xfrm>
            <a:off x="2152662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4748F-5972-4126-91D0-C45C69CE76A5}"/>
              </a:ext>
            </a:extLst>
          </p:cNvPr>
          <p:cNvSpPr/>
          <p:nvPr/>
        </p:nvSpPr>
        <p:spPr>
          <a:xfrm>
            <a:off x="2924447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8DAA-5E7B-48D3-9C28-AE67D92FCA37}"/>
              </a:ext>
            </a:extLst>
          </p:cNvPr>
          <p:cNvSpPr/>
          <p:nvPr/>
        </p:nvSpPr>
        <p:spPr>
          <a:xfrm>
            <a:off x="3692161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9AEC6D-83DD-4D6E-9C1A-1C96C1F424B6}"/>
              </a:ext>
            </a:extLst>
          </p:cNvPr>
          <p:cNvSpPr/>
          <p:nvPr/>
        </p:nvSpPr>
        <p:spPr>
          <a:xfrm>
            <a:off x="4463946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G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5FD3DD-9C12-4A2D-8952-6D034E98E48D}"/>
              </a:ext>
            </a:extLst>
          </p:cNvPr>
          <p:cNvCxnSpPr>
            <a:cxnSpLocks/>
          </p:cNvCxnSpPr>
          <p:nvPr/>
        </p:nvCxnSpPr>
        <p:spPr>
          <a:xfrm>
            <a:off x="995026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E1CBEC-BA35-4147-9B8C-C133B30B9C1A}"/>
              </a:ext>
            </a:extLst>
          </p:cNvPr>
          <p:cNvSpPr txBox="1"/>
          <p:nvPr/>
        </p:nvSpPr>
        <p:spPr>
          <a:xfrm>
            <a:off x="659421" y="1878917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A69F1-0F36-4AF1-817C-9AC4ACBDA8E5}"/>
              </a:ext>
            </a:extLst>
          </p:cNvPr>
          <p:cNvSpPr txBox="1"/>
          <p:nvPr/>
        </p:nvSpPr>
        <p:spPr>
          <a:xfrm>
            <a:off x="1852693" y="1878917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+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70621E-18BD-421B-B2FC-AF05870665B5}"/>
              </a:ext>
            </a:extLst>
          </p:cNvPr>
          <p:cNvCxnSpPr>
            <a:cxnSpLocks/>
          </p:cNvCxnSpPr>
          <p:nvPr/>
        </p:nvCxnSpPr>
        <p:spPr>
          <a:xfrm>
            <a:off x="2556776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7C551-4310-4C37-AEB6-006978FB13BC}"/>
              </a:ext>
            </a:extLst>
          </p:cNvPr>
          <p:cNvSpPr/>
          <p:nvPr/>
        </p:nvSpPr>
        <p:spPr>
          <a:xfrm>
            <a:off x="6874416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D84E7-C3DE-42DF-9983-3BB48E4562EC}"/>
              </a:ext>
            </a:extLst>
          </p:cNvPr>
          <p:cNvSpPr/>
          <p:nvPr/>
        </p:nvSpPr>
        <p:spPr>
          <a:xfrm>
            <a:off x="7646201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325838-1101-491D-A04D-76C5FC418B05}"/>
              </a:ext>
            </a:extLst>
          </p:cNvPr>
          <p:cNvSpPr/>
          <p:nvPr/>
        </p:nvSpPr>
        <p:spPr>
          <a:xfrm>
            <a:off x="8413915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CB0B8B-E373-45B5-AC16-C721FCDF39FA}"/>
              </a:ext>
            </a:extLst>
          </p:cNvPr>
          <p:cNvSpPr/>
          <p:nvPr/>
        </p:nvSpPr>
        <p:spPr>
          <a:xfrm>
            <a:off x="9185700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B37AF-1E58-43A0-B837-A503C62B0F41}"/>
              </a:ext>
            </a:extLst>
          </p:cNvPr>
          <p:cNvSpPr/>
          <p:nvPr/>
        </p:nvSpPr>
        <p:spPr>
          <a:xfrm>
            <a:off x="9953414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9C7713-2042-4B1E-8791-E0932778F5C9}"/>
              </a:ext>
            </a:extLst>
          </p:cNvPr>
          <p:cNvSpPr/>
          <p:nvPr/>
        </p:nvSpPr>
        <p:spPr>
          <a:xfrm>
            <a:off x="10725199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G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81ECD5-DF90-40AD-9192-F3188CB8077B}"/>
              </a:ext>
            </a:extLst>
          </p:cNvPr>
          <p:cNvCxnSpPr>
            <a:cxnSpLocks/>
          </p:cNvCxnSpPr>
          <p:nvPr/>
        </p:nvCxnSpPr>
        <p:spPr>
          <a:xfrm>
            <a:off x="7256279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D6F9F7-0707-429B-87AC-B6E9D63B7075}"/>
              </a:ext>
            </a:extLst>
          </p:cNvPr>
          <p:cNvSpPr txBox="1"/>
          <p:nvPr/>
        </p:nvSpPr>
        <p:spPr>
          <a:xfrm>
            <a:off x="6920674" y="1878917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7EFF9-86F0-4D47-9D91-438B8EAD771E}"/>
              </a:ext>
            </a:extLst>
          </p:cNvPr>
          <p:cNvSpPr txBox="1"/>
          <p:nvPr/>
        </p:nvSpPr>
        <p:spPr>
          <a:xfrm>
            <a:off x="8860566" y="1878917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+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23295D-69F6-44A1-98E9-82A015A116AE}"/>
              </a:ext>
            </a:extLst>
          </p:cNvPr>
          <p:cNvCxnSpPr>
            <a:cxnSpLocks/>
          </p:cNvCxnSpPr>
          <p:nvPr/>
        </p:nvCxnSpPr>
        <p:spPr>
          <a:xfrm>
            <a:off x="9564649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AAA333-415F-4A29-91DD-950996C05EB7}"/>
              </a:ext>
            </a:extLst>
          </p:cNvPr>
          <p:cNvSpPr/>
          <p:nvPr/>
        </p:nvSpPr>
        <p:spPr>
          <a:xfrm>
            <a:off x="5625655" y="3070371"/>
            <a:ext cx="889035" cy="9878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431F82-2CAB-43C5-92CF-7A2D0052D00E}"/>
              </a:ext>
            </a:extLst>
          </p:cNvPr>
          <p:cNvSpPr/>
          <p:nvPr/>
        </p:nvSpPr>
        <p:spPr>
          <a:xfrm>
            <a:off x="613163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3EE34E-A4BF-4045-8FCD-A93B13CD28C0}"/>
              </a:ext>
            </a:extLst>
          </p:cNvPr>
          <p:cNvSpPr/>
          <p:nvPr/>
        </p:nvSpPr>
        <p:spPr>
          <a:xfrm>
            <a:off x="1384948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D8564F-9F86-4CEE-880A-EC3749E5942B}"/>
              </a:ext>
            </a:extLst>
          </p:cNvPr>
          <p:cNvSpPr/>
          <p:nvPr/>
        </p:nvSpPr>
        <p:spPr>
          <a:xfrm>
            <a:off x="2152662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4748F-5972-4126-91D0-C45C69CE76A5}"/>
              </a:ext>
            </a:extLst>
          </p:cNvPr>
          <p:cNvSpPr/>
          <p:nvPr/>
        </p:nvSpPr>
        <p:spPr>
          <a:xfrm>
            <a:off x="2924447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8DAA-5E7B-48D3-9C28-AE67D92FCA37}"/>
              </a:ext>
            </a:extLst>
          </p:cNvPr>
          <p:cNvSpPr/>
          <p:nvPr/>
        </p:nvSpPr>
        <p:spPr>
          <a:xfrm>
            <a:off x="3692161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9AEC6D-83DD-4D6E-9C1A-1C96C1F424B6}"/>
              </a:ext>
            </a:extLst>
          </p:cNvPr>
          <p:cNvSpPr/>
          <p:nvPr/>
        </p:nvSpPr>
        <p:spPr>
          <a:xfrm>
            <a:off x="4463946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G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5FD3DD-9C12-4A2D-8952-6D034E98E48D}"/>
              </a:ext>
            </a:extLst>
          </p:cNvPr>
          <p:cNvCxnSpPr>
            <a:cxnSpLocks/>
          </p:cNvCxnSpPr>
          <p:nvPr/>
        </p:nvCxnSpPr>
        <p:spPr>
          <a:xfrm>
            <a:off x="1766724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E1CBEC-BA35-4147-9B8C-C133B30B9C1A}"/>
              </a:ext>
            </a:extLst>
          </p:cNvPr>
          <p:cNvSpPr txBox="1"/>
          <p:nvPr/>
        </p:nvSpPr>
        <p:spPr>
          <a:xfrm>
            <a:off x="1431119" y="1878917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A69F1-0F36-4AF1-817C-9AC4ACBDA8E5}"/>
              </a:ext>
            </a:extLst>
          </p:cNvPr>
          <p:cNvSpPr txBox="1"/>
          <p:nvPr/>
        </p:nvSpPr>
        <p:spPr>
          <a:xfrm>
            <a:off x="2624391" y="1878917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+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70621E-18BD-421B-B2FC-AF05870665B5}"/>
              </a:ext>
            </a:extLst>
          </p:cNvPr>
          <p:cNvCxnSpPr>
            <a:cxnSpLocks/>
          </p:cNvCxnSpPr>
          <p:nvPr/>
        </p:nvCxnSpPr>
        <p:spPr>
          <a:xfrm>
            <a:off x="3328474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7C551-4310-4C37-AEB6-006978FB13BC}"/>
              </a:ext>
            </a:extLst>
          </p:cNvPr>
          <p:cNvSpPr/>
          <p:nvPr/>
        </p:nvSpPr>
        <p:spPr>
          <a:xfrm>
            <a:off x="6874416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D84E7-C3DE-42DF-9983-3BB48E4562EC}"/>
              </a:ext>
            </a:extLst>
          </p:cNvPr>
          <p:cNvSpPr/>
          <p:nvPr/>
        </p:nvSpPr>
        <p:spPr>
          <a:xfrm>
            <a:off x="7646201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325838-1101-491D-A04D-76C5FC418B05}"/>
              </a:ext>
            </a:extLst>
          </p:cNvPr>
          <p:cNvSpPr/>
          <p:nvPr/>
        </p:nvSpPr>
        <p:spPr>
          <a:xfrm>
            <a:off x="8413915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CB0B8B-E373-45B5-AC16-C721FCDF39FA}"/>
              </a:ext>
            </a:extLst>
          </p:cNvPr>
          <p:cNvSpPr/>
          <p:nvPr/>
        </p:nvSpPr>
        <p:spPr>
          <a:xfrm>
            <a:off x="9185700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B37AF-1E58-43A0-B837-A503C62B0F41}"/>
              </a:ext>
            </a:extLst>
          </p:cNvPr>
          <p:cNvSpPr/>
          <p:nvPr/>
        </p:nvSpPr>
        <p:spPr>
          <a:xfrm>
            <a:off x="9953414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9C7713-2042-4B1E-8791-E0932778F5C9}"/>
              </a:ext>
            </a:extLst>
          </p:cNvPr>
          <p:cNvSpPr/>
          <p:nvPr/>
        </p:nvSpPr>
        <p:spPr>
          <a:xfrm>
            <a:off x="10725199" y="3070371"/>
            <a:ext cx="771785" cy="98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G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81ECD5-DF90-40AD-9192-F3188CB8077B}"/>
              </a:ext>
            </a:extLst>
          </p:cNvPr>
          <p:cNvCxnSpPr>
            <a:cxnSpLocks/>
          </p:cNvCxnSpPr>
          <p:nvPr/>
        </p:nvCxnSpPr>
        <p:spPr>
          <a:xfrm>
            <a:off x="7256279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D6F9F7-0707-429B-87AC-B6E9D63B7075}"/>
              </a:ext>
            </a:extLst>
          </p:cNvPr>
          <p:cNvSpPr txBox="1"/>
          <p:nvPr/>
        </p:nvSpPr>
        <p:spPr>
          <a:xfrm>
            <a:off x="6920674" y="1878917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7EFF9-86F0-4D47-9D91-438B8EAD771E}"/>
              </a:ext>
            </a:extLst>
          </p:cNvPr>
          <p:cNvSpPr txBox="1"/>
          <p:nvPr/>
        </p:nvSpPr>
        <p:spPr>
          <a:xfrm>
            <a:off x="8860566" y="1878917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+ </a:t>
            </a:r>
            <a:r>
              <a:rPr lang="en-US" altLang="ko-KR" dirty="0" err="1"/>
              <a:t>dist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23295D-69F6-44A1-98E9-82A015A116AE}"/>
              </a:ext>
            </a:extLst>
          </p:cNvPr>
          <p:cNvCxnSpPr>
            <a:cxnSpLocks/>
          </p:cNvCxnSpPr>
          <p:nvPr/>
        </p:nvCxnSpPr>
        <p:spPr>
          <a:xfrm>
            <a:off x="9564649" y="2357306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DAAA333-415F-4A29-91DD-950996C05EB7}"/>
              </a:ext>
            </a:extLst>
          </p:cNvPr>
          <p:cNvSpPr/>
          <p:nvPr/>
        </p:nvSpPr>
        <p:spPr>
          <a:xfrm>
            <a:off x="5625655" y="3070371"/>
            <a:ext cx="889035" cy="9878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15U560</dc:creator>
  <cp:lastModifiedBy>15U560</cp:lastModifiedBy>
  <cp:revision>5</cp:revision>
  <dcterms:created xsi:type="dcterms:W3CDTF">2020-02-15T07:37:36Z</dcterms:created>
  <dcterms:modified xsi:type="dcterms:W3CDTF">2020-02-15T08:13:49Z</dcterms:modified>
</cp:coreProperties>
</file>