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7293B-11DC-4FA3-BE7E-53AB1295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09D791-F1D4-4FBD-B34F-92E48BB1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BD59C-90D5-4D03-B50D-A055A1EC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1CC7-4C0B-4530-97FD-9F1F8EA1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21B6-8E72-4BA3-97DC-A3993BB6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7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42E-1472-4C39-9711-8790E16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AEE7A-5730-48C3-B091-78C72591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973E6-BC35-41BF-B492-DF97F2E8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E7C6-BD3D-42B9-93A5-A9602CDA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9F99C-6F6F-4025-A89E-B247828E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24C3B-060D-442D-9BE5-E655DCE70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4D1FB-F6BD-41CF-823F-F6E2D1A0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4037D-48CB-4DD7-A1DC-606C068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73A81-BB9A-4F49-9C68-067760A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AAE56-19BE-4A37-BD48-7608222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4A04-A26B-4A2B-9F22-9F517455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C9B6B-B284-4FE6-BD77-A593D629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BCCC8-94E8-4561-A3DD-2412D959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C5E6A-85DC-43C4-92F5-27AB36FC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0D7B3-252F-459F-BAAF-967A36D4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628C-9A5F-44CE-A615-486E68C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95CB8-0C9E-4046-82B0-F5BBEBBD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F31C-6DE4-40FB-8A4D-A97F7E4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ACC8E-F8D9-4E33-A707-FE7ADD0B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1673-647B-4900-8AB5-9AECA45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2FAB0-3073-4866-8CBC-B4098E18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4E36E-25B5-4A3C-A675-3A6CE2345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780B9-2583-435F-BC90-97942D922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18D9-1FDB-4ED0-8C87-A58A6AD0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0EED4-DBF7-499D-AE34-30BD592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C636D-26DB-4FD2-83E9-EC16D73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42F9E-2B31-49E9-B1B1-09FD9F30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AF7DF-DDB7-4457-A7D3-0915FA7A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89986-FDB2-4371-BA13-D4F465F1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22687-D941-49FD-8511-AF387DEB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5E054-02A4-4E6D-9B9A-14CD24202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A2560-6AC6-41D3-BA49-FA8900FF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0E453-62D7-4082-A867-574B3C11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33E1F1-6D6D-4AE5-9A35-7F74D2A9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99CBC-994C-47A5-8300-46486C0D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0E796-C593-4091-8FAA-07B8436B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0B6B4-D34C-411A-947B-0B14C644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2DB5E3-A839-4265-A69D-134BAD90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C9646-3DF5-4C60-A636-71F060C1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B1FEA3-9B0C-49BF-8A71-C7134925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488BE-7573-4A26-A486-21C80EE7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3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52687-46E6-4B0E-ABD4-1317845F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712CB-2EEA-4B7E-AAD4-2271B883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1DA9F-C4D2-485D-B5CD-C6D46895A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3E1CC-B540-4975-8BFE-E659B826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C03D0-EB22-4377-AFE3-BF60051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4E243-71AE-49E9-858D-65D367AA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446B-3109-472D-B17D-D842643B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40913-E7C7-4876-8929-B7A512E05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C4CB4-D526-4D5C-B1F6-40EFA2EA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39CAA-CB08-4F0F-890C-5510180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89FC5-868F-4BF9-B517-FFB64F6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78D8F-D4FE-4AB1-8852-0146C83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CB1EC-F240-487A-B24E-0BBC83C4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3E14A-BB34-4BF2-84B3-AC738419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4DC38-2D86-4784-9358-CC2D6EEB8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A077-6449-491D-ACFA-7BA3BB6A435A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9E31A-2997-44F5-B537-AB64BE590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34E27-DD39-4F79-B090-E08C7FA97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9F81-67FC-426A-B41B-7699ECCE3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B4F23B-8898-4A81-A7B5-79F31CACA2DB}"/>
              </a:ext>
            </a:extLst>
          </p:cNvPr>
          <p:cNvSpPr/>
          <p:nvPr/>
        </p:nvSpPr>
        <p:spPr>
          <a:xfrm>
            <a:off x="998290" y="2608976"/>
            <a:ext cx="1602297" cy="15939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Pivot 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0DC62A-7702-45EF-9684-D19ECF22914F}"/>
              </a:ext>
            </a:extLst>
          </p:cNvPr>
          <p:cNvSpPr/>
          <p:nvPr/>
        </p:nvSpPr>
        <p:spPr>
          <a:xfrm>
            <a:off x="3288483" y="2608976"/>
            <a:ext cx="3103927" cy="1593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3E2FD-CF81-4BD9-9C8E-B66EC37BC156}"/>
              </a:ext>
            </a:extLst>
          </p:cNvPr>
          <p:cNvSpPr/>
          <p:nvPr/>
        </p:nvSpPr>
        <p:spPr>
          <a:xfrm>
            <a:off x="7180973" y="2608976"/>
            <a:ext cx="3523377" cy="1593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Pivot </a:t>
            </a:r>
            <a:r>
              <a:rPr lang="ko-KR" altLang="en-US" dirty="0">
                <a:solidFill>
                  <a:schemeClr val="tx1"/>
                </a:solidFill>
              </a:rPr>
              <a:t>값보다 크거나 같은 것들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ACC37-EC86-447E-B33E-0A22838E7280}"/>
              </a:ext>
            </a:extLst>
          </p:cNvPr>
          <p:cNvSpPr/>
          <p:nvPr/>
        </p:nvSpPr>
        <p:spPr>
          <a:xfrm>
            <a:off x="6392412" y="2608976"/>
            <a:ext cx="788562" cy="15939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A9CF1-8515-4805-A908-28893FED87E8}"/>
              </a:ext>
            </a:extLst>
          </p:cNvPr>
          <p:cNvSpPr txBox="1"/>
          <p:nvPr/>
        </p:nvSpPr>
        <p:spPr>
          <a:xfrm>
            <a:off x="4149144" y="324433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Pivot </a:t>
            </a:r>
            <a:r>
              <a:rPr lang="ko-KR" altLang="en-US" dirty="0"/>
              <a:t>값보다 작은 것들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7E516E9-4557-477E-BB6D-1CC5E601C2A5}"/>
              </a:ext>
            </a:extLst>
          </p:cNvPr>
          <p:cNvSpPr/>
          <p:nvPr/>
        </p:nvSpPr>
        <p:spPr>
          <a:xfrm>
            <a:off x="1904301" y="788468"/>
            <a:ext cx="4764947" cy="1510115"/>
          </a:xfrm>
          <a:custGeom>
            <a:avLst/>
            <a:gdLst>
              <a:gd name="connsiteX0" fmla="*/ 0 w 4764947"/>
              <a:gd name="connsiteY0" fmla="*/ 1451393 h 1510115"/>
              <a:gd name="connsiteX1" fmla="*/ 2424418 w 4764947"/>
              <a:gd name="connsiteY1" fmla="*/ 97 h 1510115"/>
              <a:gd name="connsiteX2" fmla="*/ 4764947 w 4764947"/>
              <a:gd name="connsiteY2" fmla="*/ 1510115 h 151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4947" h="1510115">
                <a:moveTo>
                  <a:pt x="0" y="1451393"/>
                </a:moveTo>
                <a:cubicBezTo>
                  <a:pt x="815130" y="720851"/>
                  <a:pt x="1630260" y="-9690"/>
                  <a:pt x="2424418" y="97"/>
                </a:cubicBezTo>
                <a:cubicBezTo>
                  <a:pt x="3218576" y="9884"/>
                  <a:pt x="3991761" y="759999"/>
                  <a:pt x="4764947" y="1510115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3DC4C5D-08AC-43ED-9DA9-480A3D52A096}"/>
              </a:ext>
            </a:extLst>
          </p:cNvPr>
          <p:cNvSpPr/>
          <p:nvPr/>
        </p:nvSpPr>
        <p:spPr>
          <a:xfrm rot="10800000">
            <a:off x="1904300" y="4559418"/>
            <a:ext cx="4764947" cy="1510115"/>
          </a:xfrm>
          <a:custGeom>
            <a:avLst/>
            <a:gdLst>
              <a:gd name="connsiteX0" fmla="*/ 0 w 4764947"/>
              <a:gd name="connsiteY0" fmla="*/ 1451393 h 1510115"/>
              <a:gd name="connsiteX1" fmla="*/ 2424418 w 4764947"/>
              <a:gd name="connsiteY1" fmla="*/ 97 h 1510115"/>
              <a:gd name="connsiteX2" fmla="*/ 4764947 w 4764947"/>
              <a:gd name="connsiteY2" fmla="*/ 1510115 h 151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4947" h="1510115">
                <a:moveTo>
                  <a:pt x="0" y="1451393"/>
                </a:moveTo>
                <a:cubicBezTo>
                  <a:pt x="815130" y="720851"/>
                  <a:pt x="1630260" y="-9690"/>
                  <a:pt x="2424418" y="97"/>
                </a:cubicBezTo>
                <a:cubicBezTo>
                  <a:pt x="3218576" y="9884"/>
                  <a:pt x="3991761" y="759999"/>
                  <a:pt x="4764947" y="1510115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9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B4F23B-8898-4A81-A7B5-79F31CACA2DB}"/>
              </a:ext>
            </a:extLst>
          </p:cNvPr>
          <p:cNvSpPr/>
          <p:nvPr/>
        </p:nvSpPr>
        <p:spPr>
          <a:xfrm>
            <a:off x="5578676" y="2608976"/>
            <a:ext cx="1602297" cy="1593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Pivot 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0DC62A-7702-45EF-9684-D19ECF22914F}"/>
              </a:ext>
            </a:extLst>
          </p:cNvPr>
          <p:cNvSpPr/>
          <p:nvPr/>
        </p:nvSpPr>
        <p:spPr>
          <a:xfrm>
            <a:off x="2701254" y="2608976"/>
            <a:ext cx="2877421" cy="1593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3E2FD-CF81-4BD9-9C8E-B66EC37BC156}"/>
              </a:ext>
            </a:extLst>
          </p:cNvPr>
          <p:cNvSpPr/>
          <p:nvPr/>
        </p:nvSpPr>
        <p:spPr>
          <a:xfrm>
            <a:off x="7180973" y="2608976"/>
            <a:ext cx="3523377" cy="1593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Pivot </a:t>
            </a:r>
            <a:r>
              <a:rPr lang="ko-KR" altLang="en-US" dirty="0">
                <a:solidFill>
                  <a:schemeClr val="tx1"/>
                </a:solidFill>
              </a:rPr>
              <a:t>값보다 크거나 같은 것들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ACC37-EC86-447E-B33E-0A22838E7280}"/>
              </a:ext>
            </a:extLst>
          </p:cNvPr>
          <p:cNvSpPr/>
          <p:nvPr/>
        </p:nvSpPr>
        <p:spPr>
          <a:xfrm>
            <a:off x="1912691" y="2608976"/>
            <a:ext cx="788562" cy="1593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5571BC9-78E0-4A5D-949C-D70768798F42}"/>
              </a:ext>
            </a:extLst>
          </p:cNvPr>
          <p:cNvSpPr/>
          <p:nvPr/>
        </p:nvSpPr>
        <p:spPr>
          <a:xfrm>
            <a:off x="1912691" y="2248212"/>
            <a:ext cx="3624040" cy="310430"/>
          </a:xfrm>
          <a:custGeom>
            <a:avLst/>
            <a:gdLst>
              <a:gd name="connsiteX0" fmla="*/ 0 w 3439486"/>
              <a:gd name="connsiteY0" fmla="*/ 293652 h 310430"/>
              <a:gd name="connsiteX1" fmla="*/ 1786855 w 3439486"/>
              <a:gd name="connsiteY1" fmla="*/ 38 h 310430"/>
              <a:gd name="connsiteX2" fmla="*/ 3439486 w 3439486"/>
              <a:gd name="connsiteY2" fmla="*/ 310430 h 3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486" h="310430">
                <a:moveTo>
                  <a:pt x="0" y="293652"/>
                </a:moveTo>
                <a:cubicBezTo>
                  <a:pt x="606803" y="145447"/>
                  <a:pt x="1213607" y="-2758"/>
                  <a:pt x="1786855" y="38"/>
                </a:cubicBezTo>
                <a:cubicBezTo>
                  <a:pt x="2360103" y="2834"/>
                  <a:pt x="3161251" y="279671"/>
                  <a:pt x="3439486" y="31043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3151C1E-F6C9-4D60-B795-5FA36AF925EB}"/>
              </a:ext>
            </a:extLst>
          </p:cNvPr>
          <p:cNvSpPr/>
          <p:nvPr/>
        </p:nvSpPr>
        <p:spPr>
          <a:xfrm>
            <a:off x="7180973" y="2248212"/>
            <a:ext cx="3439486" cy="310430"/>
          </a:xfrm>
          <a:custGeom>
            <a:avLst/>
            <a:gdLst>
              <a:gd name="connsiteX0" fmla="*/ 0 w 3439486"/>
              <a:gd name="connsiteY0" fmla="*/ 293652 h 310430"/>
              <a:gd name="connsiteX1" fmla="*/ 1786855 w 3439486"/>
              <a:gd name="connsiteY1" fmla="*/ 38 h 310430"/>
              <a:gd name="connsiteX2" fmla="*/ 3439486 w 3439486"/>
              <a:gd name="connsiteY2" fmla="*/ 310430 h 3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486" h="310430">
                <a:moveTo>
                  <a:pt x="0" y="293652"/>
                </a:moveTo>
                <a:cubicBezTo>
                  <a:pt x="606803" y="145447"/>
                  <a:pt x="1213607" y="-2758"/>
                  <a:pt x="1786855" y="38"/>
                </a:cubicBezTo>
                <a:cubicBezTo>
                  <a:pt x="2360103" y="2834"/>
                  <a:pt x="3161251" y="279671"/>
                  <a:pt x="3439486" y="31043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51D2A2-DFB9-4A6C-8FA4-BA0C3B2CCEF1}"/>
              </a:ext>
            </a:extLst>
          </p:cNvPr>
          <p:cNvCxnSpPr/>
          <p:nvPr/>
        </p:nvCxnSpPr>
        <p:spPr>
          <a:xfrm>
            <a:off x="3707931" y="1468073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5CA01A-B4C4-48E8-905E-170BC1A1CA3F}"/>
              </a:ext>
            </a:extLst>
          </p:cNvPr>
          <p:cNvCxnSpPr/>
          <p:nvPr/>
        </p:nvCxnSpPr>
        <p:spPr>
          <a:xfrm>
            <a:off x="8951047" y="1468073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19E98-893F-472A-ACA7-5563CE6E06AD}"/>
              </a:ext>
            </a:extLst>
          </p:cNvPr>
          <p:cNvSpPr txBox="1"/>
          <p:nvPr/>
        </p:nvSpPr>
        <p:spPr>
          <a:xfrm>
            <a:off x="4854406" y="100228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각각에 대해 같은 작업 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BF989E-2E6A-47CF-BE66-9CC558041F7C}"/>
              </a:ext>
            </a:extLst>
          </p:cNvPr>
          <p:cNvCxnSpPr>
            <a:cxnSpLocks/>
          </p:cNvCxnSpPr>
          <p:nvPr/>
        </p:nvCxnSpPr>
        <p:spPr>
          <a:xfrm>
            <a:off x="3707931" y="1468073"/>
            <a:ext cx="52431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53D264-9DD2-4D63-AC9F-09802E85975B}"/>
              </a:ext>
            </a:extLst>
          </p:cNvPr>
          <p:cNvSpPr txBox="1"/>
          <p:nvPr/>
        </p:nvSpPr>
        <p:spPr>
          <a:xfrm>
            <a:off x="2441192" y="3229653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 </a:t>
            </a:r>
            <a:r>
              <a:rPr lang="ko-KR" altLang="en-US" dirty="0"/>
              <a:t>값보다 작은 것들</a:t>
            </a:r>
          </a:p>
        </p:txBody>
      </p:sp>
    </p:spTree>
    <p:extLst>
      <p:ext uri="{BB962C8B-B14F-4D97-AF65-F5344CB8AC3E}">
        <p14:creationId xmlns:p14="http://schemas.microsoft.com/office/powerpoint/2010/main" val="100950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15U560</dc:creator>
  <cp:lastModifiedBy>15U560</cp:lastModifiedBy>
  <cp:revision>7</cp:revision>
  <dcterms:created xsi:type="dcterms:W3CDTF">2020-02-17T12:19:15Z</dcterms:created>
  <dcterms:modified xsi:type="dcterms:W3CDTF">2020-02-17T13:33:34Z</dcterms:modified>
</cp:coreProperties>
</file>