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E4B8C-3BD5-4F7F-B73A-2CAE83A9D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2525FB-08AD-45FC-8EDD-9525C675C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199EF-CFB4-4A33-AC9A-9FC9FDDC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7C2A-1655-4A00-9F5A-7090E1399535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2650C-5EE7-4F88-BC96-1085BA00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018D6-6A49-439A-939B-655A2867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00FF-C82E-446D-800C-5931E1B68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3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A452F-EDE3-4F2D-B50E-95FD0C72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1F8B05-4CB0-4203-BE11-774FD75B2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E4212-08B1-4111-8B1F-A8690EE6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7C2A-1655-4A00-9F5A-7090E1399535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AC0D0-A44A-4A54-9925-E283E543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FD4E3-7107-4A4E-B3DB-9987DDED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00FF-C82E-446D-800C-5931E1B68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3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14036F-E50E-4873-89E0-10DDFC570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C57C58-604A-4899-91BE-99117AA8F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89B32-7ECA-4F5E-AF71-E76621C6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7C2A-1655-4A00-9F5A-7090E1399535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431C2-B09E-40A3-97C4-90C21DBE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06E95-1A14-4EE3-8FCA-580EA6BD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00FF-C82E-446D-800C-5931E1B68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50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19CEB-6CF8-439A-A7B9-A85782DC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4200D8-B25A-4226-8909-6BAEBEE2C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AB90B-49C7-4777-BBF9-D1D55D1C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7C2A-1655-4A00-9F5A-7090E1399535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65ED6-1193-4E6F-9C7A-7A9163AE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6DB4A-8F33-4359-A2CB-D99D0152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00FF-C82E-446D-800C-5931E1B68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96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4E51D-88DD-49C9-BB2A-8212EBCD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FE5D5-FEEB-4E80-83FD-05A94E470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7C675-397F-403E-9B97-8628FAF3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7C2A-1655-4A00-9F5A-7090E1399535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399AE-9BE5-4E5F-84C8-4AF0FB96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8FA8B-A55E-47D6-A669-C7282943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00FF-C82E-446D-800C-5931E1B68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2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89D9B-19C9-4E25-B505-ACF6616F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982D8-D34E-4089-AF91-CD40364DE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91D20E-04A8-431B-A035-2E5F42BEB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198355-40F5-4D5C-B2DB-9020892C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7C2A-1655-4A00-9F5A-7090E1399535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2B5E47-F175-4F00-897C-3172AD17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5F8D06-3303-4482-87A6-42D8A74C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00FF-C82E-446D-800C-5931E1B68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1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1B296-EF0B-4D2C-829F-B1618E20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0ADDD9-C000-4AE3-8BE8-7D5B9B100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954B23-8724-4F0F-B6E9-4FB7D2E71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BCDC80-093A-4E51-BE61-307B5084A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480B10-BDB0-4907-BFD2-BB0171F3B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DCE8B3-6FC4-4FE3-901C-DA8CFF54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7C2A-1655-4A00-9F5A-7090E1399535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FD231-422E-4BD7-9BCF-04F42EBC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FE59B9-F7AA-4C10-A6E8-6C4AFB60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00FF-C82E-446D-800C-5931E1B68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5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7B778-65FB-4411-B97F-65613CBB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36801D-BEB3-43CE-BAD0-2F75BFEE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7C2A-1655-4A00-9F5A-7090E1399535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AE4492-793D-4B3F-A032-81600266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E783C5-FCBF-42CB-A84A-0933676A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00FF-C82E-446D-800C-5931E1B68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6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7A48E-0C17-4BE0-950A-FA07BE44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7C2A-1655-4A00-9F5A-7090E1399535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D47BE3-7C7D-4344-B8A3-A9B12D92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C46EE1-C8B2-410A-AB5B-DC07A3EC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00FF-C82E-446D-800C-5931E1B68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23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637F3-1838-4A6A-8C1C-68A67CA7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DB181-69A1-4238-9173-8E64AE80C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F1038E-9ED5-4CB8-BD13-A6F228FF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4969EC-F297-4098-A6B3-C49E93B7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7C2A-1655-4A00-9F5A-7090E1399535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9C171-9366-4D3C-BDFE-54BC584E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D69D89-398E-47A4-9313-E27EAF63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00FF-C82E-446D-800C-5931E1B68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33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C5CFB-0B23-4AB7-950F-0F1B1F8D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9486B9-2EFF-44B5-863F-262A27942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526307-5183-4B0C-8C84-3D097DDBA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B9780-6E49-48C8-90D1-D25E57FA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7C2A-1655-4A00-9F5A-7090E1399535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D3C786-6377-4B9E-91BC-020D326F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70548C-F507-4707-B8F1-F4B011E6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00FF-C82E-446D-800C-5931E1B68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99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E10A02-F19B-4B66-9F56-9F2B2284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59A5C6-E862-438A-8239-43510A4E6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E8C8A-F815-4748-AD78-3279E91A6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37C2A-1655-4A00-9F5A-7090E1399535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97E45-D098-4E50-8D2E-DC70B53F0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10235-0E95-4437-8CE0-D3C263373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E00FF-C82E-446D-800C-5931E1B68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9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CA2B01-FE02-4E7A-ADA2-0D8E76C09DAA}"/>
              </a:ext>
            </a:extLst>
          </p:cNvPr>
          <p:cNvSpPr/>
          <p:nvPr/>
        </p:nvSpPr>
        <p:spPr>
          <a:xfrm>
            <a:off x="1393371" y="2904153"/>
            <a:ext cx="9405257" cy="1049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seq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4C4FA0-522A-4C56-9660-A181A7A92EC0}"/>
              </a:ext>
            </a:extLst>
          </p:cNvPr>
          <p:cNvSpPr/>
          <p:nvPr/>
        </p:nvSpPr>
        <p:spPr>
          <a:xfrm>
            <a:off x="7415868" y="1073791"/>
            <a:ext cx="3382760" cy="8808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inp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6231F04A-6957-4461-A5E4-E741D60EDCBD}"/>
              </a:ext>
            </a:extLst>
          </p:cNvPr>
          <p:cNvCxnSpPr/>
          <p:nvPr/>
        </p:nvCxnSpPr>
        <p:spPr>
          <a:xfrm rot="5400000">
            <a:off x="5964573" y="1551963"/>
            <a:ext cx="1275127" cy="1208015"/>
          </a:xfrm>
          <a:prstGeom prst="curvedConnector3">
            <a:avLst>
              <a:gd name="adj1" fmla="val -52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1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CA2B01-FE02-4E7A-ADA2-0D8E76C09DAA}"/>
              </a:ext>
            </a:extLst>
          </p:cNvPr>
          <p:cNvSpPr/>
          <p:nvPr/>
        </p:nvSpPr>
        <p:spPr>
          <a:xfrm>
            <a:off x="1393371" y="2904153"/>
            <a:ext cx="9405257" cy="1049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4C4FA0-522A-4C56-9660-A181A7A92EC0}"/>
              </a:ext>
            </a:extLst>
          </p:cNvPr>
          <p:cNvSpPr/>
          <p:nvPr/>
        </p:nvSpPr>
        <p:spPr>
          <a:xfrm>
            <a:off x="7415868" y="1073791"/>
            <a:ext cx="3196205" cy="8808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inp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6231F04A-6957-4461-A5E4-E741D60EDCBD}"/>
              </a:ext>
            </a:extLst>
          </p:cNvPr>
          <p:cNvCxnSpPr/>
          <p:nvPr/>
        </p:nvCxnSpPr>
        <p:spPr>
          <a:xfrm rot="5400000">
            <a:off x="5964573" y="1551963"/>
            <a:ext cx="1275127" cy="1208015"/>
          </a:xfrm>
          <a:prstGeom prst="curvedConnector3">
            <a:avLst>
              <a:gd name="adj1" fmla="val -52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422535-670C-4D3F-893E-30F27A6D363F}"/>
              </a:ext>
            </a:extLst>
          </p:cNvPr>
          <p:cNvSpPr/>
          <p:nvPr/>
        </p:nvSpPr>
        <p:spPr>
          <a:xfrm>
            <a:off x="5998129" y="2904153"/>
            <a:ext cx="1208015" cy="1049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seqtarget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ACC02A-CBBB-4FBA-A757-5BB3BA6EA143}"/>
              </a:ext>
            </a:extLst>
          </p:cNvPr>
          <p:cNvSpPr/>
          <p:nvPr/>
        </p:nvSpPr>
        <p:spPr>
          <a:xfrm>
            <a:off x="4790114" y="2904153"/>
            <a:ext cx="1208015" cy="1049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seqprev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D99130-F25B-46E6-83F1-28AEFBD2B085}"/>
              </a:ext>
            </a:extLst>
          </p:cNvPr>
          <p:cNvSpPr/>
          <p:nvPr/>
        </p:nvSpPr>
        <p:spPr>
          <a:xfrm>
            <a:off x="7415867" y="1073791"/>
            <a:ext cx="1023457" cy="8808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inphead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29D03A-E47C-4BD2-8481-8F394BB38EF7}"/>
              </a:ext>
            </a:extLst>
          </p:cNvPr>
          <p:cNvSpPr/>
          <p:nvPr/>
        </p:nvSpPr>
        <p:spPr>
          <a:xfrm>
            <a:off x="9588616" y="1073791"/>
            <a:ext cx="1023457" cy="8808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inptail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2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39BB401-BED5-448B-8779-7C0F89BE4436}"/>
              </a:ext>
            </a:extLst>
          </p:cNvPr>
          <p:cNvSpPr/>
          <p:nvPr/>
        </p:nvSpPr>
        <p:spPr>
          <a:xfrm>
            <a:off x="7650760" y="2736373"/>
            <a:ext cx="3892491" cy="1049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CA2B01-FE02-4E7A-ADA2-0D8E76C09DAA}"/>
              </a:ext>
            </a:extLst>
          </p:cNvPr>
          <p:cNvSpPr/>
          <p:nvPr/>
        </p:nvSpPr>
        <p:spPr>
          <a:xfrm>
            <a:off x="880843" y="2736373"/>
            <a:ext cx="3758269" cy="1049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4C4FA0-522A-4C56-9660-A181A7A92EC0}"/>
              </a:ext>
            </a:extLst>
          </p:cNvPr>
          <p:cNvSpPr/>
          <p:nvPr/>
        </p:nvSpPr>
        <p:spPr>
          <a:xfrm>
            <a:off x="4639111" y="2736372"/>
            <a:ext cx="3011649" cy="10496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inp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422535-670C-4D3F-893E-30F27A6D363F}"/>
              </a:ext>
            </a:extLst>
          </p:cNvPr>
          <p:cNvSpPr/>
          <p:nvPr/>
        </p:nvSpPr>
        <p:spPr>
          <a:xfrm>
            <a:off x="7650760" y="2736373"/>
            <a:ext cx="1208015" cy="104969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seqtarget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ACC02A-CBBB-4FBA-A757-5BB3BA6EA143}"/>
              </a:ext>
            </a:extLst>
          </p:cNvPr>
          <p:cNvSpPr/>
          <p:nvPr/>
        </p:nvSpPr>
        <p:spPr>
          <a:xfrm>
            <a:off x="3431097" y="2736373"/>
            <a:ext cx="1208015" cy="104969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seqprev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D99130-F25B-46E6-83F1-28AEFBD2B085}"/>
              </a:ext>
            </a:extLst>
          </p:cNvPr>
          <p:cNvSpPr/>
          <p:nvPr/>
        </p:nvSpPr>
        <p:spPr>
          <a:xfrm>
            <a:off x="4639111" y="2736372"/>
            <a:ext cx="1040236" cy="10496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inphead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29D03A-E47C-4BD2-8481-8F394BB38EF7}"/>
              </a:ext>
            </a:extLst>
          </p:cNvPr>
          <p:cNvSpPr/>
          <p:nvPr/>
        </p:nvSpPr>
        <p:spPr>
          <a:xfrm>
            <a:off x="6610525" y="2736372"/>
            <a:ext cx="1040236" cy="10496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inptail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49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Yongjoon</dc:creator>
  <cp:lastModifiedBy>Seo Yongjoon</cp:lastModifiedBy>
  <cp:revision>3</cp:revision>
  <dcterms:created xsi:type="dcterms:W3CDTF">2020-04-10T07:03:08Z</dcterms:created>
  <dcterms:modified xsi:type="dcterms:W3CDTF">2020-04-10T07:10:20Z</dcterms:modified>
</cp:coreProperties>
</file>