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8C4AF-2CFE-4559-BAA4-370B0CFF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80DBF-9FE7-4788-AD4B-198C0C8B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E6E1C-D204-42B8-8873-3FD38C2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ABF44-710C-4D15-A7DF-F11D9694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F300F-B8A8-4806-8870-9860EA7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EFF2-D626-4892-909F-852F7EFD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53943-C417-4293-9401-2DDF7874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0DCCA-B78A-4056-B7DF-0289138B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9C571-6E7F-4A22-A855-59C83FD6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9C3DB-0076-4C7E-8DE2-CE29FAE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2CFAE1-C4E8-4112-B97A-06C3A0FE3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C5A1E-03EE-4050-94E9-15281700A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48CD3-BBE1-433C-A94C-82A39B9F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62E6F-E7FB-4D09-BC8C-F754E6EF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1AE11-C576-4101-AA7A-346B2350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F537F-7367-44AD-947D-7A7F611E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F4B8-AE34-4278-B1E8-FF89C820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9C309-BE2B-4436-A248-1F2084ED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8880A-857D-4689-8B74-AD089E6B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15C08-D5C2-4933-BD42-3324D0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3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120B-1DAF-4AEF-8FD8-4B6BA170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4C028-DA52-492C-A69A-7722F6E4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25D46-4233-4996-9672-C79EE4EF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F8F86-3CBF-42D6-9E9D-D10D986F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1D2EE-586D-4E0F-A5E3-0AB629B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826E-1BE1-4E2A-AF66-44F5828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3F5B5-E499-4CCC-BB3B-8D6BF343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5F85E-DF5F-4A95-B2BB-5424CFD2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68703-2113-47B6-8462-D715137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E8BE6-0D78-477F-B0D4-8F3C40A1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6F618-AAF1-4A7F-AD83-7671A73A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0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F351B-3C5E-488C-B51B-AC7B442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8E9F4-6E7F-4924-86DE-1652F4E4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9BAAC-832B-44B7-ACDC-69196719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3B6F5-E7E4-4DA4-9F3C-BC489E23D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AD3BD7-28DB-4F04-835F-5EF2E5824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DC04E7-B439-4C23-AF91-B5C911C2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B59559-622F-4562-858B-A0AC2601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6F796C-98A1-4DDE-9447-219F10DC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8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1319-1409-49D5-B0DA-DFFA5242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CE4D1-7C96-4E3A-AEE7-35B3538E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30CB3-8211-4B17-9583-E57362C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7BEF-ACDE-4469-85C8-92E90D59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1BFC0-BA18-40EC-8AD0-52F56D47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0330F-6F95-42DD-945A-64BE099E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8AC33-8D49-417C-B1E7-CA13D555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7DB2-7DAA-4389-9213-24F3C7E7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BD32A-5DC6-4FF3-9086-69507107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E782F-4E17-4A79-A609-2D7E7C18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89531-6FD8-4F9E-A168-9648902D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49471-735D-4C85-B75A-FCDA129E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B6622-025D-43AA-9BD0-9293DBA5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F3150-62C8-4433-ABAA-15DDE23D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A890C2-30BF-497A-8156-6A0EC99C6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E33A93-5960-471E-BA2A-83329987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1761-157B-4A56-A654-8AF84D89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BC330-8EDB-446E-9298-195CCB1D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96649-757F-4383-8EED-A1C72F1D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FBBFE9-681D-4B61-BBB7-7AC6DB7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42029-2253-4AE8-88F9-DF9FC523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17C31-5B99-423F-933B-0C0068266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5C68-D541-4131-81B7-306D7B84FB74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F4585-071D-4C0E-96B0-FE03D56A5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05282-E5F3-4039-A9F5-92158993D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ACB2-A114-46E1-A0F4-92FB07151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184B5B-4E8A-4AE2-AA05-8103CD89F79F}"/>
              </a:ext>
            </a:extLst>
          </p:cNvPr>
          <p:cNvSpPr/>
          <p:nvPr/>
        </p:nvSpPr>
        <p:spPr>
          <a:xfrm>
            <a:off x="746620" y="3059884"/>
            <a:ext cx="2105636" cy="738231"/>
          </a:xfrm>
          <a:prstGeom prst="roundRect">
            <a:avLst>
              <a:gd name="adj" fmla="val 291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AEE32FF-6CDD-4151-B5A3-7B73622940F0}"/>
              </a:ext>
            </a:extLst>
          </p:cNvPr>
          <p:cNvSpPr/>
          <p:nvPr/>
        </p:nvSpPr>
        <p:spPr>
          <a:xfrm>
            <a:off x="3397541" y="2950826"/>
            <a:ext cx="956345" cy="9563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E1A130-796E-401A-B1BC-6AF1822E1849}"/>
              </a:ext>
            </a:extLst>
          </p:cNvPr>
          <p:cNvSpPr/>
          <p:nvPr/>
        </p:nvSpPr>
        <p:spPr>
          <a:xfrm>
            <a:off x="4563611" y="2950826"/>
            <a:ext cx="956345" cy="9563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4DB478-59F8-44F5-9CF9-515DE5C88C00}"/>
              </a:ext>
            </a:extLst>
          </p:cNvPr>
          <p:cNvSpPr/>
          <p:nvPr/>
        </p:nvSpPr>
        <p:spPr>
          <a:xfrm>
            <a:off x="5729681" y="2950826"/>
            <a:ext cx="956345" cy="9563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BA3FC-0417-4678-8460-4A2C4DD5A386}"/>
              </a:ext>
            </a:extLst>
          </p:cNvPr>
          <p:cNvSpPr/>
          <p:nvPr/>
        </p:nvSpPr>
        <p:spPr>
          <a:xfrm>
            <a:off x="6895751" y="2950826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D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C9D9EC-FA4C-45FB-9C90-ACCD71C52263}"/>
              </a:ext>
            </a:extLst>
          </p:cNvPr>
          <p:cNvSpPr/>
          <p:nvPr/>
        </p:nvSpPr>
        <p:spPr>
          <a:xfrm>
            <a:off x="8061821" y="2950826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B8D3A2-6D1D-40A0-BD28-3D670B341120}"/>
              </a:ext>
            </a:extLst>
          </p:cNvPr>
          <p:cNvSpPr/>
          <p:nvPr/>
        </p:nvSpPr>
        <p:spPr>
          <a:xfrm>
            <a:off x="9227891" y="2950826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6084A5-8A8B-4D61-AFE0-A657E3F17CBC}"/>
              </a:ext>
            </a:extLst>
          </p:cNvPr>
          <p:cNvSpPr/>
          <p:nvPr/>
        </p:nvSpPr>
        <p:spPr>
          <a:xfrm>
            <a:off x="10393961" y="2950826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G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22DFFE-A06B-427C-8138-7D9284642C0C}"/>
              </a:ext>
            </a:extLst>
          </p:cNvPr>
          <p:cNvSpPr/>
          <p:nvPr/>
        </p:nvSpPr>
        <p:spPr>
          <a:xfrm>
            <a:off x="3867325" y="2734763"/>
            <a:ext cx="1157681" cy="142661"/>
          </a:xfrm>
          <a:custGeom>
            <a:avLst/>
            <a:gdLst>
              <a:gd name="connsiteX0" fmla="*/ 0 w 1157681"/>
              <a:gd name="connsiteY0" fmla="*/ 142661 h 142661"/>
              <a:gd name="connsiteX1" fmla="*/ 578840 w 1157681"/>
              <a:gd name="connsiteY1" fmla="*/ 48 h 142661"/>
              <a:gd name="connsiteX2" fmla="*/ 1157681 w 1157681"/>
              <a:gd name="connsiteY2" fmla="*/ 125883 h 1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681" h="142661">
                <a:moveTo>
                  <a:pt x="0" y="142661"/>
                </a:moveTo>
                <a:cubicBezTo>
                  <a:pt x="192946" y="72752"/>
                  <a:pt x="385893" y="2844"/>
                  <a:pt x="578840" y="48"/>
                </a:cubicBezTo>
                <a:cubicBezTo>
                  <a:pt x="771787" y="-2748"/>
                  <a:pt x="1073791" y="116096"/>
                  <a:pt x="1157681" y="125883"/>
                </a:cubicBez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5370938-FF89-40DF-8469-9FAD42B769D3}"/>
              </a:ext>
            </a:extLst>
          </p:cNvPr>
          <p:cNvSpPr/>
          <p:nvPr/>
        </p:nvSpPr>
        <p:spPr>
          <a:xfrm>
            <a:off x="3825380" y="2415848"/>
            <a:ext cx="2306972" cy="428020"/>
          </a:xfrm>
          <a:custGeom>
            <a:avLst/>
            <a:gdLst>
              <a:gd name="connsiteX0" fmla="*/ 0 w 2306972"/>
              <a:gd name="connsiteY0" fmla="*/ 428020 h 428020"/>
              <a:gd name="connsiteX1" fmla="*/ 1208014 w 2306972"/>
              <a:gd name="connsiteY1" fmla="*/ 181 h 428020"/>
              <a:gd name="connsiteX2" fmla="*/ 2306972 w 2306972"/>
              <a:gd name="connsiteY2" fmla="*/ 386075 h 4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972" h="428020">
                <a:moveTo>
                  <a:pt x="0" y="428020"/>
                </a:moveTo>
                <a:cubicBezTo>
                  <a:pt x="411759" y="217596"/>
                  <a:pt x="823519" y="7172"/>
                  <a:pt x="1208014" y="181"/>
                </a:cubicBezTo>
                <a:cubicBezTo>
                  <a:pt x="1592509" y="-6810"/>
                  <a:pt x="1949740" y="189632"/>
                  <a:pt x="2306972" y="386075"/>
                </a:cubicBez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D6DBDD4-DEC9-4F96-A2DC-EFCFA328A680}"/>
              </a:ext>
            </a:extLst>
          </p:cNvPr>
          <p:cNvSpPr/>
          <p:nvPr/>
        </p:nvSpPr>
        <p:spPr>
          <a:xfrm rot="10800000">
            <a:off x="5066951" y="3919934"/>
            <a:ext cx="2306972" cy="428020"/>
          </a:xfrm>
          <a:custGeom>
            <a:avLst/>
            <a:gdLst>
              <a:gd name="connsiteX0" fmla="*/ 0 w 2306972"/>
              <a:gd name="connsiteY0" fmla="*/ 428020 h 428020"/>
              <a:gd name="connsiteX1" fmla="*/ 1208014 w 2306972"/>
              <a:gd name="connsiteY1" fmla="*/ 181 h 428020"/>
              <a:gd name="connsiteX2" fmla="*/ 2306972 w 2306972"/>
              <a:gd name="connsiteY2" fmla="*/ 386075 h 4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972" h="428020">
                <a:moveTo>
                  <a:pt x="0" y="428020"/>
                </a:moveTo>
                <a:cubicBezTo>
                  <a:pt x="411759" y="217596"/>
                  <a:pt x="823519" y="7172"/>
                  <a:pt x="1208014" y="181"/>
                </a:cubicBezTo>
                <a:cubicBezTo>
                  <a:pt x="1592509" y="-6810"/>
                  <a:pt x="1949740" y="189632"/>
                  <a:pt x="2306972" y="386075"/>
                </a:cubicBezTo>
              </a:path>
            </a:pathLst>
          </a:custGeom>
          <a:ln w="28575">
            <a:solidFill>
              <a:srgbClr val="EB7A1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B8AA1C8-5F8F-4558-9F61-4D9F20E84FA7}"/>
              </a:ext>
            </a:extLst>
          </p:cNvPr>
          <p:cNvSpPr/>
          <p:nvPr/>
        </p:nvSpPr>
        <p:spPr>
          <a:xfrm>
            <a:off x="5025006" y="3951299"/>
            <a:ext cx="3498209" cy="956345"/>
          </a:xfrm>
          <a:custGeom>
            <a:avLst/>
            <a:gdLst>
              <a:gd name="connsiteX0" fmla="*/ 0 w 3456265"/>
              <a:gd name="connsiteY0" fmla="*/ 41945 h 889317"/>
              <a:gd name="connsiteX1" fmla="*/ 1820411 w 3456265"/>
              <a:gd name="connsiteY1" fmla="*/ 889233 h 889317"/>
              <a:gd name="connsiteX2" fmla="*/ 3456265 w 3456265"/>
              <a:gd name="connsiteY2" fmla="*/ 0 h 88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6265" h="889317">
                <a:moveTo>
                  <a:pt x="0" y="41945"/>
                </a:moveTo>
                <a:cubicBezTo>
                  <a:pt x="622183" y="469084"/>
                  <a:pt x="1244367" y="896224"/>
                  <a:pt x="1820411" y="889233"/>
                </a:cubicBezTo>
                <a:cubicBezTo>
                  <a:pt x="2396455" y="882242"/>
                  <a:pt x="2926360" y="441121"/>
                  <a:pt x="3456265" y="0"/>
                </a:cubicBezTo>
              </a:path>
            </a:pathLst>
          </a:custGeom>
          <a:ln w="28575">
            <a:solidFill>
              <a:srgbClr val="EB7A1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117AE8F-BF17-442D-ACDD-2D3A0B25930A}"/>
              </a:ext>
            </a:extLst>
          </p:cNvPr>
          <p:cNvSpPr/>
          <p:nvPr/>
        </p:nvSpPr>
        <p:spPr>
          <a:xfrm>
            <a:off x="6241409" y="2189488"/>
            <a:ext cx="3431097" cy="687936"/>
          </a:xfrm>
          <a:custGeom>
            <a:avLst/>
            <a:gdLst>
              <a:gd name="connsiteX0" fmla="*/ 0 w 3431097"/>
              <a:gd name="connsiteY0" fmla="*/ 662769 h 687936"/>
              <a:gd name="connsiteX1" fmla="*/ 1753299 w 3431097"/>
              <a:gd name="connsiteY1" fmla="*/ 39 h 687936"/>
              <a:gd name="connsiteX2" fmla="*/ 3431097 w 3431097"/>
              <a:gd name="connsiteY2" fmla="*/ 687936 h 68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1097" h="687936">
                <a:moveTo>
                  <a:pt x="0" y="662769"/>
                </a:moveTo>
                <a:cubicBezTo>
                  <a:pt x="590725" y="329307"/>
                  <a:pt x="1181450" y="-4155"/>
                  <a:pt x="1753299" y="39"/>
                </a:cubicBezTo>
                <a:cubicBezTo>
                  <a:pt x="2325148" y="4233"/>
                  <a:pt x="2878122" y="346084"/>
                  <a:pt x="3431097" y="68793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DAE10DF-8520-4EAD-ADD5-9556A3FE8DA1}"/>
              </a:ext>
            </a:extLst>
          </p:cNvPr>
          <p:cNvSpPr/>
          <p:nvPr/>
        </p:nvSpPr>
        <p:spPr>
          <a:xfrm>
            <a:off x="6207853" y="1585462"/>
            <a:ext cx="4630723" cy="1291962"/>
          </a:xfrm>
          <a:custGeom>
            <a:avLst/>
            <a:gdLst>
              <a:gd name="connsiteX0" fmla="*/ 0 w 4630723"/>
              <a:gd name="connsiteY0" fmla="*/ 1250017 h 1291962"/>
              <a:gd name="connsiteX1" fmla="*/ 2357307 w 4630723"/>
              <a:gd name="connsiteY1" fmla="*/ 57 h 1291962"/>
              <a:gd name="connsiteX2" fmla="*/ 4630723 w 4630723"/>
              <a:gd name="connsiteY2" fmla="*/ 1291962 h 129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0723" h="1291962">
                <a:moveTo>
                  <a:pt x="0" y="1250017"/>
                </a:moveTo>
                <a:cubicBezTo>
                  <a:pt x="792760" y="621541"/>
                  <a:pt x="1585520" y="-6934"/>
                  <a:pt x="2357307" y="57"/>
                </a:cubicBezTo>
                <a:cubicBezTo>
                  <a:pt x="3129094" y="7048"/>
                  <a:pt x="3879908" y="649505"/>
                  <a:pt x="4630723" y="129196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3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184B5B-4E8A-4AE2-AA05-8103CD89F79F}"/>
              </a:ext>
            </a:extLst>
          </p:cNvPr>
          <p:cNvSpPr/>
          <p:nvPr/>
        </p:nvSpPr>
        <p:spPr>
          <a:xfrm>
            <a:off x="1636091" y="3059884"/>
            <a:ext cx="2105636" cy="738231"/>
          </a:xfrm>
          <a:prstGeom prst="roundRect">
            <a:avLst>
              <a:gd name="adj" fmla="val 291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이진 트리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AEE32FF-6CDD-4151-B5A3-7B73622940F0}"/>
              </a:ext>
            </a:extLst>
          </p:cNvPr>
          <p:cNvSpPr/>
          <p:nvPr/>
        </p:nvSpPr>
        <p:spPr>
          <a:xfrm>
            <a:off x="6895750" y="1012974"/>
            <a:ext cx="956345" cy="9563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E1A130-796E-401A-B1BC-6AF1822E1849}"/>
              </a:ext>
            </a:extLst>
          </p:cNvPr>
          <p:cNvSpPr/>
          <p:nvPr/>
        </p:nvSpPr>
        <p:spPr>
          <a:xfrm>
            <a:off x="5248712" y="2950827"/>
            <a:ext cx="956345" cy="9563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4DB478-59F8-44F5-9CF9-515DE5C88C00}"/>
              </a:ext>
            </a:extLst>
          </p:cNvPr>
          <p:cNvSpPr/>
          <p:nvPr/>
        </p:nvSpPr>
        <p:spPr>
          <a:xfrm>
            <a:off x="8539993" y="2950827"/>
            <a:ext cx="956345" cy="9563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BA3FC-0417-4678-8460-4A2C4DD5A386}"/>
              </a:ext>
            </a:extLst>
          </p:cNvPr>
          <p:cNvSpPr/>
          <p:nvPr/>
        </p:nvSpPr>
        <p:spPr>
          <a:xfrm>
            <a:off x="4261607" y="4888681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D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C9D9EC-FA4C-45FB-9C90-ACCD71C52263}"/>
              </a:ext>
            </a:extLst>
          </p:cNvPr>
          <p:cNvSpPr/>
          <p:nvPr/>
        </p:nvSpPr>
        <p:spPr>
          <a:xfrm>
            <a:off x="6174295" y="4888681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B8D3A2-6D1D-40A0-BD28-3D670B341120}"/>
              </a:ext>
            </a:extLst>
          </p:cNvPr>
          <p:cNvSpPr/>
          <p:nvPr/>
        </p:nvSpPr>
        <p:spPr>
          <a:xfrm>
            <a:off x="7583650" y="4888680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6084A5-8A8B-4D61-AFE0-A657E3F17CBC}"/>
              </a:ext>
            </a:extLst>
          </p:cNvPr>
          <p:cNvSpPr/>
          <p:nvPr/>
        </p:nvSpPr>
        <p:spPr>
          <a:xfrm>
            <a:off x="9496338" y="4888679"/>
            <a:ext cx="956345" cy="9563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G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40837C1-FFC7-4566-ACC4-105FAADD336F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065004" y="1829266"/>
            <a:ext cx="970799" cy="1261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DF6D742-2898-4AD6-93C2-E34F95358F24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712042" y="1829266"/>
            <a:ext cx="968004" cy="1261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3B124E-2B12-4441-9765-C94CB509E6C2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4739780" y="3767119"/>
            <a:ext cx="648985" cy="1121562"/>
          </a:xfrm>
          <a:prstGeom prst="line">
            <a:avLst/>
          </a:prstGeom>
          <a:ln w="28575">
            <a:solidFill>
              <a:srgbClr val="EB7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BC168F-1173-419C-9108-51408CACBD16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065004" y="3767119"/>
            <a:ext cx="587464" cy="1121562"/>
          </a:xfrm>
          <a:prstGeom prst="line">
            <a:avLst/>
          </a:prstGeom>
          <a:ln w="28575">
            <a:solidFill>
              <a:srgbClr val="EB7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0DF25CF-17E5-44C7-A209-DCBBF735C046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8061823" y="3767119"/>
            <a:ext cx="618223" cy="11215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4C51C4-41EF-461C-A6F7-3E7E353E15C9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9356285" y="3767119"/>
            <a:ext cx="618226" cy="1121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15U560</dc:creator>
  <cp:lastModifiedBy>15U560</cp:lastModifiedBy>
  <cp:revision>3</cp:revision>
  <dcterms:created xsi:type="dcterms:W3CDTF">2020-02-22T05:46:37Z</dcterms:created>
  <dcterms:modified xsi:type="dcterms:W3CDTF">2020-02-22T06:08:26Z</dcterms:modified>
</cp:coreProperties>
</file>