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3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2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8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9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5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5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915B-EACC-4DBD-A6E7-8C2F9E7D649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FCB29-400A-4C5F-9AAB-FB3CC9A33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3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3054" y="1323800"/>
            <a:ext cx="3697760" cy="6442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전체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71600" y="3021173"/>
            <a:ext cx="2200102" cy="46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tx1"/>
                </a:solidFill>
              </a:rPr>
              <a:t>작은 값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476" y="4693920"/>
            <a:ext cx="1424248" cy="343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작은 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37657" y="4693920"/>
            <a:ext cx="1424248" cy="343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큰 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08268" y="4693920"/>
            <a:ext cx="1424248" cy="343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작은 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80414" y="4693918"/>
            <a:ext cx="1424248" cy="343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큰 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342661" y="1645920"/>
            <a:ext cx="575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39941" y="138431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292436" y="3021172"/>
            <a:ext cx="2200102" cy="468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큰</a:t>
            </a:r>
            <a:r>
              <a:rPr lang="ko-KR" altLang="en-US" sz="2200" dirty="0" smtClean="0">
                <a:solidFill>
                  <a:schemeClr val="tx1"/>
                </a:solidFill>
              </a:rPr>
              <a:t> 값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342661" y="3227710"/>
            <a:ext cx="575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39941" y="29661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n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342661" y="4809500"/>
            <a:ext cx="575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39941" y="454789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n</a:t>
            </a:r>
            <a:endParaRPr lang="ko-KR" altLang="en-US" dirty="0"/>
          </a:p>
        </p:txBody>
      </p:sp>
      <p:sp>
        <p:nvSpPr>
          <p:cNvPr id="26" name="오른쪽 중괄호 25"/>
          <p:cNvSpPr/>
          <p:nvPr/>
        </p:nvSpPr>
        <p:spPr>
          <a:xfrm>
            <a:off x="9506442" y="941710"/>
            <a:ext cx="1047404" cy="45720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35295" y="296610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logn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635135" y="2211185"/>
            <a:ext cx="814646" cy="573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311695" y="2211185"/>
            <a:ext cx="842629" cy="573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371600" y="3788296"/>
            <a:ext cx="471053" cy="606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920537" y="3806496"/>
            <a:ext cx="529244" cy="573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5414357" y="3788296"/>
            <a:ext cx="471053" cy="606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963294" y="3806496"/>
            <a:ext cx="529244" cy="573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</cp:revision>
  <dcterms:created xsi:type="dcterms:W3CDTF">2020-02-17T02:16:19Z</dcterms:created>
  <dcterms:modified xsi:type="dcterms:W3CDTF">2020-02-17T02:31:24Z</dcterms:modified>
</cp:coreProperties>
</file>