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4665"/>
  </p:normalViewPr>
  <p:slideViewPr>
    <p:cSldViewPr snapToGrid="0" snapToObjects="1">
      <p:cViewPr varScale="1">
        <p:scale>
          <a:sx n="114" d="100"/>
          <a:sy n="114"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1/24/19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htmlpreview.github.io/?https://github.com/BivinSadler/UNIT-3-Repo/blob/master/Breakout3.html" TargetMode="External"/><Relationship Id="rId2" Type="http://schemas.openxmlformats.org/officeDocument/2006/relationships/hyperlink" Target="http://htmlpreview.github.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E736-88DC-864B-8B50-0EB993E38501}"/>
              </a:ext>
            </a:extLst>
          </p:cNvPr>
          <p:cNvSpPr>
            <a:spLocks noGrp="1"/>
          </p:cNvSpPr>
          <p:nvPr>
            <p:ph type="ctrTitle"/>
          </p:nvPr>
        </p:nvSpPr>
        <p:spPr/>
        <p:txBody>
          <a:bodyPr/>
          <a:lstStyle/>
          <a:p>
            <a:r>
              <a:rPr lang="en-US" dirty="0"/>
              <a:t>Live Session Unit 3</a:t>
            </a:r>
          </a:p>
        </p:txBody>
      </p:sp>
      <p:sp>
        <p:nvSpPr>
          <p:cNvPr id="3" name="Subtitle 2">
            <a:extLst>
              <a:ext uri="{FF2B5EF4-FFF2-40B4-BE49-F238E27FC236}">
                <a16:creationId xmlns:a16="http://schemas.microsoft.com/office/drawing/2014/main" id="{63C87731-AB89-9244-B0DC-68E5D0B7BE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935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F8D-FC01-A64B-A1E2-2AEDA93925F4}"/>
              </a:ext>
            </a:extLst>
          </p:cNvPr>
          <p:cNvSpPr>
            <a:spLocks noGrp="1"/>
          </p:cNvSpPr>
          <p:nvPr>
            <p:ph type="title"/>
          </p:nvPr>
        </p:nvSpPr>
        <p:spPr/>
        <p:txBody>
          <a:bodyPr/>
          <a:lstStyle/>
          <a:p>
            <a:r>
              <a:rPr lang="en-US" dirty="0"/>
              <a:t>Breakout 1</a:t>
            </a:r>
          </a:p>
        </p:txBody>
      </p:sp>
      <p:sp>
        <p:nvSpPr>
          <p:cNvPr id="4" name="Rectangle 3">
            <a:extLst>
              <a:ext uri="{FF2B5EF4-FFF2-40B4-BE49-F238E27FC236}">
                <a16:creationId xmlns:a16="http://schemas.microsoft.com/office/drawing/2014/main" id="{86BF1963-D80E-C34E-81EE-3521B8C37A60}"/>
              </a:ext>
            </a:extLst>
          </p:cNvPr>
          <p:cNvSpPr/>
          <p:nvPr/>
        </p:nvSpPr>
        <p:spPr>
          <a:xfrm>
            <a:off x="136602" y="1690689"/>
            <a:ext cx="8870795" cy="4247317"/>
          </a:xfrm>
          <a:prstGeom prst="rect">
            <a:avLst/>
          </a:prstGeom>
        </p:spPr>
        <p:txBody>
          <a:bodyPr wrap="square">
            <a:spAutoFit/>
          </a:bodyPr>
          <a:lstStyle/>
          <a:p>
            <a:r>
              <a:rPr lang="en-US" dirty="0"/>
              <a:t>Groups of 2 or 3</a:t>
            </a:r>
          </a:p>
          <a:p>
            <a:r>
              <a:rPr lang="en-US" dirty="0"/>
              <a:t>**Help each other through any questions that may come up.**</a:t>
            </a:r>
          </a:p>
          <a:p>
            <a:r>
              <a:rPr lang="en-US" dirty="0"/>
              <a:t>	For each person in your group: </a:t>
            </a:r>
          </a:p>
          <a:p>
            <a:r>
              <a:rPr lang="en-US" dirty="0"/>
              <a:t>Fork (not Clone) each person’s repository.</a:t>
            </a:r>
          </a:p>
          <a:p>
            <a:r>
              <a:rPr lang="en-US" dirty="0"/>
              <a:t>	Add your name to their “BreakOut1” file. </a:t>
            </a:r>
            <a:r>
              <a:rPr lang="en-US" b="1" i="1" dirty="0"/>
              <a:t>(just add; do not delete other names</a:t>
            </a:r>
            <a:r>
              <a:rPr lang="en-US" dirty="0"/>
              <a:t>).</a:t>
            </a:r>
          </a:p>
          <a:p>
            <a:r>
              <a:rPr lang="en-US" dirty="0"/>
              <a:t>Commit your changes</a:t>
            </a:r>
          </a:p>
          <a:p>
            <a:r>
              <a:rPr lang="en-US" dirty="0"/>
              <a:t>Create a pull request to have the owner merge your changes.  </a:t>
            </a:r>
          </a:p>
          <a:p>
            <a:r>
              <a:rPr lang="en-US" dirty="0"/>
              <a:t>Go to your repository and accept your breakout group member’s proposed changes.  </a:t>
            </a:r>
          </a:p>
          <a:p>
            <a:r>
              <a:rPr lang="en-US" dirty="0"/>
              <a:t>Depending on if you added it to the same line or if multiple members added their name </a:t>
            </a:r>
          </a:p>
          <a:p>
            <a:r>
              <a:rPr lang="en-US" dirty="0"/>
              <a:t>to the same line you may need to Resolve some issues. </a:t>
            </a:r>
          </a:p>
          <a:p>
            <a:r>
              <a:rPr lang="en-US" dirty="0"/>
              <a:t>**Help each other through any questions that may come up.**</a:t>
            </a:r>
          </a:p>
          <a:p>
            <a:r>
              <a:rPr lang="en-US" dirty="0"/>
              <a:t>At the end of Breakout you should have a file that has everyone’s name!</a:t>
            </a:r>
          </a:p>
          <a:p>
            <a:r>
              <a:rPr lang="en-US" dirty="0"/>
              <a:t> </a:t>
            </a:r>
          </a:p>
          <a:p>
            <a:r>
              <a:rPr lang="en-US" dirty="0"/>
              <a:t>	Finally, fork my Unit-3-Repo and add your name to BreakOut1 file.  </a:t>
            </a:r>
          </a:p>
          <a:p>
            <a:r>
              <a:rPr lang="en-US" dirty="0"/>
              <a:t>	Commit your changes and create a pull request.  </a:t>
            </a:r>
          </a:p>
        </p:txBody>
      </p:sp>
    </p:spTree>
    <p:extLst>
      <p:ext uri="{BB962C8B-B14F-4D97-AF65-F5344CB8AC3E}">
        <p14:creationId xmlns:p14="http://schemas.microsoft.com/office/powerpoint/2010/main" val="422297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E767-8E37-D140-BECA-5B43F4ABC34D}"/>
              </a:ext>
            </a:extLst>
          </p:cNvPr>
          <p:cNvSpPr>
            <a:spLocks noGrp="1"/>
          </p:cNvSpPr>
          <p:nvPr>
            <p:ph type="title"/>
          </p:nvPr>
        </p:nvSpPr>
        <p:spPr/>
        <p:txBody>
          <a:bodyPr/>
          <a:lstStyle/>
          <a:p>
            <a:r>
              <a:rPr lang="en-US" dirty="0"/>
              <a:t>Breakout 2</a:t>
            </a:r>
          </a:p>
        </p:txBody>
      </p:sp>
      <p:sp>
        <p:nvSpPr>
          <p:cNvPr id="4" name="Rectangle 3">
            <a:extLst>
              <a:ext uri="{FF2B5EF4-FFF2-40B4-BE49-F238E27FC236}">
                <a16:creationId xmlns:a16="http://schemas.microsoft.com/office/drawing/2014/main" id="{29C30F72-5D2C-4D48-BDE8-45B3AF1A8C64}"/>
              </a:ext>
            </a:extLst>
          </p:cNvPr>
          <p:cNvSpPr/>
          <p:nvPr/>
        </p:nvSpPr>
        <p:spPr>
          <a:xfrm>
            <a:off x="122663" y="2942130"/>
            <a:ext cx="8876371" cy="1477328"/>
          </a:xfrm>
          <a:prstGeom prst="rect">
            <a:avLst/>
          </a:prstGeom>
        </p:spPr>
        <p:txBody>
          <a:bodyPr wrap="square">
            <a:spAutoFit/>
          </a:bodyPr>
          <a:lstStyle/>
          <a:p>
            <a:r>
              <a:rPr lang="en-US" dirty="0"/>
              <a:t>Fork the “Unit-3-Repo” Repository</a:t>
            </a:r>
          </a:p>
          <a:p>
            <a:r>
              <a:rPr lang="en-US" dirty="0"/>
              <a:t>	Look at and attempt to run the R code: (LiveSession3RCodeCLTFunctionWErrors.R)</a:t>
            </a:r>
          </a:p>
          <a:p>
            <a:r>
              <a:rPr lang="en-US" dirty="0"/>
              <a:t>	Discuss what the possible fix should be.</a:t>
            </a:r>
          </a:p>
          <a:p>
            <a:r>
              <a:rPr lang="en-US" dirty="0"/>
              <a:t>	Each member should fix the code, commit and make a pull request.</a:t>
            </a:r>
          </a:p>
          <a:p>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615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FBEE-CE3A-9649-B485-585A2F2A49EB}"/>
              </a:ext>
            </a:extLst>
          </p:cNvPr>
          <p:cNvSpPr>
            <a:spLocks noGrp="1"/>
          </p:cNvSpPr>
          <p:nvPr>
            <p:ph type="title"/>
          </p:nvPr>
        </p:nvSpPr>
        <p:spPr/>
        <p:txBody>
          <a:bodyPr/>
          <a:lstStyle/>
          <a:p>
            <a:r>
              <a:rPr lang="en-US" dirty="0"/>
              <a:t>Breakout 3</a:t>
            </a:r>
          </a:p>
        </p:txBody>
      </p:sp>
      <p:sp>
        <p:nvSpPr>
          <p:cNvPr id="4" name="Rectangle 3">
            <a:extLst>
              <a:ext uri="{FF2B5EF4-FFF2-40B4-BE49-F238E27FC236}">
                <a16:creationId xmlns:a16="http://schemas.microsoft.com/office/drawing/2014/main" id="{FD1B67DC-15A1-0048-9A45-4FAA42931E0A}"/>
              </a:ext>
            </a:extLst>
          </p:cNvPr>
          <p:cNvSpPr/>
          <p:nvPr/>
        </p:nvSpPr>
        <p:spPr>
          <a:xfrm>
            <a:off x="78058" y="1806026"/>
            <a:ext cx="8987883" cy="3693319"/>
          </a:xfrm>
          <a:prstGeom prst="rect">
            <a:avLst/>
          </a:prstGeom>
        </p:spPr>
        <p:txBody>
          <a:bodyPr wrap="square">
            <a:spAutoFit/>
          </a:bodyPr>
          <a:lstStyle/>
          <a:p>
            <a:r>
              <a:rPr lang="en-US" dirty="0"/>
              <a:t>Create a group name!</a:t>
            </a:r>
          </a:p>
          <a:p>
            <a:r>
              <a:rPr lang="en-US" dirty="0"/>
              <a:t>Use R Studio and the GitHub HTTPS URL to clone your copy of the Unit-3-Repo repository.  </a:t>
            </a:r>
          </a:p>
          <a:p>
            <a:r>
              <a:rPr lang="en-US" dirty="0"/>
              <a:t>Use </a:t>
            </a:r>
            <a:r>
              <a:rPr lang="en-US" dirty="0" err="1"/>
              <a:t>Rstudio</a:t>
            </a:r>
            <a:r>
              <a:rPr lang="en-US" dirty="0"/>
              <a:t> to adapt the code in the </a:t>
            </a:r>
            <a:r>
              <a:rPr lang="en-US" dirty="0" err="1"/>
              <a:t>Rmarkdown</a:t>
            </a:r>
            <a:r>
              <a:rPr lang="en-US" dirty="0"/>
              <a:t> file Breakout3.rmd to conduct a t test (only provide step 6: the conclusion) to answer the following question: </a:t>
            </a:r>
          </a:p>
          <a:p>
            <a:r>
              <a:rPr lang="en-US" i="1" dirty="0"/>
              <a:t>Is there evidence to suggest the mean score of the miles per gallon (mpg) for the low horse power group is greater than the mean mpg of the high horse power group.</a:t>
            </a:r>
            <a:r>
              <a:rPr lang="en-US" dirty="0"/>
              <a:t>  The code uses a two sided test to make this one sided conclusion.  Please quantify your uncertainty (include a confidence interval) in your conclusion.  </a:t>
            </a:r>
            <a:r>
              <a:rPr lang="en-US" i="1" dirty="0"/>
              <a:t>(You may assume the assumptions are met.)</a:t>
            </a:r>
            <a:endParaRPr lang="en-US" dirty="0"/>
          </a:p>
          <a:p>
            <a:r>
              <a:rPr lang="en-US" dirty="0"/>
              <a:t>Put your R Code and the conclusion (as a comment) in a file in your forked repository. </a:t>
            </a:r>
          </a:p>
          <a:p>
            <a:r>
              <a:rPr lang="en-US" dirty="0"/>
              <a:t>Knit the </a:t>
            </a:r>
            <a:r>
              <a:rPr lang="en-US" dirty="0" err="1"/>
              <a:t>Rmarkdown</a:t>
            </a:r>
            <a:r>
              <a:rPr lang="en-US" dirty="0"/>
              <a:t> file as a HTML document and name this file: Breakout3_X.html where X is your group name.  </a:t>
            </a:r>
          </a:p>
          <a:p>
            <a:r>
              <a:rPr lang="en-US" dirty="0"/>
              <a:t>Have ONE of your group members commit the changes and make a pull request.</a:t>
            </a:r>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We will go over the/your solution after the breakout!</a:t>
            </a:r>
            <a:endParaRPr lang="en-US" dirty="0"/>
          </a:p>
        </p:txBody>
      </p:sp>
    </p:spTree>
    <p:extLst>
      <p:ext uri="{BB962C8B-B14F-4D97-AF65-F5344CB8AC3E}">
        <p14:creationId xmlns:p14="http://schemas.microsoft.com/office/powerpoint/2010/main" val="149696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0AA1-8870-8F48-80DD-39E6D6CE3BA2}"/>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CD7D8A91-6AD2-1843-8544-F457494EA911}"/>
              </a:ext>
            </a:extLst>
          </p:cNvPr>
          <p:cNvSpPr>
            <a:spLocks noGrp="1"/>
          </p:cNvSpPr>
          <p:nvPr>
            <p:ph idx="1"/>
          </p:nvPr>
        </p:nvSpPr>
        <p:spPr/>
        <p:txBody>
          <a:bodyPr/>
          <a:lstStyle/>
          <a:p>
            <a:pPr marL="0" indent="0">
              <a:buNone/>
            </a:pPr>
            <a:r>
              <a:rPr lang="en-US" dirty="0"/>
              <a:t>In order to view html files simply append this to the front of the URL that references the html file.</a:t>
            </a:r>
          </a:p>
          <a:p>
            <a:pPr marL="0" indent="0">
              <a:buNone/>
            </a:pPr>
            <a:endParaRPr lang="en-US" dirty="0"/>
          </a:p>
          <a:p>
            <a:pPr marL="0" indent="0">
              <a:buNone/>
            </a:pPr>
            <a:r>
              <a:rPr lang="en-US" dirty="0">
                <a:hlinkClick r:id="rId2"/>
              </a:rPr>
              <a:t>http://htmlpreview.github.io/</a:t>
            </a:r>
            <a:r>
              <a:rPr lang="en-US" dirty="0"/>
              <a:t>?</a:t>
            </a:r>
          </a:p>
          <a:p>
            <a:pPr marL="0" indent="0">
              <a:buNone/>
            </a:pPr>
            <a:endParaRPr lang="en-US" dirty="0"/>
          </a:p>
          <a:p>
            <a:pPr marL="0" indent="0">
              <a:buNone/>
            </a:pPr>
            <a:r>
              <a:rPr lang="en-US" dirty="0"/>
              <a:t>Example:</a:t>
            </a:r>
          </a:p>
          <a:p>
            <a:pPr marL="0" indent="0">
              <a:buNone/>
            </a:pPr>
            <a:r>
              <a:rPr lang="en-US" sz="2000" dirty="0">
                <a:hlinkClick r:id="rId3"/>
              </a:rPr>
              <a:t>http://htmlpreview.github.io/?https://github.com/BivinSadler/UNIT-3-Repo/blob/master/Breakout3.html</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18686480"/>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103</TotalTime>
  <Words>289</Words>
  <Application>Microsoft Macintosh PowerPoint</Application>
  <PresentationFormat>On-screen Show (4:3)</PresentationFormat>
  <Paragraphs>40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2U</vt:lpstr>
      <vt:lpstr>Live Session Unit 3</vt:lpstr>
      <vt:lpstr>Breakout 1</vt:lpstr>
      <vt:lpstr>Breakout 2</vt:lpstr>
      <vt:lpstr>Breakout 3</vt:lpstr>
      <vt:lpstr>Appendix</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Session Unit 3</dc:title>
  <dc:creator>Microsoft Office User</dc:creator>
  <cp:lastModifiedBy>Microsoft Office User</cp:lastModifiedBy>
  <cp:revision>3</cp:revision>
  <dcterms:created xsi:type="dcterms:W3CDTF">2018-09-15T17:52:35Z</dcterms:created>
  <dcterms:modified xsi:type="dcterms:W3CDTF">2019-01-24T18:09:31Z</dcterms:modified>
</cp:coreProperties>
</file>