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6126163" cy="4754563"/>
  <p:notesSz cx="6858000" cy="9144000"/>
  <p:defaultTextStyle>
    <a:defPPr>
      <a:defRPr lang="en-US"/>
    </a:defPPr>
    <a:lvl1pPr marL="0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1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1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12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83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54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24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95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66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9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9462" y="778120"/>
            <a:ext cx="5207239" cy="1655292"/>
          </a:xfrm>
        </p:spPr>
        <p:txBody>
          <a:bodyPr anchor="b"/>
          <a:lstStyle>
            <a:lvl1pPr algn="ctr">
              <a:defRPr sz="40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5771" y="2497247"/>
            <a:ext cx="4594622" cy="1147918"/>
          </a:xfrm>
        </p:spPr>
        <p:txBody>
          <a:bodyPr/>
          <a:lstStyle>
            <a:lvl1pPr marL="0" indent="0" algn="ctr">
              <a:buNone/>
              <a:defRPr sz="1608"/>
            </a:lvl1pPr>
            <a:lvl2pPr marL="306324" indent="0" algn="ctr">
              <a:buNone/>
              <a:defRPr sz="1340"/>
            </a:lvl2pPr>
            <a:lvl3pPr marL="612648" indent="0" algn="ctr">
              <a:buNone/>
              <a:defRPr sz="1206"/>
            </a:lvl3pPr>
            <a:lvl4pPr marL="918972" indent="0" algn="ctr">
              <a:buNone/>
              <a:defRPr sz="1072"/>
            </a:lvl4pPr>
            <a:lvl5pPr marL="1225296" indent="0" algn="ctr">
              <a:buNone/>
              <a:defRPr sz="1072"/>
            </a:lvl5pPr>
            <a:lvl6pPr marL="1531620" indent="0" algn="ctr">
              <a:buNone/>
              <a:defRPr sz="1072"/>
            </a:lvl6pPr>
            <a:lvl7pPr marL="1837944" indent="0" algn="ctr">
              <a:buNone/>
              <a:defRPr sz="1072"/>
            </a:lvl7pPr>
            <a:lvl8pPr marL="2144268" indent="0" algn="ctr">
              <a:buNone/>
              <a:defRPr sz="1072"/>
            </a:lvl8pPr>
            <a:lvl9pPr marL="2450592" indent="0" algn="ctr">
              <a:buNone/>
              <a:defRPr sz="107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CDBF-67E5-4D0C-B428-D1D882A4FACE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D476-D23C-4671-AE77-2B3F79AF0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312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CDBF-67E5-4D0C-B428-D1D882A4FACE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D476-D23C-4671-AE77-2B3F79AF0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42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84036" y="253137"/>
            <a:ext cx="1320954" cy="402927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1174" y="253137"/>
            <a:ext cx="3886285" cy="402927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CDBF-67E5-4D0C-B428-D1D882A4FACE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D476-D23C-4671-AE77-2B3F79AF0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6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CDBF-67E5-4D0C-B428-D1D882A4FACE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D476-D23C-4671-AE77-2B3F79AF0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5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983" y="1185340"/>
            <a:ext cx="5283816" cy="1977766"/>
          </a:xfrm>
        </p:spPr>
        <p:txBody>
          <a:bodyPr anchor="b"/>
          <a:lstStyle>
            <a:lvl1pPr>
              <a:defRPr sz="40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983" y="3181817"/>
            <a:ext cx="5283816" cy="1040060"/>
          </a:xfrm>
        </p:spPr>
        <p:txBody>
          <a:bodyPr/>
          <a:lstStyle>
            <a:lvl1pPr marL="0" indent="0">
              <a:buNone/>
              <a:defRPr sz="1608">
                <a:solidFill>
                  <a:schemeClr val="tx1"/>
                </a:solidFill>
              </a:defRPr>
            </a:lvl1pPr>
            <a:lvl2pPr marL="306324" indent="0">
              <a:buNone/>
              <a:defRPr sz="1340">
                <a:solidFill>
                  <a:schemeClr val="tx1">
                    <a:tint val="75000"/>
                  </a:schemeClr>
                </a:solidFill>
              </a:defRPr>
            </a:lvl2pPr>
            <a:lvl3pPr marL="612648" indent="0">
              <a:buNone/>
              <a:defRPr sz="1206">
                <a:solidFill>
                  <a:schemeClr val="tx1">
                    <a:tint val="75000"/>
                  </a:schemeClr>
                </a:solidFill>
              </a:defRPr>
            </a:lvl3pPr>
            <a:lvl4pPr marL="918972" indent="0">
              <a:buNone/>
              <a:defRPr sz="1072">
                <a:solidFill>
                  <a:schemeClr val="tx1">
                    <a:tint val="75000"/>
                  </a:schemeClr>
                </a:solidFill>
              </a:defRPr>
            </a:lvl4pPr>
            <a:lvl5pPr marL="1225296" indent="0">
              <a:buNone/>
              <a:defRPr sz="1072">
                <a:solidFill>
                  <a:schemeClr val="tx1">
                    <a:tint val="75000"/>
                  </a:schemeClr>
                </a:solidFill>
              </a:defRPr>
            </a:lvl5pPr>
            <a:lvl6pPr marL="1531620" indent="0">
              <a:buNone/>
              <a:defRPr sz="1072">
                <a:solidFill>
                  <a:schemeClr val="tx1">
                    <a:tint val="75000"/>
                  </a:schemeClr>
                </a:solidFill>
              </a:defRPr>
            </a:lvl6pPr>
            <a:lvl7pPr marL="1837944" indent="0">
              <a:buNone/>
              <a:defRPr sz="1072">
                <a:solidFill>
                  <a:schemeClr val="tx1">
                    <a:tint val="75000"/>
                  </a:schemeClr>
                </a:solidFill>
              </a:defRPr>
            </a:lvl7pPr>
            <a:lvl8pPr marL="2144268" indent="0">
              <a:buNone/>
              <a:defRPr sz="1072">
                <a:solidFill>
                  <a:schemeClr val="tx1">
                    <a:tint val="75000"/>
                  </a:schemeClr>
                </a:solidFill>
              </a:defRPr>
            </a:lvl8pPr>
            <a:lvl9pPr marL="2450592" indent="0">
              <a:buNone/>
              <a:defRPr sz="10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CDBF-67E5-4D0C-B428-D1D882A4FACE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D476-D23C-4671-AE77-2B3F79AF0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0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1174" y="1265682"/>
            <a:ext cx="2603619" cy="30167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01370" y="1265682"/>
            <a:ext cx="2603619" cy="30167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CDBF-67E5-4D0C-B428-D1D882A4FACE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D476-D23C-4671-AE77-2B3F79AF0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66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971" y="253137"/>
            <a:ext cx="5283816" cy="9189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972" y="1165528"/>
            <a:ext cx="2591654" cy="571208"/>
          </a:xfrm>
        </p:spPr>
        <p:txBody>
          <a:bodyPr anchor="b"/>
          <a:lstStyle>
            <a:lvl1pPr marL="0" indent="0">
              <a:buNone/>
              <a:defRPr sz="1608" b="1"/>
            </a:lvl1pPr>
            <a:lvl2pPr marL="306324" indent="0">
              <a:buNone/>
              <a:defRPr sz="1340" b="1"/>
            </a:lvl2pPr>
            <a:lvl3pPr marL="612648" indent="0">
              <a:buNone/>
              <a:defRPr sz="1206" b="1"/>
            </a:lvl3pPr>
            <a:lvl4pPr marL="918972" indent="0">
              <a:buNone/>
              <a:defRPr sz="1072" b="1"/>
            </a:lvl4pPr>
            <a:lvl5pPr marL="1225296" indent="0">
              <a:buNone/>
              <a:defRPr sz="1072" b="1"/>
            </a:lvl5pPr>
            <a:lvl6pPr marL="1531620" indent="0">
              <a:buNone/>
              <a:defRPr sz="1072" b="1"/>
            </a:lvl6pPr>
            <a:lvl7pPr marL="1837944" indent="0">
              <a:buNone/>
              <a:defRPr sz="1072" b="1"/>
            </a:lvl7pPr>
            <a:lvl8pPr marL="2144268" indent="0">
              <a:buNone/>
              <a:defRPr sz="1072" b="1"/>
            </a:lvl8pPr>
            <a:lvl9pPr marL="2450592" indent="0">
              <a:buNone/>
              <a:defRPr sz="107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972" y="1736736"/>
            <a:ext cx="2591654" cy="255447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01370" y="1165528"/>
            <a:ext cx="2604417" cy="571208"/>
          </a:xfrm>
        </p:spPr>
        <p:txBody>
          <a:bodyPr anchor="b"/>
          <a:lstStyle>
            <a:lvl1pPr marL="0" indent="0">
              <a:buNone/>
              <a:defRPr sz="1608" b="1"/>
            </a:lvl1pPr>
            <a:lvl2pPr marL="306324" indent="0">
              <a:buNone/>
              <a:defRPr sz="1340" b="1"/>
            </a:lvl2pPr>
            <a:lvl3pPr marL="612648" indent="0">
              <a:buNone/>
              <a:defRPr sz="1206" b="1"/>
            </a:lvl3pPr>
            <a:lvl4pPr marL="918972" indent="0">
              <a:buNone/>
              <a:defRPr sz="1072" b="1"/>
            </a:lvl4pPr>
            <a:lvl5pPr marL="1225296" indent="0">
              <a:buNone/>
              <a:defRPr sz="1072" b="1"/>
            </a:lvl5pPr>
            <a:lvl6pPr marL="1531620" indent="0">
              <a:buNone/>
              <a:defRPr sz="1072" b="1"/>
            </a:lvl6pPr>
            <a:lvl7pPr marL="1837944" indent="0">
              <a:buNone/>
              <a:defRPr sz="1072" b="1"/>
            </a:lvl7pPr>
            <a:lvl8pPr marL="2144268" indent="0">
              <a:buNone/>
              <a:defRPr sz="1072" b="1"/>
            </a:lvl8pPr>
            <a:lvl9pPr marL="2450592" indent="0">
              <a:buNone/>
              <a:defRPr sz="107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01370" y="1736736"/>
            <a:ext cx="2604417" cy="255447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CDBF-67E5-4D0C-B428-D1D882A4FACE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D476-D23C-4671-AE77-2B3F79AF0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82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CDBF-67E5-4D0C-B428-D1D882A4FACE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D476-D23C-4671-AE77-2B3F79AF0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10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CDBF-67E5-4D0C-B428-D1D882A4FACE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D476-D23C-4671-AE77-2B3F79AF0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95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972" y="316971"/>
            <a:ext cx="1975847" cy="1109398"/>
          </a:xfrm>
        </p:spPr>
        <p:txBody>
          <a:bodyPr anchor="b"/>
          <a:lstStyle>
            <a:lvl1pPr>
              <a:defRPr sz="214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4417" y="684570"/>
            <a:ext cx="3101370" cy="3378821"/>
          </a:xfrm>
        </p:spPr>
        <p:txBody>
          <a:bodyPr/>
          <a:lstStyle>
            <a:lvl1pPr>
              <a:defRPr sz="2144"/>
            </a:lvl1pPr>
            <a:lvl2pPr>
              <a:defRPr sz="1876"/>
            </a:lvl2pPr>
            <a:lvl3pPr>
              <a:defRPr sz="1608"/>
            </a:lvl3pPr>
            <a:lvl4pPr>
              <a:defRPr sz="1340"/>
            </a:lvl4pPr>
            <a:lvl5pPr>
              <a:defRPr sz="1340"/>
            </a:lvl5pPr>
            <a:lvl6pPr>
              <a:defRPr sz="1340"/>
            </a:lvl6pPr>
            <a:lvl7pPr>
              <a:defRPr sz="1340"/>
            </a:lvl7pPr>
            <a:lvl8pPr>
              <a:defRPr sz="1340"/>
            </a:lvl8pPr>
            <a:lvl9pPr>
              <a:defRPr sz="134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972" y="1426369"/>
            <a:ext cx="1975847" cy="2642525"/>
          </a:xfrm>
        </p:spPr>
        <p:txBody>
          <a:bodyPr/>
          <a:lstStyle>
            <a:lvl1pPr marL="0" indent="0">
              <a:buNone/>
              <a:defRPr sz="1072"/>
            </a:lvl1pPr>
            <a:lvl2pPr marL="306324" indent="0">
              <a:buNone/>
              <a:defRPr sz="938"/>
            </a:lvl2pPr>
            <a:lvl3pPr marL="612648" indent="0">
              <a:buNone/>
              <a:defRPr sz="804"/>
            </a:lvl3pPr>
            <a:lvl4pPr marL="918972" indent="0">
              <a:buNone/>
              <a:defRPr sz="670"/>
            </a:lvl4pPr>
            <a:lvl5pPr marL="1225296" indent="0">
              <a:buNone/>
              <a:defRPr sz="670"/>
            </a:lvl5pPr>
            <a:lvl6pPr marL="1531620" indent="0">
              <a:buNone/>
              <a:defRPr sz="670"/>
            </a:lvl6pPr>
            <a:lvl7pPr marL="1837944" indent="0">
              <a:buNone/>
              <a:defRPr sz="670"/>
            </a:lvl7pPr>
            <a:lvl8pPr marL="2144268" indent="0">
              <a:buNone/>
              <a:defRPr sz="670"/>
            </a:lvl8pPr>
            <a:lvl9pPr marL="2450592" indent="0">
              <a:buNone/>
              <a:defRPr sz="67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CDBF-67E5-4D0C-B428-D1D882A4FACE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D476-D23C-4671-AE77-2B3F79AF0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42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972" y="316971"/>
            <a:ext cx="1975847" cy="1109398"/>
          </a:xfrm>
        </p:spPr>
        <p:txBody>
          <a:bodyPr anchor="b"/>
          <a:lstStyle>
            <a:lvl1pPr>
              <a:defRPr sz="214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04417" y="684570"/>
            <a:ext cx="3101370" cy="3378821"/>
          </a:xfrm>
        </p:spPr>
        <p:txBody>
          <a:bodyPr anchor="t"/>
          <a:lstStyle>
            <a:lvl1pPr marL="0" indent="0">
              <a:buNone/>
              <a:defRPr sz="2144"/>
            </a:lvl1pPr>
            <a:lvl2pPr marL="306324" indent="0">
              <a:buNone/>
              <a:defRPr sz="1876"/>
            </a:lvl2pPr>
            <a:lvl3pPr marL="612648" indent="0">
              <a:buNone/>
              <a:defRPr sz="1608"/>
            </a:lvl3pPr>
            <a:lvl4pPr marL="918972" indent="0">
              <a:buNone/>
              <a:defRPr sz="1340"/>
            </a:lvl4pPr>
            <a:lvl5pPr marL="1225296" indent="0">
              <a:buNone/>
              <a:defRPr sz="1340"/>
            </a:lvl5pPr>
            <a:lvl6pPr marL="1531620" indent="0">
              <a:buNone/>
              <a:defRPr sz="1340"/>
            </a:lvl6pPr>
            <a:lvl7pPr marL="1837944" indent="0">
              <a:buNone/>
              <a:defRPr sz="1340"/>
            </a:lvl7pPr>
            <a:lvl8pPr marL="2144268" indent="0">
              <a:buNone/>
              <a:defRPr sz="1340"/>
            </a:lvl8pPr>
            <a:lvl9pPr marL="2450592" indent="0">
              <a:buNone/>
              <a:defRPr sz="134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972" y="1426369"/>
            <a:ext cx="1975847" cy="2642525"/>
          </a:xfrm>
        </p:spPr>
        <p:txBody>
          <a:bodyPr/>
          <a:lstStyle>
            <a:lvl1pPr marL="0" indent="0">
              <a:buNone/>
              <a:defRPr sz="1072"/>
            </a:lvl1pPr>
            <a:lvl2pPr marL="306324" indent="0">
              <a:buNone/>
              <a:defRPr sz="938"/>
            </a:lvl2pPr>
            <a:lvl3pPr marL="612648" indent="0">
              <a:buNone/>
              <a:defRPr sz="804"/>
            </a:lvl3pPr>
            <a:lvl4pPr marL="918972" indent="0">
              <a:buNone/>
              <a:defRPr sz="670"/>
            </a:lvl4pPr>
            <a:lvl5pPr marL="1225296" indent="0">
              <a:buNone/>
              <a:defRPr sz="670"/>
            </a:lvl5pPr>
            <a:lvl6pPr marL="1531620" indent="0">
              <a:buNone/>
              <a:defRPr sz="670"/>
            </a:lvl6pPr>
            <a:lvl7pPr marL="1837944" indent="0">
              <a:buNone/>
              <a:defRPr sz="670"/>
            </a:lvl7pPr>
            <a:lvl8pPr marL="2144268" indent="0">
              <a:buNone/>
              <a:defRPr sz="670"/>
            </a:lvl8pPr>
            <a:lvl9pPr marL="2450592" indent="0">
              <a:buNone/>
              <a:defRPr sz="67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CDBF-67E5-4D0C-B428-D1D882A4FACE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D476-D23C-4671-AE77-2B3F79AF0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0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1174" y="253137"/>
            <a:ext cx="5283816" cy="918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174" y="1265682"/>
            <a:ext cx="5283816" cy="3016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1174" y="4406777"/>
            <a:ext cx="1378387" cy="253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DCDBF-67E5-4D0C-B428-D1D882A4FACE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9292" y="4406777"/>
            <a:ext cx="2067580" cy="253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6602" y="4406777"/>
            <a:ext cx="1378387" cy="253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DD476-D23C-4671-AE77-2B3F79AF0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13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12648" rtl="0" eaLnBrk="1" latinLnBrk="0" hangingPunct="1">
        <a:lnSpc>
          <a:spcPct val="90000"/>
        </a:lnSpc>
        <a:spcBef>
          <a:spcPct val="0"/>
        </a:spcBef>
        <a:buNone/>
        <a:defRPr sz="29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3162" indent="-153162" algn="l" defTabSz="612648" rtl="0" eaLnBrk="1" latinLnBrk="0" hangingPunct="1">
        <a:lnSpc>
          <a:spcPct val="90000"/>
        </a:lnSpc>
        <a:spcBef>
          <a:spcPts val="670"/>
        </a:spcBef>
        <a:buFont typeface="Arial" panose="020B0604020202020204" pitchFamily="34" charset="0"/>
        <a:buChar char="•"/>
        <a:defRPr sz="1876" kern="1200">
          <a:solidFill>
            <a:schemeClr val="tx1"/>
          </a:solidFill>
          <a:latin typeface="+mn-lt"/>
          <a:ea typeface="+mn-ea"/>
          <a:cs typeface="+mn-cs"/>
        </a:defRPr>
      </a:lvl1pPr>
      <a:lvl2pPr marL="459486" indent="-153162" algn="l" defTabSz="61264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608" kern="1200">
          <a:solidFill>
            <a:schemeClr val="tx1"/>
          </a:solidFill>
          <a:latin typeface="+mn-lt"/>
          <a:ea typeface="+mn-ea"/>
          <a:cs typeface="+mn-cs"/>
        </a:defRPr>
      </a:lvl2pPr>
      <a:lvl3pPr marL="765810" indent="-153162" algn="l" defTabSz="61264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340" kern="1200">
          <a:solidFill>
            <a:schemeClr val="tx1"/>
          </a:solidFill>
          <a:latin typeface="+mn-lt"/>
          <a:ea typeface="+mn-ea"/>
          <a:cs typeface="+mn-cs"/>
        </a:defRPr>
      </a:lvl3pPr>
      <a:lvl4pPr marL="1072134" indent="-153162" algn="l" defTabSz="61264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6" kern="1200">
          <a:solidFill>
            <a:schemeClr val="tx1"/>
          </a:solidFill>
          <a:latin typeface="+mn-lt"/>
          <a:ea typeface="+mn-ea"/>
          <a:cs typeface="+mn-cs"/>
        </a:defRPr>
      </a:lvl4pPr>
      <a:lvl5pPr marL="1378458" indent="-153162" algn="l" defTabSz="61264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6" kern="1200">
          <a:solidFill>
            <a:schemeClr val="tx1"/>
          </a:solidFill>
          <a:latin typeface="+mn-lt"/>
          <a:ea typeface="+mn-ea"/>
          <a:cs typeface="+mn-cs"/>
        </a:defRPr>
      </a:lvl5pPr>
      <a:lvl6pPr marL="1684782" indent="-153162" algn="l" defTabSz="61264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6" kern="1200">
          <a:solidFill>
            <a:schemeClr val="tx1"/>
          </a:solidFill>
          <a:latin typeface="+mn-lt"/>
          <a:ea typeface="+mn-ea"/>
          <a:cs typeface="+mn-cs"/>
        </a:defRPr>
      </a:lvl6pPr>
      <a:lvl7pPr marL="1991106" indent="-153162" algn="l" defTabSz="61264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6" kern="1200">
          <a:solidFill>
            <a:schemeClr val="tx1"/>
          </a:solidFill>
          <a:latin typeface="+mn-lt"/>
          <a:ea typeface="+mn-ea"/>
          <a:cs typeface="+mn-cs"/>
        </a:defRPr>
      </a:lvl7pPr>
      <a:lvl8pPr marL="2297430" indent="-153162" algn="l" defTabSz="61264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6" kern="1200">
          <a:solidFill>
            <a:schemeClr val="tx1"/>
          </a:solidFill>
          <a:latin typeface="+mn-lt"/>
          <a:ea typeface="+mn-ea"/>
          <a:cs typeface="+mn-cs"/>
        </a:defRPr>
      </a:lvl8pPr>
      <a:lvl9pPr marL="2603754" indent="-153162" algn="l" defTabSz="61264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2648" rtl="0" eaLnBrk="1" latinLnBrk="0" hangingPunct="1">
        <a:defRPr sz="1206" kern="1200">
          <a:solidFill>
            <a:schemeClr val="tx1"/>
          </a:solidFill>
          <a:latin typeface="+mn-lt"/>
          <a:ea typeface="+mn-ea"/>
          <a:cs typeface="+mn-cs"/>
        </a:defRPr>
      </a:lvl1pPr>
      <a:lvl2pPr marL="306324" algn="l" defTabSz="612648" rtl="0" eaLnBrk="1" latinLnBrk="0" hangingPunct="1">
        <a:defRPr sz="1206" kern="1200">
          <a:solidFill>
            <a:schemeClr val="tx1"/>
          </a:solidFill>
          <a:latin typeface="+mn-lt"/>
          <a:ea typeface="+mn-ea"/>
          <a:cs typeface="+mn-cs"/>
        </a:defRPr>
      </a:lvl2pPr>
      <a:lvl3pPr marL="612648" algn="l" defTabSz="612648" rtl="0" eaLnBrk="1" latinLnBrk="0" hangingPunct="1">
        <a:defRPr sz="1206" kern="1200">
          <a:solidFill>
            <a:schemeClr val="tx1"/>
          </a:solidFill>
          <a:latin typeface="+mn-lt"/>
          <a:ea typeface="+mn-ea"/>
          <a:cs typeface="+mn-cs"/>
        </a:defRPr>
      </a:lvl3pPr>
      <a:lvl4pPr marL="918972" algn="l" defTabSz="612648" rtl="0" eaLnBrk="1" latinLnBrk="0" hangingPunct="1">
        <a:defRPr sz="1206" kern="1200">
          <a:solidFill>
            <a:schemeClr val="tx1"/>
          </a:solidFill>
          <a:latin typeface="+mn-lt"/>
          <a:ea typeface="+mn-ea"/>
          <a:cs typeface="+mn-cs"/>
        </a:defRPr>
      </a:lvl4pPr>
      <a:lvl5pPr marL="1225296" algn="l" defTabSz="612648" rtl="0" eaLnBrk="1" latinLnBrk="0" hangingPunct="1">
        <a:defRPr sz="1206" kern="1200">
          <a:solidFill>
            <a:schemeClr val="tx1"/>
          </a:solidFill>
          <a:latin typeface="+mn-lt"/>
          <a:ea typeface="+mn-ea"/>
          <a:cs typeface="+mn-cs"/>
        </a:defRPr>
      </a:lvl5pPr>
      <a:lvl6pPr marL="1531620" algn="l" defTabSz="612648" rtl="0" eaLnBrk="1" latinLnBrk="0" hangingPunct="1">
        <a:defRPr sz="1206" kern="1200">
          <a:solidFill>
            <a:schemeClr val="tx1"/>
          </a:solidFill>
          <a:latin typeface="+mn-lt"/>
          <a:ea typeface="+mn-ea"/>
          <a:cs typeface="+mn-cs"/>
        </a:defRPr>
      </a:lvl6pPr>
      <a:lvl7pPr marL="1837944" algn="l" defTabSz="612648" rtl="0" eaLnBrk="1" latinLnBrk="0" hangingPunct="1">
        <a:defRPr sz="1206" kern="1200">
          <a:solidFill>
            <a:schemeClr val="tx1"/>
          </a:solidFill>
          <a:latin typeface="+mn-lt"/>
          <a:ea typeface="+mn-ea"/>
          <a:cs typeface="+mn-cs"/>
        </a:defRPr>
      </a:lvl7pPr>
      <a:lvl8pPr marL="2144268" algn="l" defTabSz="612648" rtl="0" eaLnBrk="1" latinLnBrk="0" hangingPunct="1">
        <a:defRPr sz="1206" kern="1200">
          <a:solidFill>
            <a:schemeClr val="tx1"/>
          </a:solidFill>
          <a:latin typeface="+mn-lt"/>
          <a:ea typeface="+mn-ea"/>
          <a:cs typeface="+mn-cs"/>
        </a:defRPr>
      </a:lvl8pPr>
      <a:lvl9pPr marL="2450592" algn="l" defTabSz="612648" rtl="0" eaLnBrk="1" latinLnBrk="0" hangingPunct="1">
        <a:defRPr sz="12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>
          <a:xfrm>
            <a:off x="2121858" y="1503226"/>
            <a:ext cx="2290892" cy="16033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8" tIns="45722" rIns="91438" bIns="4572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Version chains</a:t>
            </a:r>
          </a:p>
        </p:txBody>
      </p:sp>
      <p:sp>
        <p:nvSpPr>
          <p:cNvPr id="4" name="Freeform 4"/>
          <p:cNvSpPr>
            <a:spLocks noChangeArrowheads="1"/>
          </p:cNvSpPr>
          <p:nvPr/>
        </p:nvSpPr>
        <p:spPr bwMode="auto">
          <a:xfrm rot="10800000" flipV="1">
            <a:off x="301923" y="613305"/>
            <a:ext cx="184177" cy="534998"/>
          </a:xfrm>
          <a:custGeom>
            <a:avLst/>
            <a:gdLst>
              <a:gd name="T0" fmla="*/ 163565 w 234156"/>
              <a:gd name="T1" fmla="*/ 0 h 1233487"/>
              <a:gd name="T2" fmla="*/ 2749 w 234156"/>
              <a:gd name="T3" fmla="*/ 62654 h 1233487"/>
              <a:gd name="T4" fmla="*/ 180058 w 234156"/>
              <a:gd name="T5" fmla="*/ 116953 h 1233487"/>
              <a:gd name="T6" fmla="*/ 10997 w 234156"/>
              <a:gd name="T7" fmla="*/ 171252 h 1233487"/>
              <a:gd name="T8" fmla="*/ 184181 w 234156"/>
              <a:gd name="T9" fmla="*/ 221376 h 1233487"/>
              <a:gd name="T10" fmla="*/ 2749 w 234156"/>
              <a:gd name="T11" fmla="*/ 268714 h 1233487"/>
              <a:gd name="T12" fmla="*/ 200674 w 234156"/>
              <a:gd name="T13" fmla="*/ 317444 h 1233487"/>
              <a:gd name="T14" fmla="*/ 15120 w 234156"/>
              <a:gd name="T15" fmla="*/ 360606 h 12334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34156"/>
              <a:gd name="T25" fmla="*/ 0 h 1233487"/>
              <a:gd name="T26" fmla="*/ 234156 w 234156"/>
              <a:gd name="T27" fmla="*/ 1233487 h 12334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34156" h="1233487">
                <a:moveTo>
                  <a:pt x="188913" y="0"/>
                </a:moveTo>
                <a:cubicBezTo>
                  <a:pt x="94456" y="73818"/>
                  <a:pt x="0" y="147637"/>
                  <a:pt x="3175" y="214312"/>
                </a:cubicBezTo>
                <a:cubicBezTo>
                  <a:pt x="6350" y="280987"/>
                  <a:pt x="206376" y="338138"/>
                  <a:pt x="207963" y="400050"/>
                </a:cubicBezTo>
                <a:cubicBezTo>
                  <a:pt x="209550" y="461962"/>
                  <a:pt x="11906" y="526256"/>
                  <a:pt x="12700" y="585787"/>
                </a:cubicBezTo>
                <a:cubicBezTo>
                  <a:pt x="13494" y="645318"/>
                  <a:pt x="214312" y="701675"/>
                  <a:pt x="212725" y="757237"/>
                </a:cubicBezTo>
                <a:cubicBezTo>
                  <a:pt x="211138" y="812799"/>
                  <a:pt x="0" y="864393"/>
                  <a:pt x="3175" y="919162"/>
                </a:cubicBezTo>
                <a:cubicBezTo>
                  <a:pt x="6350" y="973931"/>
                  <a:pt x="229394" y="1033463"/>
                  <a:pt x="231775" y="1085850"/>
                </a:cubicBezTo>
                <a:cubicBezTo>
                  <a:pt x="234156" y="1138237"/>
                  <a:pt x="125809" y="1185862"/>
                  <a:pt x="17463" y="1233487"/>
                </a:cubicBez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Freeform 4"/>
          <p:cNvSpPr>
            <a:spLocks noChangeArrowheads="1"/>
          </p:cNvSpPr>
          <p:nvPr/>
        </p:nvSpPr>
        <p:spPr bwMode="auto">
          <a:xfrm rot="10800000" flipV="1">
            <a:off x="947235" y="613305"/>
            <a:ext cx="184177" cy="534998"/>
          </a:xfrm>
          <a:custGeom>
            <a:avLst/>
            <a:gdLst>
              <a:gd name="T0" fmla="*/ 163565 w 234156"/>
              <a:gd name="T1" fmla="*/ 0 h 1233487"/>
              <a:gd name="T2" fmla="*/ 2749 w 234156"/>
              <a:gd name="T3" fmla="*/ 62654 h 1233487"/>
              <a:gd name="T4" fmla="*/ 180058 w 234156"/>
              <a:gd name="T5" fmla="*/ 116953 h 1233487"/>
              <a:gd name="T6" fmla="*/ 10997 w 234156"/>
              <a:gd name="T7" fmla="*/ 171252 h 1233487"/>
              <a:gd name="T8" fmla="*/ 184181 w 234156"/>
              <a:gd name="T9" fmla="*/ 221376 h 1233487"/>
              <a:gd name="T10" fmla="*/ 2749 w 234156"/>
              <a:gd name="T11" fmla="*/ 268714 h 1233487"/>
              <a:gd name="T12" fmla="*/ 200674 w 234156"/>
              <a:gd name="T13" fmla="*/ 317444 h 1233487"/>
              <a:gd name="T14" fmla="*/ 15120 w 234156"/>
              <a:gd name="T15" fmla="*/ 360606 h 12334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34156"/>
              <a:gd name="T25" fmla="*/ 0 h 1233487"/>
              <a:gd name="T26" fmla="*/ 234156 w 234156"/>
              <a:gd name="T27" fmla="*/ 1233487 h 12334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34156" h="1233487">
                <a:moveTo>
                  <a:pt x="188913" y="0"/>
                </a:moveTo>
                <a:cubicBezTo>
                  <a:pt x="94456" y="73818"/>
                  <a:pt x="0" y="147637"/>
                  <a:pt x="3175" y="214312"/>
                </a:cubicBezTo>
                <a:cubicBezTo>
                  <a:pt x="6350" y="280987"/>
                  <a:pt x="206376" y="338138"/>
                  <a:pt x="207963" y="400050"/>
                </a:cubicBezTo>
                <a:cubicBezTo>
                  <a:pt x="209550" y="461962"/>
                  <a:pt x="11906" y="526256"/>
                  <a:pt x="12700" y="585787"/>
                </a:cubicBezTo>
                <a:cubicBezTo>
                  <a:pt x="13494" y="645318"/>
                  <a:pt x="214312" y="701675"/>
                  <a:pt x="212725" y="757237"/>
                </a:cubicBezTo>
                <a:cubicBezTo>
                  <a:pt x="211138" y="812799"/>
                  <a:pt x="0" y="864393"/>
                  <a:pt x="3175" y="919162"/>
                </a:cubicBezTo>
                <a:cubicBezTo>
                  <a:pt x="6350" y="973931"/>
                  <a:pt x="229394" y="1033463"/>
                  <a:pt x="231775" y="1085850"/>
                </a:cubicBezTo>
                <a:cubicBezTo>
                  <a:pt x="234156" y="1138237"/>
                  <a:pt x="125809" y="1185862"/>
                  <a:pt x="17463" y="1233487"/>
                </a:cubicBez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Freeform 4"/>
          <p:cNvSpPr>
            <a:spLocks noChangeArrowheads="1"/>
          </p:cNvSpPr>
          <p:nvPr/>
        </p:nvSpPr>
        <p:spPr bwMode="auto">
          <a:xfrm rot="10800000" flipV="1">
            <a:off x="1592550" y="613305"/>
            <a:ext cx="184177" cy="534998"/>
          </a:xfrm>
          <a:custGeom>
            <a:avLst/>
            <a:gdLst>
              <a:gd name="T0" fmla="*/ 163565 w 234156"/>
              <a:gd name="T1" fmla="*/ 0 h 1233487"/>
              <a:gd name="T2" fmla="*/ 2749 w 234156"/>
              <a:gd name="T3" fmla="*/ 62654 h 1233487"/>
              <a:gd name="T4" fmla="*/ 180058 w 234156"/>
              <a:gd name="T5" fmla="*/ 116953 h 1233487"/>
              <a:gd name="T6" fmla="*/ 10997 w 234156"/>
              <a:gd name="T7" fmla="*/ 171252 h 1233487"/>
              <a:gd name="T8" fmla="*/ 184181 w 234156"/>
              <a:gd name="T9" fmla="*/ 221376 h 1233487"/>
              <a:gd name="T10" fmla="*/ 2749 w 234156"/>
              <a:gd name="T11" fmla="*/ 268714 h 1233487"/>
              <a:gd name="T12" fmla="*/ 200674 w 234156"/>
              <a:gd name="T13" fmla="*/ 317444 h 1233487"/>
              <a:gd name="T14" fmla="*/ 15120 w 234156"/>
              <a:gd name="T15" fmla="*/ 360606 h 12334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34156"/>
              <a:gd name="T25" fmla="*/ 0 h 1233487"/>
              <a:gd name="T26" fmla="*/ 234156 w 234156"/>
              <a:gd name="T27" fmla="*/ 1233487 h 12334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34156" h="1233487">
                <a:moveTo>
                  <a:pt x="188913" y="0"/>
                </a:moveTo>
                <a:cubicBezTo>
                  <a:pt x="94456" y="73818"/>
                  <a:pt x="0" y="147637"/>
                  <a:pt x="3175" y="214312"/>
                </a:cubicBezTo>
                <a:cubicBezTo>
                  <a:pt x="6350" y="280987"/>
                  <a:pt x="206376" y="338138"/>
                  <a:pt x="207963" y="400050"/>
                </a:cubicBezTo>
                <a:cubicBezTo>
                  <a:pt x="209550" y="461962"/>
                  <a:pt x="11906" y="526256"/>
                  <a:pt x="12700" y="585787"/>
                </a:cubicBezTo>
                <a:cubicBezTo>
                  <a:pt x="13494" y="645318"/>
                  <a:pt x="214312" y="701675"/>
                  <a:pt x="212725" y="757237"/>
                </a:cubicBezTo>
                <a:cubicBezTo>
                  <a:pt x="211138" y="812799"/>
                  <a:pt x="0" y="864393"/>
                  <a:pt x="3175" y="919162"/>
                </a:cubicBezTo>
                <a:cubicBezTo>
                  <a:pt x="6350" y="973931"/>
                  <a:pt x="229394" y="1033463"/>
                  <a:pt x="231775" y="1085850"/>
                </a:cubicBezTo>
                <a:cubicBezTo>
                  <a:pt x="234156" y="1138237"/>
                  <a:pt x="125809" y="1185862"/>
                  <a:pt x="17463" y="1233487"/>
                </a:cubicBez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US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611" y="104908"/>
            <a:ext cx="202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Transaction threads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758214" y="894327"/>
            <a:ext cx="838200" cy="32691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8" tIns="45722" rIns="91438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60870" y="417480"/>
            <a:ext cx="2033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Read/insert/update</a:t>
            </a:r>
          </a:p>
        </p:txBody>
      </p:sp>
      <p:sp>
        <p:nvSpPr>
          <p:cNvPr id="11" name="Isosceles Triangle 10"/>
          <p:cNvSpPr/>
          <p:nvPr/>
        </p:nvSpPr>
        <p:spPr>
          <a:xfrm>
            <a:off x="4474850" y="71229"/>
            <a:ext cx="1483985" cy="1050782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8" tIns="45722" rIns="91438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Index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20828" y="2961724"/>
            <a:ext cx="1717002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8" tIns="45722" rIns="91438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/>
              <a:t>Central Log buffer</a:t>
            </a:r>
            <a:endParaRPr lang="en-US" sz="1600" dirty="0"/>
          </a:p>
        </p:txBody>
      </p:sp>
      <p:sp>
        <p:nvSpPr>
          <p:cNvPr id="28" name="Rectangle 27"/>
          <p:cNvSpPr/>
          <p:nvPr/>
        </p:nvSpPr>
        <p:spPr>
          <a:xfrm>
            <a:off x="4953148" y="1503206"/>
            <a:ext cx="548640" cy="276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8" tIns="45722" rIns="91438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OID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953143" y="1779606"/>
            <a:ext cx="548640" cy="276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8" tIns="45722" rIns="91438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953142" y="2056006"/>
            <a:ext cx="548641" cy="276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8" tIns="45722" rIns="91438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953141" y="2332403"/>
            <a:ext cx="549208" cy="276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8" tIns="45722" rIns="91438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2" name="Rectangle 31"/>
          <p:cNvSpPr/>
          <p:nvPr/>
        </p:nvSpPr>
        <p:spPr>
          <a:xfrm rot="5400000">
            <a:off x="4978577" y="2583369"/>
            <a:ext cx="497769" cy="548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8" tIns="45722" rIns="91438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334178" y="3134220"/>
            <a:ext cx="1834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Indirection array</a:t>
            </a:r>
          </a:p>
        </p:txBody>
      </p:sp>
      <p:cxnSp>
        <p:nvCxnSpPr>
          <p:cNvPr id="35" name="Elbow Connector 34"/>
          <p:cNvCxnSpPr>
            <a:stCxn id="11" idx="3"/>
            <a:endCxn id="28" idx="0"/>
          </p:cNvCxnSpPr>
          <p:nvPr/>
        </p:nvCxnSpPr>
        <p:spPr>
          <a:xfrm rot="16200000" flipH="1">
            <a:off x="5026246" y="1312607"/>
            <a:ext cx="381195" cy="0"/>
          </a:xfrm>
          <a:prstGeom prst="bentConnector3">
            <a:avLst>
              <a:gd name="adj1" fmla="val 50000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787540" y="1988990"/>
            <a:ext cx="457198" cy="276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8" tIns="45722" rIns="91438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994145" y="1988986"/>
            <a:ext cx="457198" cy="276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8" tIns="45722" rIns="91438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212234" y="1984226"/>
            <a:ext cx="457198" cy="276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8" tIns="45722" rIns="91438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Vn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5" name="Elbow Connector 54"/>
          <p:cNvCxnSpPr>
            <a:stCxn id="51" idx="1"/>
            <a:endCxn id="52" idx="3"/>
          </p:cNvCxnSpPr>
          <p:nvPr/>
        </p:nvCxnSpPr>
        <p:spPr>
          <a:xfrm rot="10800000">
            <a:off x="3451347" y="2127190"/>
            <a:ext cx="336192" cy="0"/>
          </a:xfrm>
          <a:prstGeom prst="bentConnector3">
            <a:avLst>
              <a:gd name="adj1" fmla="val 50000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52" idx="1"/>
            <a:endCxn id="53" idx="3"/>
          </p:cNvCxnSpPr>
          <p:nvPr/>
        </p:nvCxnSpPr>
        <p:spPr>
          <a:xfrm rot="10800000">
            <a:off x="2669452" y="2127186"/>
            <a:ext cx="324707" cy="0"/>
          </a:xfrm>
          <a:prstGeom prst="bentConnector3">
            <a:avLst>
              <a:gd name="adj1" fmla="val 50000"/>
            </a:avLst>
          </a:prstGeom>
          <a:ln w="12700">
            <a:solidFill>
              <a:schemeClr val="dk1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29" idx="1"/>
            <a:endCxn id="51" idx="3"/>
          </p:cNvCxnSpPr>
          <p:nvPr/>
        </p:nvCxnSpPr>
        <p:spPr>
          <a:xfrm rot="10800000" flipV="1">
            <a:off x="4244739" y="1917806"/>
            <a:ext cx="708405" cy="209384"/>
          </a:xfrm>
          <a:prstGeom prst="bentConnector3">
            <a:avLst>
              <a:gd name="adj1" fmla="val 50000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483081" y="2576956"/>
            <a:ext cx="457198" cy="276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8" tIns="45722" rIns="91438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689685" y="2576956"/>
            <a:ext cx="457198" cy="276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8" tIns="45722" rIns="91438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V2</a:t>
            </a:r>
          </a:p>
        </p:txBody>
      </p:sp>
      <p:cxnSp>
        <p:nvCxnSpPr>
          <p:cNvPr id="66" name="Elbow Connector 65"/>
          <p:cNvCxnSpPr>
            <a:stCxn id="63" idx="1"/>
            <a:endCxn id="64" idx="3"/>
          </p:cNvCxnSpPr>
          <p:nvPr/>
        </p:nvCxnSpPr>
        <p:spPr>
          <a:xfrm rot="10800000">
            <a:off x="3146888" y="2715156"/>
            <a:ext cx="336192" cy="0"/>
          </a:xfrm>
          <a:prstGeom prst="bentConnector3">
            <a:avLst>
              <a:gd name="adj1" fmla="val 50000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31" idx="1"/>
            <a:endCxn id="63" idx="3"/>
          </p:cNvCxnSpPr>
          <p:nvPr/>
        </p:nvCxnSpPr>
        <p:spPr>
          <a:xfrm rot="10800000" flipV="1">
            <a:off x="3940279" y="2470602"/>
            <a:ext cx="1012862" cy="244553"/>
          </a:xfrm>
          <a:prstGeom prst="bentConnector3">
            <a:avLst>
              <a:gd name="adj1" fmla="val 50000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121858" y="3130547"/>
            <a:ext cx="229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In-memory data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208043" y="3668002"/>
            <a:ext cx="5750782" cy="9808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8" tIns="45722" rIns="91438" bIns="4572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Epoch-based resource management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10348" y="1286965"/>
            <a:ext cx="2033388" cy="91897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8" tIns="45722" rIns="91438" bIns="4572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/>
              <a:t>Tx</a:t>
            </a:r>
            <a:r>
              <a:rPr lang="en-US" dirty="0"/>
              <a:t>-local log buffers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294045" y="1364426"/>
            <a:ext cx="179070" cy="154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8" tIns="45722" rIns="91438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294045" y="1518209"/>
            <a:ext cx="179070" cy="154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8" tIns="45722" rIns="91438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294045" y="1640874"/>
            <a:ext cx="179070" cy="154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8" tIns="45722" rIns="91438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952880" y="1362077"/>
            <a:ext cx="179070" cy="154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8" tIns="45722" rIns="91438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9" name="Rectangle 138"/>
          <p:cNvSpPr/>
          <p:nvPr/>
        </p:nvSpPr>
        <p:spPr>
          <a:xfrm>
            <a:off x="952880" y="1515863"/>
            <a:ext cx="179070" cy="154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8" tIns="45722" rIns="91438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952880" y="1638528"/>
            <a:ext cx="179070" cy="154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8" tIns="45722" rIns="91438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1" name="Rectangle 140"/>
          <p:cNvSpPr/>
          <p:nvPr/>
        </p:nvSpPr>
        <p:spPr>
          <a:xfrm>
            <a:off x="1597646" y="1359730"/>
            <a:ext cx="179070" cy="154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8" tIns="45722" rIns="91438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2" name="Rectangle 141"/>
          <p:cNvSpPr/>
          <p:nvPr/>
        </p:nvSpPr>
        <p:spPr>
          <a:xfrm>
            <a:off x="1597646" y="1513513"/>
            <a:ext cx="179070" cy="154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8" tIns="45722" rIns="91438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3" name="Rectangle 142"/>
          <p:cNvSpPr/>
          <p:nvPr/>
        </p:nvSpPr>
        <p:spPr>
          <a:xfrm>
            <a:off x="1597646" y="1636182"/>
            <a:ext cx="179070" cy="154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8" tIns="45722" rIns="91438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8" name="Rectangle 147"/>
          <p:cNvSpPr/>
          <p:nvPr/>
        </p:nvSpPr>
        <p:spPr>
          <a:xfrm>
            <a:off x="685462" y="2349725"/>
            <a:ext cx="1016692" cy="40889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8" tIns="45722" rIns="91438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Commit 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2137915" y="3847456"/>
            <a:ext cx="1554478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8" tIns="45722" rIns="91438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TID manager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3850380" y="3847451"/>
            <a:ext cx="1920238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8" tIns="45722" rIns="91438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Garbage collector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408132" y="3847451"/>
            <a:ext cx="1554478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8" tIns="45722" rIns="91438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Log manager</a:t>
            </a:r>
          </a:p>
        </p:txBody>
      </p:sp>
      <p:sp>
        <p:nvSpPr>
          <p:cNvPr id="147" name="Right Arrow 146"/>
          <p:cNvSpPr/>
          <p:nvPr/>
        </p:nvSpPr>
        <p:spPr>
          <a:xfrm rot="5400000">
            <a:off x="385735" y="2426634"/>
            <a:ext cx="475131" cy="2744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8" tIns="45722" rIns="91438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20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36</Words>
  <Application>Microsoft Office PowerPoint</Application>
  <PresentationFormat>사용자 지정</PresentationFormat>
  <Paragraphs>23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Tianzheng Wang</dc:creator>
  <cp:lastModifiedBy>김강년</cp:lastModifiedBy>
  <cp:revision>107</cp:revision>
  <dcterms:created xsi:type="dcterms:W3CDTF">2015-02-28T03:14:59Z</dcterms:created>
  <dcterms:modified xsi:type="dcterms:W3CDTF">2015-02-28T02:48:33Z</dcterms:modified>
</cp:coreProperties>
</file>