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11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31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5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14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9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86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8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FA87-1919-49E6-B95B-3A5DC8EEADDB}" type="datetimeFigureOut">
              <a:rPr lang="en-CA" smtClean="0"/>
              <a:t>28/02/2015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0564-6CBA-431A-BD91-44AC812E8C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53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0923"/>
              </p:ext>
            </p:extLst>
          </p:nvPr>
        </p:nvGraphicFramePr>
        <p:xfrm>
          <a:off x="776791" y="1484784"/>
          <a:ext cx="3888432" cy="22250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6064"/>
                <a:gridCol w="1152128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Seg</a:t>
                      </a:r>
                      <a:r>
                        <a:rPr lang="en-US" dirty="0" smtClean="0"/>
                        <a:t>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LSN</a:t>
                      </a:r>
                      <a:r>
                        <a:rPr lang="en-US" baseline="0" dirty="0" smtClean="0"/>
                        <a:t> offset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0x0</a:t>
                      </a:r>
                      <a:endParaRPr lang="en-CA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0x121A0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log-1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121A0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-131A0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0x1</a:t>
                      </a:r>
                      <a:endParaRPr lang="en-CA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0x02053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log-0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02053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-03053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0x2</a:t>
                      </a:r>
                      <a:endParaRPr lang="en-CA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0x039A1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log-0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039A1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-049A1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0xF</a:t>
                      </a:r>
                      <a:endParaRPr lang="en-CA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0x10E3C</a:t>
                      </a:r>
                      <a:endParaRPr lang="en-CA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log-0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10E3C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-11E3C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809239" y="1484784"/>
            <a:ext cx="315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LSN: 0x</a:t>
            </a:r>
            <a:r>
              <a:rPr lang="en-US" dirty="0" smtClean="0">
                <a:solidFill>
                  <a:srgbClr val="00B050"/>
                </a:solidFill>
              </a:rPr>
              <a:t>01357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 </a:t>
            </a:r>
            <a:r>
              <a:rPr lang="en-US" dirty="0" smtClean="0"/>
              <a:t>(invalid, too old)</a:t>
            </a:r>
            <a:endParaRPr lang="en-CA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809239" y="2060848"/>
            <a:ext cx="348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LSN: 0x</a:t>
            </a:r>
            <a:r>
              <a:rPr lang="en-US" dirty="0" smtClean="0">
                <a:solidFill>
                  <a:srgbClr val="00B050"/>
                </a:solidFill>
              </a:rPr>
              <a:t>02095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dirty="0" smtClean="0"/>
              <a:t>(</a:t>
            </a:r>
            <a:r>
              <a:rPr lang="en-US" dirty="0" err="1" smtClean="0"/>
              <a:t>seg</a:t>
            </a:r>
            <a:r>
              <a:rPr lang="en-US" dirty="0" smtClean="0"/>
              <a:t>. 1, offset 0x8FE</a:t>
            </a:r>
            <a:endParaRPr lang="en-CA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823089" y="3104177"/>
            <a:ext cx="356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LSN: 0x</a:t>
            </a:r>
            <a:r>
              <a:rPr lang="en-US" dirty="0" smtClean="0">
                <a:solidFill>
                  <a:srgbClr val="00B050"/>
                </a:solidFill>
              </a:rPr>
              <a:t>04000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dirty="0" smtClean="0"/>
              <a:t>(</a:t>
            </a:r>
            <a:r>
              <a:rPr lang="en-US" dirty="0" err="1" smtClean="0"/>
              <a:t>seg</a:t>
            </a:r>
            <a:r>
              <a:rPr lang="en-US" dirty="0" smtClean="0"/>
              <a:t>. 2, offset 0x65F)</a:t>
            </a:r>
            <a:endParaRPr lang="en-CA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09239" y="2564904"/>
            <a:ext cx="345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LSN: 0x</a:t>
            </a:r>
            <a:r>
              <a:rPr lang="en-US" dirty="0" smtClean="0">
                <a:solidFill>
                  <a:srgbClr val="00B050"/>
                </a:solidFill>
              </a:rPr>
              <a:t>03333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(invalid, dead zone)</a:t>
            </a:r>
            <a:endParaRPr lang="en-CA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3712907" y="4653138"/>
            <a:ext cx="252028" cy="216024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481166" y="4653138"/>
            <a:ext cx="86409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2345262" y="4653138"/>
            <a:ext cx="504056" cy="216024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2849318" y="4653138"/>
            <a:ext cx="86409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3713414" y="4653138"/>
            <a:ext cx="1620180" cy="2160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5333594" y="4653138"/>
            <a:ext cx="23402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5567620" y="4653138"/>
            <a:ext cx="954106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Connector 24"/>
          <p:cNvCxnSpPr>
            <a:stCxn id="22" idx="0"/>
            <a:endCxn id="22" idx="2"/>
          </p:cNvCxnSpPr>
          <p:nvPr/>
        </p:nvCxnSpPr>
        <p:spPr>
          <a:xfrm>
            <a:off x="4523504" y="465313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61773" y="4653138"/>
            <a:ext cx="0" cy="21602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12907" y="4653138"/>
            <a:ext cx="2520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12907" y="4869162"/>
            <a:ext cx="2520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5400000">
            <a:off x="2397313" y="3013506"/>
            <a:ext cx="163190" cy="2972057"/>
          </a:xfrm>
          <a:prstGeom prst="leftBrace">
            <a:avLst>
              <a:gd name="adj1" fmla="val 3835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/>
          <p:cNvSpPr txBox="1"/>
          <p:nvPr/>
        </p:nvSpPr>
        <p:spPr>
          <a:xfrm>
            <a:off x="992880" y="450912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 . .</a:t>
            </a:r>
            <a:endParaRPr lang="en-CA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21726" y="449983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 . .</a:t>
            </a:r>
            <a:endParaRPr lang="en-CA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92263" y="4005064"/>
            <a:ext cx="110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 </a:t>
            </a:r>
            <a:r>
              <a:rPr lang="en-US" dirty="0" err="1" smtClean="0"/>
              <a:t>i</a:t>
            </a:r>
            <a:endParaRPr lang="en-CA" dirty="0"/>
          </a:p>
        </p:txBody>
      </p:sp>
      <p:sp>
        <p:nvSpPr>
          <p:cNvPr id="33" name="Left Brace 32"/>
          <p:cNvSpPr/>
          <p:nvPr/>
        </p:nvSpPr>
        <p:spPr>
          <a:xfrm rot="5400000">
            <a:off x="6082667" y="3669163"/>
            <a:ext cx="163192" cy="1661337"/>
          </a:xfrm>
          <a:prstGeom prst="leftBrace">
            <a:avLst>
              <a:gd name="adj1" fmla="val 3835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5476251" y="4005360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segment i+1</a:t>
            </a:r>
            <a:endParaRPr lang="en-CA" dirty="0"/>
          </a:p>
        </p:txBody>
      </p:sp>
      <p:sp>
        <p:nvSpPr>
          <p:cNvPr id="35" name="Left Brace 34"/>
          <p:cNvSpPr/>
          <p:nvPr/>
        </p:nvSpPr>
        <p:spPr>
          <a:xfrm rot="16200000">
            <a:off x="4567672" y="4391269"/>
            <a:ext cx="163192" cy="1368658"/>
          </a:xfrm>
          <a:prstGeom prst="leftBrace">
            <a:avLst>
              <a:gd name="adj1" fmla="val 3835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4072959" y="5157194"/>
            <a:ext cx="115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dead zone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2426073" y="5157194"/>
            <a:ext cx="121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skip record</a:t>
            </a:r>
            <a:endParaRPr lang="en-CA" dirty="0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H="1" flipV="1">
            <a:off x="2561286" y="4941170"/>
            <a:ext cx="47245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0"/>
          </p:cNvCxnSpPr>
          <p:nvPr/>
        </p:nvCxnSpPr>
        <p:spPr>
          <a:xfrm flipV="1">
            <a:off x="3033740" y="4941170"/>
            <a:ext cx="69716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010" y="148478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CA" dirty="0"/>
          </a:p>
        </p:txBody>
      </p:sp>
      <p:sp>
        <p:nvSpPr>
          <p:cNvPr id="48" name="TextBox 47"/>
          <p:cNvSpPr txBox="1"/>
          <p:nvPr/>
        </p:nvSpPr>
        <p:spPr>
          <a:xfrm>
            <a:off x="236010" y="40530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CA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36010" y="3861048"/>
            <a:ext cx="8296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Ryan</cp:lastModifiedBy>
  <cp:revision>6</cp:revision>
  <dcterms:created xsi:type="dcterms:W3CDTF">2015-02-28T21:35:21Z</dcterms:created>
  <dcterms:modified xsi:type="dcterms:W3CDTF">2015-02-28T23:30:19Z</dcterms:modified>
</cp:coreProperties>
</file>