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114800" cy="1189038"/>
  <p:notesSz cx="6858000" cy="9144000"/>
  <p:defaultTextStyle>
    <a:defPPr>
      <a:defRPr lang="en-US"/>
    </a:defPPr>
    <a:lvl1pPr marL="0" algn="l" defTabSz="26123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30615" algn="l" defTabSz="26123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61231" algn="l" defTabSz="26123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91846" algn="l" defTabSz="26123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22462" algn="l" defTabSz="26123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53077" algn="l" defTabSz="26123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83693" algn="l" defTabSz="26123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14308" algn="l" defTabSz="26123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044924" algn="l" defTabSz="261231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344" y="-1506"/>
      </p:cViewPr>
      <p:guideLst>
        <p:guide orient="horz" pos="375"/>
        <p:guide pos="1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369375"/>
            <a:ext cx="3497580" cy="2548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" y="673788"/>
            <a:ext cx="2880360" cy="3038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9DB-6C9E-4778-BAD7-B62F377E352C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B92E-E0C0-44DC-BA95-1A666EA1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9DB-6C9E-4778-BAD7-B62F377E352C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B92E-E0C0-44DC-BA95-1A666EA1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3230" y="47619"/>
            <a:ext cx="925830" cy="10145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" y="47619"/>
            <a:ext cx="2708910" cy="10145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9DB-6C9E-4778-BAD7-B62F377E352C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B92E-E0C0-44DC-BA95-1A666EA1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9DB-6C9E-4778-BAD7-B62F377E352C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B92E-E0C0-44DC-BA95-1A666EA1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4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1" y="764068"/>
            <a:ext cx="3497580" cy="236156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1" y="503966"/>
            <a:ext cx="3497580" cy="260102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061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6123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9184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2246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5307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8369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1430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04492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9DB-6C9E-4778-BAD7-B62F377E352C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B92E-E0C0-44DC-BA95-1A666EA1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7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" y="277443"/>
            <a:ext cx="1817370" cy="784710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1690" y="277443"/>
            <a:ext cx="1817370" cy="784710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9DB-6C9E-4778-BAD7-B62F377E352C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B92E-E0C0-44DC-BA95-1A666EA1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4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" y="266159"/>
            <a:ext cx="1818084" cy="110921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15" indent="0">
              <a:buNone/>
              <a:defRPr sz="600" b="1"/>
            </a:lvl2pPr>
            <a:lvl3pPr marL="261231" indent="0">
              <a:buNone/>
              <a:defRPr sz="500" b="1"/>
            </a:lvl3pPr>
            <a:lvl4pPr marL="391846" indent="0">
              <a:buNone/>
              <a:defRPr sz="500" b="1"/>
            </a:lvl4pPr>
            <a:lvl5pPr marL="522462" indent="0">
              <a:buNone/>
              <a:defRPr sz="500" b="1"/>
            </a:lvl5pPr>
            <a:lvl6pPr marL="653077" indent="0">
              <a:buNone/>
              <a:defRPr sz="500" b="1"/>
            </a:lvl6pPr>
            <a:lvl7pPr marL="783693" indent="0">
              <a:buNone/>
              <a:defRPr sz="500" b="1"/>
            </a:lvl7pPr>
            <a:lvl8pPr marL="914308" indent="0">
              <a:buNone/>
              <a:defRPr sz="500" b="1"/>
            </a:lvl8pPr>
            <a:lvl9pPr marL="1044924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" y="377080"/>
            <a:ext cx="1818084" cy="685073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3" y="266159"/>
            <a:ext cx="1818800" cy="110921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15" indent="0">
              <a:buNone/>
              <a:defRPr sz="600" b="1"/>
            </a:lvl2pPr>
            <a:lvl3pPr marL="261231" indent="0">
              <a:buNone/>
              <a:defRPr sz="500" b="1"/>
            </a:lvl3pPr>
            <a:lvl4pPr marL="391846" indent="0">
              <a:buNone/>
              <a:defRPr sz="500" b="1"/>
            </a:lvl4pPr>
            <a:lvl5pPr marL="522462" indent="0">
              <a:buNone/>
              <a:defRPr sz="500" b="1"/>
            </a:lvl5pPr>
            <a:lvl6pPr marL="653077" indent="0">
              <a:buNone/>
              <a:defRPr sz="500" b="1"/>
            </a:lvl6pPr>
            <a:lvl7pPr marL="783693" indent="0">
              <a:buNone/>
              <a:defRPr sz="500" b="1"/>
            </a:lvl7pPr>
            <a:lvl8pPr marL="914308" indent="0">
              <a:buNone/>
              <a:defRPr sz="500" b="1"/>
            </a:lvl8pPr>
            <a:lvl9pPr marL="1044924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3" y="377080"/>
            <a:ext cx="1818800" cy="685073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9DB-6C9E-4778-BAD7-B62F377E352C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B92E-E0C0-44DC-BA95-1A666EA1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1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9DB-6C9E-4778-BAD7-B62F377E352C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B92E-E0C0-44DC-BA95-1A666EA1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9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9DB-6C9E-4778-BAD7-B62F377E352C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B92E-E0C0-44DC-BA95-1A666EA1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1" y="47341"/>
            <a:ext cx="1353741" cy="201476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5" y="47343"/>
            <a:ext cx="2300288" cy="1014811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1" y="248819"/>
            <a:ext cx="1353741" cy="813335"/>
          </a:xfrm>
        </p:spPr>
        <p:txBody>
          <a:bodyPr/>
          <a:lstStyle>
            <a:lvl1pPr marL="0" indent="0">
              <a:buNone/>
              <a:defRPr sz="400"/>
            </a:lvl1pPr>
            <a:lvl2pPr marL="130615" indent="0">
              <a:buNone/>
              <a:defRPr sz="300"/>
            </a:lvl2pPr>
            <a:lvl3pPr marL="261231" indent="0">
              <a:buNone/>
              <a:defRPr sz="300"/>
            </a:lvl3pPr>
            <a:lvl4pPr marL="391846" indent="0">
              <a:buNone/>
              <a:defRPr sz="300"/>
            </a:lvl4pPr>
            <a:lvl5pPr marL="522462" indent="0">
              <a:buNone/>
              <a:defRPr sz="300"/>
            </a:lvl5pPr>
            <a:lvl6pPr marL="653077" indent="0">
              <a:buNone/>
              <a:defRPr sz="300"/>
            </a:lvl6pPr>
            <a:lvl7pPr marL="783693" indent="0">
              <a:buNone/>
              <a:defRPr sz="300"/>
            </a:lvl7pPr>
            <a:lvl8pPr marL="914308" indent="0">
              <a:buNone/>
              <a:defRPr sz="300"/>
            </a:lvl8pPr>
            <a:lvl9pPr marL="1044924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9DB-6C9E-4778-BAD7-B62F377E352C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B92E-E0C0-44DC-BA95-1A666EA1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29" y="832327"/>
            <a:ext cx="2468880" cy="98261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29" y="106243"/>
            <a:ext cx="2468880" cy="713423"/>
          </a:xfrm>
        </p:spPr>
        <p:txBody>
          <a:bodyPr/>
          <a:lstStyle>
            <a:lvl1pPr marL="0" indent="0">
              <a:buNone/>
              <a:defRPr sz="900"/>
            </a:lvl1pPr>
            <a:lvl2pPr marL="130615" indent="0">
              <a:buNone/>
              <a:defRPr sz="800"/>
            </a:lvl2pPr>
            <a:lvl3pPr marL="261231" indent="0">
              <a:buNone/>
              <a:defRPr sz="700"/>
            </a:lvl3pPr>
            <a:lvl4pPr marL="391846" indent="0">
              <a:buNone/>
              <a:defRPr sz="600"/>
            </a:lvl4pPr>
            <a:lvl5pPr marL="522462" indent="0">
              <a:buNone/>
              <a:defRPr sz="600"/>
            </a:lvl5pPr>
            <a:lvl6pPr marL="653077" indent="0">
              <a:buNone/>
              <a:defRPr sz="600"/>
            </a:lvl6pPr>
            <a:lvl7pPr marL="783693" indent="0">
              <a:buNone/>
              <a:defRPr sz="600"/>
            </a:lvl7pPr>
            <a:lvl8pPr marL="914308" indent="0">
              <a:buNone/>
              <a:defRPr sz="600"/>
            </a:lvl8pPr>
            <a:lvl9pPr marL="1044924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29" y="930588"/>
            <a:ext cx="2468880" cy="139547"/>
          </a:xfrm>
        </p:spPr>
        <p:txBody>
          <a:bodyPr/>
          <a:lstStyle>
            <a:lvl1pPr marL="0" indent="0">
              <a:buNone/>
              <a:defRPr sz="400"/>
            </a:lvl1pPr>
            <a:lvl2pPr marL="130615" indent="0">
              <a:buNone/>
              <a:defRPr sz="300"/>
            </a:lvl2pPr>
            <a:lvl3pPr marL="261231" indent="0">
              <a:buNone/>
              <a:defRPr sz="300"/>
            </a:lvl3pPr>
            <a:lvl4pPr marL="391846" indent="0">
              <a:buNone/>
              <a:defRPr sz="300"/>
            </a:lvl4pPr>
            <a:lvl5pPr marL="522462" indent="0">
              <a:buNone/>
              <a:defRPr sz="300"/>
            </a:lvl5pPr>
            <a:lvl6pPr marL="653077" indent="0">
              <a:buNone/>
              <a:defRPr sz="300"/>
            </a:lvl6pPr>
            <a:lvl7pPr marL="783693" indent="0">
              <a:buNone/>
              <a:defRPr sz="300"/>
            </a:lvl7pPr>
            <a:lvl8pPr marL="914308" indent="0">
              <a:buNone/>
              <a:defRPr sz="300"/>
            </a:lvl8pPr>
            <a:lvl9pPr marL="1044924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59DB-6C9E-4778-BAD7-B62F377E352C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B92E-E0C0-44DC-BA95-1A666EA1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9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" y="47617"/>
            <a:ext cx="3703320" cy="198173"/>
          </a:xfrm>
          <a:prstGeom prst="rect">
            <a:avLst/>
          </a:prstGeom>
        </p:spPr>
        <p:txBody>
          <a:bodyPr vert="horz" lIns="26123" tIns="13061" rIns="26123" bIns="130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" y="277443"/>
            <a:ext cx="3703320" cy="784710"/>
          </a:xfrm>
          <a:prstGeom prst="rect">
            <a:avLst/>
          </a:prstGeom>
        </p:spPr>
        <p:txBody>
          <a:bodyPr vert="horz" lIns="26123" tIns="13061" rIns="26123" bIns="130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1102064"/>
            <a:ext cx="960120" cy="63305"/>
          </a:xfrm>
          <a:prstGeom prst="rect">
            <a:avLst/>
          </a:prstGeom>
        </p:spPr>
        <p:txBody>
          <a:bodyPr vert="horz" lIns="26123" tIns="13061" rIns="26123" bIns="13061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59DB-6C9E-4778-BAD7-B62F377E352C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" y="1102064"/>
            <a:ext cx="1303020" cy="63305"/>
          </a:xfrm>
          <a:prstGeom prst="rect">
            <a:avLst/>
          </a:prstGeom>
        </p:spPr>
        <p:txBody>
          <a:bodyPr vert="horz" lIns="26123" tIns="13061" rIns="26123" bIns="13061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" y="1102064"/>
            <a:ext cx="960120" cy="63305"/>
          </a:xfrm>
          <a:prstGeom prst="rect">
            <a:avLst/>
          </a:prstGeom>
        </p:spPr>
        <p:txBody>
          <a:bodyPr vert="horz" lIns="26123" tIns="13061" rIns="26123" bIns="13061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5B92E-E0C0-44DC-BA95-1A666EA1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31" rtl="0" eaLnBrk="1" latinLnBrk="0" hangingPunct="1">
        <a:spcBef>
          <a:spcPct val="0"/>
        </a:spcBef>
        <a:buNone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62" indent="-97962" algn="l" defTabSz="261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51" indent="-81635" algn="l" defTabSz="261231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39" indent="-65308" algn="l" defTabSz="261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indent="-65308" algn="l" defTabSz="261231" rtl="0" eaLnBrk="1" latinLnBrk="0" hangingPunct="1">
        <a:spcBef>
          <a:spcPct val="20000"/>
        </a:spcBef>
        <a:buFont typeface="Arial" panose="020B0604020202020204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7770" indent="-65308" algn="l" defTabSz="261231" rtl="0" eaLnBrk="1" latinLnBrk="0" hangingPunct="1">
        <a:spcBef>
          <a:spcPct val="20000"/>
        </a:spcBef>
        <a:buFont typeface="Arial" panose="020B0604020202020204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8385" indent="-65308" algn="l" defTabSz="261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01" indent="-65308" algn="l" defTabSz="261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16" indent="-65308" algn="l" defTabSz="261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232" indent="-65308" algn="l" defTabSz="261231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3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15" algn="l" defTabSz="26123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31" algn="l" defTabSz="26123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46" algn="l" defTabSz="26123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22462" algn="l" defTabSz="26123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53077" algn="l" defTabSz="26123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83693" algn="l" defTabSz="26123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08" algn="l" defTabSz="26123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44924" algn="l" defTabSz="26123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304800" y="73730"/>
            <a:ext cx="914400" cy="36576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sz="1400" dirty="0"/>
              <a:t>T1</a:t>
            </a:r>
            <a:endParaRPr lang="en-US" sz="1400" dirty="0"/>
          </a:p>
        </p:txBody>
      </p:sp>
      <p:sp>
        <p:nvSpPr>
          <p:cNvPr id="43" name="Oval 42"/>
          <p:cNvSpPr/>
          <p:nvPr/>
        </p:nvSpPr>
        <p:spPr>
          <a:xfrm>
            <a:off x="1638300" y="762159"/>
            <a:ext cx="914400" cy="36576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sz="1400" dirty="0"/>
              <a:t>T2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2933700" y="73730"/>
            <a:ext cx="914400" cy="36576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sz="1400" dirty="0"/>
              <a:t>T3</a:t>
            </a:r>
            <a:endParaRPr lang="en-US" sz="1400" dirty="0"/>
          </a:p>
        </p:txBody>
      </p:sp>
      <p:cxnSp>
        <p:nvCxnSpPr>
          <p:cNvPr id="45" name="Curved Connector 44"/>
          <p:cNvCxnSpPr>
            <a:stCxn id="43" idx="6"/>
            <a:endCxn id="44" idx="4"/>
          </p:cNvCxnSpPr>
          <p:nvPr/>
        </p:nvCxnSpPr>
        <p:spPr>
          <a:xfrm flipV="1">
            <a:off x="2552700" y="439492"/>
            <a:ext cx="838200" cy="50554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4" idx="2"/>
            <a:endCxn id="42" idx="6"/>
          </p:cNvCxnSpPr>
          <p:nvPr/>
        </p:nvCxnSpPr>
        <p:spPr>
          <a:xfrm rot="10800000">
            <a:off x="1219200" y="256610"/>
            <a:ext cx="1714500" cy="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2" idx="4"/>
            <a:endCxn id="43" idx="2"/>
          </p:cNvCxnSpPr>
          <p:nvPr/>
        </p:nvCxnSpPr>
        <p:spPr>
          <a:xfrm rot="16200000" flipH="1">
            <a:off x="947375" y="254113"/>
            <a:ext cx="505549" cy="876300"/>
          </a:xfrm>
          <a:prstGeom prst="curvedConnector2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0008227">
            <a:off x="2872860" y="667802"/>
            <a:ext cx="423502" cy="2154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91434" tIns="0" rIns="91434" bIns="0" rtlCol="0">
            <a:spAutoFit/>
          </a:bodyPr>
          <a:lstStyle/>
          <a:p>
            <a:r>
              <a:rPr lang="en-US" sz="1400" dirty="0"/>
              <a:t>r:w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 rot="1479272">
            <a:off x="891660" y="672831"/>
            <a:ext cx="423502" cy="2154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91434" tIns="0" rIns="91434" bIns="0" rtlCol="0">
            <a:spAutoFit/>
          </a:bodyPr>
          <a:lstStyle/>
          <a:p>
            <a:r>
              <a:rPr lang="en-US" sz="1400" dirty="0"/>
              <a:t>r:w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651848" y="149930"/>
            <a:ext cx="929859" cy="2154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91434" tIns="0" rIns="91434" bIns="0" rtlCol="0">
            <a:spAutoFit/>
          </a:bodyPr>
          <a:lstStyle/>
          <a:p>
            <a:pPr algn="ctr"/>
            <a:r>
              <a:rPr lang="en-US" sz="1400" dirty="0"/>
              <a:t>(more </a:t>
            </a:r>
            <a:r>
              <a:rPr lang="en-US" sz="1400" dirty="0" err="1"/>
              <a:t>txs</a:t>
            </a:r>
            <a:r>
              <a:rPr lang="en-US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014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Tianzheng Wang</dc:creator>
  <cp:lastModifiedBy>Tianzheng Wang</cp:lastModifiedBy>
  <cp:revision>17</cp:revision>
  <dcterms:created xsi:type="dcterms:W3CDTF">2015-03-23T12:48:57Z</dcterms:created>
  <dcterms:modified xsi:type="dcterms:W3CDTF">2015-03-23T13:10:15Z</dcterms:modified>
</cp:coreProperties>
</file>