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4365" y="1899285"/>
            <a:ext cx="10515600" cy="2813685"/>
          </a:xfrm>
        </p:spPr>
        <p:txBody>
          <a:bodyPr/>
          <a:p>
            <a:r>
              <a:rPr lang="en-US" altLang="zh-CN"/>
              <a:t>				</a:t>
            </a:r>
            <a:r>
              <a:rPr lang="en-US" altLang="zh-CN" sz="8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r>
              <a:rPr lang="zh-CN" altLang="en-US" sz="8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继承</a:t>
            </a:r>
            <a:endParaRPr lang="zh-CN" altLang="en-US" sz="8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3）继承中的方法重写，super关键字以及构造方法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方法重写（</a:t>
            </a:r>
            <a:r>
              <a:rPr lang="en-US" altLang="zh-CN"/>
              <a:t>Method Overriding</a:t>
            </a:r>
            <a:r>
              <a:rPr lang="zh-CN" altLang="en-US"/>
              <a:t>）: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1.在子类中可以根据需要从父类中继承来的方法进行重写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2.重写方法必须和被重写方法具有相同方法名称，参数列表和返回类型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3.重写方法不能使用比被重写方法更严格的访问控制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63270"/>
            <a:ext cx="10515600" cy="5414010"/>
          </a:xfrm>
        </p:spPr>
        <p:txBody>
          <a:bodyPr/>
          <a:p>
            <a:r>
              <a:rPr lang="zh-CN" altLang="en-US"/>
              <a:t>在Person类中加入：</a:t>
            </a:r>
            <a:endParaRPr lang="zh-CN" altLang="en-US"/>
          </a:p>
          <a:p>
            <a:r>
              <a:rPr lang="zh-CN" altLang="en-US"/>
              <a:t>public String getInfo() {</a:t>
            </a:r>
            <a:endParaRPr lang="zh-CN" altLang="en-US"/>
          </a:p>
          <a:p>
            <a:r>
              <a:rPr lang="zh-CN" altLang="en-US"/>
              <a:t>		return "name:"+""+name+"\n"+"age:"+""+age;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在Student类中加入：</a:t>
            </a:r>
            <a:endParaRPr lang="zh-CN" altLang="en-US"/>
          </a:p>
          <a:p>
            <a:r>
              <a:rPr lang="zh-CN" altLang="en-US"/>
              <a:t>public String getInfo() {</a:t>
            </a:r>
            <a:endParaRPr lang="zh-CN" altLang="en-US"/>
          </a:p>
          <a:p>
            <a:r>
              <a:rPr lang="zh-CN" altLang="en-US"/>
              <a:t>		return "name:"+""+getName()+"\n"+"age:"+""+getAge()+"\nschool:"+""+getSchool();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965" y="-208915"/>
            <a:ext cx="10515600" cy="1325563"/>
          </a:xfrm>
        </p:spPr>
        <p:txBody>
          <a:bodyPr/>
          <a:p>
            <a:r>
              <a:rPr lang="zh-CN" altLang="en-US">
                <a:sym typeface="+mn-ea"/>
              </a:rPr>
              <a:t>Super关键字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5965" y="826770"/>
            <a:ext cx="10515600" cy="581152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2000"/>
              <a:t>使用super来引用父类的成分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在Person类中加入：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public void setWeight(int i) 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	weight = i;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在Student类中加入：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public int weight;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public void setWeight(int i) 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	super.setWeight(i);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	weight = 100;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	System.out.println(weight);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	System.out.println(super.weight);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在主方法中调用</a:t>
            </a:r>
            <a:endParaRPr lang="zh-CN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内存分析: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继承中的构造方法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8415"/>
            <a:ext cx="10515600" cy="541464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/>
              <a:t>继承中的构造方法，由于创建子类对象时是也创建了一个父类对象，因此，构造方法也需要必须定义。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原则：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1.子类的构造的过程中必须调用其父类的构造方法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2.子类可以在自己的构造方法中使用super（）调用父类的构造方法。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1）使用this（）调用本类的另外的构造方法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2）如果调用super，必须写在子类构造方法的第一行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3.如果子类的构造方法中没有显示地调用父类构造方法，则系统默认父类无参数的构造方法。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4.如果子类构造方法中即没有显示调用父类构造方法，而父类中又没有无参的构造方法，则编译出错。（在eclipse中出错，直接编译是可以的，因为直接编译时会默认有一个构造方法，在eclipse中不默认）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7060" y="115570"/>
            <a:ext cx="10515600" cy="647700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/>
              <a:t>public Person()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name = "Frank";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public Person(int i,int h)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age = i;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height = h;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public Student(String s)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school = s;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public Student(int w, int h,String s)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super(w,h);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name = s;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}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69595"/>
            <a:ext cx="10515600" cy="56076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创建一个主类，名称为InheritTest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public class InheritTest {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	public static void main(String[] args)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		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}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68985" y="531495"/>
            <a:ext cx="10488295" cy="5169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 sz="2400"/>
              <a:t>继承Inheritance的概念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·继承是java面向对象编程技术的一块基石，因为它允许创建分等级层次的类。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·继承就是子类继承父类的特征和行为，使得子类对象（实例）具有父类的实例域和方法，或子类从父类继承方法，使得子类具有父类相同的行为。</a:t>
            </a:r>
            <a:endParaRPr lang="zh-CN" altLang="en-US" sz="2400"/>
          </a:p>
          <a:p>
            <a:r>
              <a:rPr lang="zh-CN" altLang="en-US" sz="2400"/>
              <a:t> </a:t>
            </a:r>
            <a:endParaRPr lang="zh-CN" altLang="en-US" sz="2400"/>
          </a:p>
          <a:p>
            <a:r>
              <a:rPr lang="zh-CN" altLang="en-US" sz="2400"/>
              <a:t>·什么  是   什么：Is-a 的关系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·人类，子类可以是教师，学生，男生，女生。通过继承，子类（subclass）自动拥有父类（superclass）的所有成员（成员变量和方法）。Java只能拥有单继承，一个子类只能继承一个父类，一个父类可以拥有多个子类。但是现实情况下会需要多重继承的概念，这时使用接口。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475" y="15240"/>
            <a:ext cx="10515600" cy="629158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600"/>
              <a:t>创建一个java类，名为Person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public class Person{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private int age;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              int height;前面未加访问修饰符，成员变量为default类型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protected String name;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public int weight;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public void setName(String n) {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	name = n;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}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public void setAge(int i) {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	age = i;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}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public String getName() {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	return this.name;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}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public int getAge() {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	return this.age;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}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}</a:t>
            </a:r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755"/>
            <a:ext cx="10515600" cy="5978525"/>
          </a:xfrm>
        </p:spPr>
        <p:txBody>
          <a:bodyPr/>
          <a:p>
            <a:pPr marL="0" indent="0">
              <a:buNone/>
            </a:pPr>
            <a:r>
              <a:rPr lang="zh-CN" altLang="en-US"/>
              <a:t>利用</a:t>
            </a:r>
            <a:r>
              <a:rPr lang="en-US" altLang="zh-CN"/>
              <a:t>extends</a:t>
            </a:r>
            <a:r>
              <a:rPr lang="zh-CN" altLang="en-US"/>
              <a:t>关键字创建一个</a:t>
            </a:r>
            <a:r>
              <a:rPr lang="en-US" altLang="zh-CN"/>
              <a:t>Person</a:t>
            </a:r>
            <a:r>
              <a:rPr lang="zh-CN" altLang="en-US"/>
              <a:t>的子类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class Student extends Person{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private String school;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public String getSchool()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return school;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public void setSchool(String s)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school = s;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3605" y="97155"/>
            <a:ext cx="10515600" cy="1325563"/>
          </a:xfrm>
        </p:spPr>
        <p:txBody>
          <a:bodyPr/>
          <a:p>
            <a:r>
              <a:rPr lang="zh-CN" altLang="en-US"/>
              <a:t>内存分析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3605" y="742950"/>
            <a:ext cx="10515600" cy="1680845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子类对象内部有一个父类对象。子类对象比父类对象要大，因为父类有的它都有，它还自己多了东西。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2）访问控制</a:t>
            </a:r>
            <a:endParaRPr lang="zh-CN" altLang="en-US"/>
          </a:p>
        </p:txBody>
      </p:sp>
      <p:pic>
        <p:nvPicPr>
          <p:cNvPr id="19" name="图片 19" descr="http://images2015.cnblogs.com/blog/690292/201609/690292-20160923095944481-1758567758.png"/>
          <p:cNvPicPr>
            <a:picLocks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989965" y="1443990"/>
            <a:ext cx="6727825" cy="498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2575"/>
            <a:ext cx="10515600" cy="639318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/>
              <a:t>Person</a:t>
            </a:r>
            <a:r>
              <a:rPr lang="zh-CN" altLang="en-US"/>
              <a:t>类中加入成员变量：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int height;//前面未加访问修饰符，成员变量为default类型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public int weight;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在主方法中逐行加入：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System.out.println(s1.weight);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System.out.println(s1.height);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System.out.println(s1.name);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System.out.println(s1.age);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在Student类中加入：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public int changeAge(int i)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return age+i;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因此，重点注意private。继承会继承此成员变量，但是不能访问。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为什么在主方法中调用getAge方法可以获得对象的</a:t>
            </a:r>
            <a:r>
              <a:rPr lang="en-US" altLang="zh-CN"/>
              <a:t>age</a:t>
            </a:r>
            <a:r>
              <a:rPr lang="zh-CN" altLang="en-US"/>
              <a:t>属性</a:t>
            </a:r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3065"/>
            <a:ext cx="10515600" cy="578421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Public class和default class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在相同src下创建一个新包，取名为InheritTest2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import Person类：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import ExtendTest.Person;;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public class Teacher extends Person{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public int changeHeight()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return height+3;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因为Person类中的height是default，因此changeHeight方法不能访问。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将Person 类中的public去掉，发现</a:t>
            </a:r>
            <a:r>
              <a:rPr lang="en-US" altLang="zh-CN"/>
              <a:t>import</a:t>
            </a:r>
            <a:r>
              <a:rPr lang="zh-CN" altLang="en-US"/>
              <a:t>错误，</a:t>
            </a:r>
            <a:r>
              <a:rPr lang="zh-CN" altLang="en-US"/>
              <a:t>不能访问。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2600</Words>
  <Application>WPS 演示</Application>
  <PresentationFormat>宽屏</PresentationFormat>
  <Paragraphs>147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Frank</dc:creator>
  <cp:lastModifiedBy>Frank</cp:lastModifiedBy>
  <cp:revision>9</cp:revision>
  <dcterms:created xsi:type="dcterms:W3CDTF">2017-11-28T05:50:34Z</dcterms:created>
  <dcterms:modified xsi:type="dcterms:W3CDTF">2017-11-28T11:21:48Z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