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_________</a:t>
            </a:r>
          </a:p>
          <a:p>
            <a:r>
              <a:rPr lang="en-US" dirty="0"/>
              <a:t>Your GT Username: 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_______</a:t>
            </a:r>
          </a:p>
          <a:p>
            <a:pPr lvl="1"/>
            <a:r>
              <a:rPr lang="en-US" dirty="0"/>
              <a:t>Average accuracy: _______</a:t>
            </a:r>
          </a:p>
          <a:p>
            <a:pPr lvl="1"/>
            <a:r>
              <a:rPr lang="en-US" dirty="0"/>
              <a:t>Standard deviation: ________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_______</a:t>
            </a:r>
          </a:p>
          <a:p>
            <a:pPr lvl="1"/>
            <a:r>
              <a:rPr lang="en-US" dirty="0"/>
              <a:t>Average accuracy: ________</a:t>
            </a:r>
          </a:p>
          <a:p>
            <a:pPr lvl="1"/>
            <a:r>
              <a:rPr lang="en-US" dirty="0"/>
              <a:t>Standard deviation: ________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15458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[attach your image/graph here]</a:t>
            </a:r>
          </a:p>
        </p:txBody>
      </p:sp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Dang, Ha H</cp:lastModifiedBy>
  <cp:revision>13</cp:revision>
  <dcterms:created xsi:type="dcterms:W3CDTF">2022-11-05T15:55:17Z</dcterms:created>
  <dcterms:modified xsi:type="dcterms:W3CDTF">2022-11-07T20:04:35Z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