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3ECC-670A-4153-A6D4-0F14A18194C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FB03-4B5C-4661-8968-5EF0CDF0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rupatunga.github.io/convolution-2/" TargetMode="External"/><Relationship Id="rId2" Type="http://schemas.openxmlformats.org/officeDocument/2006/relationships/hyperlink" Target="https://nrupatunga.github.io/2016/05/14/convolution-arithmetic-in-deep-learning-part-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Segmentation </a:t>
            </a:r>
            <a:r>
              <a:rPr lang="en-US" dirty="0" smtClean="0"/>
              <a:t>with </a:t>
            </a: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4633"/>
            <a:ext cx="9144000" cy="1655762"/>
          </a:xfrm>
        </p:spPr>
        <p:txBody>
          <a:bodyPr/>
          <a:lstStyle/>
          <a:p>
            <a:r>
              <a:rPr lang="en-US" dirty="0" smtClean="0"/>
              <a:t>CMPUT 328</a:t>
            </a:r>
          </a:p>
          <a:p>
            <a:r>
              <a:rPr lang="en-US" dirty="0" smtClean="0"/>
              <a:t>Nilanjan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transpose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352" y="2644346"/>
            <a:ext cx="105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Roughly speaking, the size of the output of conv-trans layer would be determined by the following relationship: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4649" y="3723503"/>
            <a:ext cx="4056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 = conv(input, kernel, stride)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nput = </a:t>
            </a:r>
            <a:r>
              <a:rPr lang="en-US" dirty="0" err="1" smtClean="0">
                <a:solidFill>
                  <a:srgbClr val="FF0000"/>
                </a:solidFill>
              </a:rPr>
              <a:t>conv_trans</a:t>
            </a:r>
            <a:r>
              <a:rPr lang="en-US" dirty="0" smtClean="0">
                <a:solidFill>
                  <a:srgbClr val="FF0000"/>
                </a:solidFill>
              </a:rPr>
              <a:t>(output, kernel, stride)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Up-Down Arrow 5"/>
          <p:cNvSpPr/>
          <p:nvPr/>
        </p:nvSpPr>
        <p:spPr>
          <a:xfrm>
            <a:off x="5467417" y="4226011"/>
            <a:ext cx="315546" cy="8155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21195" y="2693312"/>
            <a:ext cx="455141" cy="1622854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061" y="2581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00" y="3448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861" y="431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2016220" y="2666461"/>
            <a:ext cx="388565" cy="1438188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8816" y="4131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3644300" y="2879013"/>
            <a:ext cx="403693" cy="999697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69535" y="3883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4946979" y="2998204"/>
            <a:ext cx="403693" cy="761315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9960" y="3756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6615058" y="3077870"/>
            <a:ext cx="403693" cy="547384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94376" y="3700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20579" y="3378862"/>
            <a:ext cx="108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6414" y="3046248"/>
            <a:ext cx="88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</a:t>
            </a:r>
          </a:p>
          <a:p>
            <a:r>
              <a:rPr lang="en-US" dirty="0" smtClean="0"/>
              <a:t>2 filters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1"/>
            <a:endCxn id="28" idx="3"/>
          </p:cNvCxnSpPr>
          <p:nvPr/>
        </p:nvCxnSpPr>
        <p:spPr>
          <a:xfrm>
            <a:off x="2437683" y="3392248"/>
            <a:ext cx="117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7683" y="306908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30" idx="3"/>
          </p:cNvCxnSpPr>
          <p:nvPr/>
        </p:nvCxnSpPr>
        <p:spPr>
          <a:xfrm>
            <a:off x="4022854" y="3438017"/>
            <a:ext cx="883986" cy="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20122" y="3121018"/>
            <a:ext cx="88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</a:t>
            </a:r>
          </a:p>
          <a:p>
            <a:r>
              <a:rPr lang="en-US" dirty="0" smtClean="0"/>
              <a:t>4 filters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2" idx="3"/>
          </p:cNvCxnSpPr>
          <p:nvPr/>
        </p:nvCxnSpPr>
        <p:spPr>
          <a:xfrm flipV="1">
            <a:off x="5392974" y="3433428"/>
            <a:ext cx="1153462" cy="1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72717" y="311026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786525" y="3330105"/>
            <a:ext cx="870123" cy="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66853" y="2946564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05275" y="3053960"/>
            <a:ext cx="72263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Conv-</a:t>
            </a:r>
          </a:p>
          <a:p>
            <a:r>
              <a:rPr lang="en-US" dirty="0" smtClean="0"/>
              <a:t>trans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072930" y="3427997"/>
            <a:ext cx="93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10304492" y="2431991"/>
            <a:ext cx="455141" cy="1622854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113358" y="2320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944297" y="318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212158" y="405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Cube 40"/>
          <p:cNvSpPr/>
          <p:nvPr/>
        </p:nvSpPr>
        <p:spPr>
          <a:xfrm>
            <a:off x="11702815" y="2431991"/>
            <a:ext cx="455141" cy="1622854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511681" y="2320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342620" y="318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610481" y="405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82978" y="3064368"/>
            <a:ext cx="72263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Conv-</a:t>
            </a:r>
          </a:p>
          <a:p>
            <a:r>
              <a:rPr lang="en-US" dirty="0" smtClean="0"/>
              <a:t>trans</a:t>
            </a:r>
          </a:p>
        </p:txBody>
      </p:sp>
      <p:sp>
        <p:nvSpPr>
          <p:cNvPr id="50" name="Oval 49"/>
          <p:cNvSpPr/>
          <p:nvPr/>
        </p:nvSpPr>
        <p:spPr>
          <a:xfrm>
            <a:off x="8610453" y="3255922"/>
            <a:ext cx="3212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871221" y="3818119"/>
            <a:ext cx="1035619" cy="94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222232" y="3633455"/>
            <a:ext cx="541639" cy="114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15586" y="4391203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Skip connection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9" idx="1"/>
          </p:cNvCxnSpPr>
          <p:nvPr/>
        </p:nvCxnSpPr>
        <p:spPr>
          <a:xfrm flipV="1">
            <a:off x="8938408" y="3387534"/>
            <a:ext cx="144570" cy="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9" idx="1"/>
          </p:cNvCxnSpPr>
          <p:nvPr/>
        </p:nvCxnSpPr>
        <p:spPr>
          <a:xfrm>
            <a:off x="9815868" y="3362541"/>
            <a:ext cx="128429" cy="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87508" y="1707978"/>
            <a:ext cx="841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this architecture and train; then segment the flower image with this architecture.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32561" y="3416915"/>
            <a:ext cx="164859" cy="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12171" y="4771682"/>
            <a:ext cx="3315392" cy="1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08679" y="389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Cube 58"/>
          <p:cNvSpPr/>
          <p:nvPr/>
        </p:nvSpPr>
        <p:spPr>
          <a:xfrm>
            <a:off x="8002389" y="2883961"/>
            <a:ext cx="403693" cy="999697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will look at two notebooks semantic segmentation</a:t>
            </a:r>
          </a:p>
          <a:p>
            <a:r>
              <a:rPr lang="en-US" dirty="0" smtClean="0"/>
              <a:t>For simplicity, we will do 2-class segmentation: foreground and background segmentation for a “flower.jpg” image</a:t>
            </a:r>
          </a:p>
          <a:p>
            <a:r>
              <a:rPr lang="en-US" dirty="0" smtClean="0"/>
              <a:t>Our first attempt will be to train a </a:t>
            </a:r>
            <a:r>
              <a:rPr lang="en-US" dirty="0" err="1" smtClean="0"/>
              <a:t>convnet</a:t>
            </a:r>
            <a:r>
              <a:rPr lang="en-US" dirty="0" smtClean="0"/>
              <a:t> on classification task and then use it for segmentation</a:t>
            </a:r>
          </a:p>
          <a:p>
            <a:pPr lvl="1"/>
            <a:r>
              <a:rPr lang="en-US" dirty="0" smtClean="0"/>
              <a:t>In this process, we will learn one important feature: using a convolution in place of a fully connected layer</a:t>
            </a:r>
          </a:p>
          <a:p>
            <a:pPr lvl="1"/>
            <a:r>
              <a:rPr lang="en-US" dirty="0" smtClean="0"/>
              <a:t>The advantage of using a fully convolutional layer is that the network can accept an image of any size as an input</a:t>
            </a:r>
          </a:p>
          <a:p>
            <a:r>
              <a:rPr lang="en-US" dirty="0" smtClean="0"/>
              <a:t>One limitation of applying a classification convent for segmentation is that the output would be smaller in size than the input</a:t>
            </a:r>
          </a:p>
          <a:p>
            <a:r>
              <a:rPr lang="en-US" dirty="0" smtClean="0"/>
              <a:t>Our next attempt will overcome this low-resolution issue by introducing an important type of convolution operation called “transposed convolution” (aka “</a:t>
            </a:r>
            <a:r>
              <a:rPr lang="en-US" dirty="0" err="1" smtClean="0"/>
              <a:t>upsampling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We will also learn about an important aspect about </a:t>
            </a:r>
            <a:r>
              <a:rPr lang="en-US" i="1" dirty="0" smtClean="0"/>
              <a:t>labels</a:t>
            </a:r>
            <a:r>
              <a:rPr lang="en-US" dirty="0" smtClean="0"/>
              <a:t> in training a “segmentation net” that is different from training a “classification net”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smtClean="0"/>
              <a:t>segmentation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8" y="3537251"/>
            <a:ext cx="2452252" cy="1636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8584" y="2108886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lab we will do the simplest type of segmentation: foreground and background segmentation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4221" y="5296930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Flower image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720281" y="4110681"/>
            <a:ext cx="1894703" cy="244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30237" y="3537251"/>
            <a:ext cx="14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Semantic </a:t>
            </a:r>
          </a:p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85" y="3537251"/>
            <a:ext cx="2452252" cy="16361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5253" y="5341439"/>
            <a:ext cx="306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Binary foreground-background</a:t>
            </a:r>
          </a:p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as image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95" t="31952" r="13176" b="11351"/>
          <a:stretch/>
        </p:blipFill>
        <p:spPr>
          <a:xfrm>
            <a:off x="1894703" y="2504302"/>
            <a:ext cx="6664273" cy="304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4087" y="1795849"/>
            <a:ext cx="722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dataset: 32-by-32-by-3 RGB images with positive or negative labels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8748584" y="2504302"/>
            <a:ext cx="593124" cy="1408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31316" y="3023971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examples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8748584" y="4143632"/>
            <a:ext cx="593124" cy="1408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31316" y="4663301"/>
            <a:ext cx="194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6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as image classification…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6778" y="1869990"/>
            <a:ext cx="34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a </a:t>
            </a:r>
            <a:r>
              <a:rPr lang="en-US" dirty="0" err="1" smtClean="0"/>
              <a:t>convnet</a:t>
            </a:r>
            <a:r>
              <a:rPr lang="en-US" dirty="0" smtClean="0"/>
              <a:t> on the training set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338816" y="2766967"/>
            <a:ext cx="455141" cy="1622854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682" y="2655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1379" y="3522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6482" y="4389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2341508" y="2739766"/>
            <a:ext cx="388565" cy="1438188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82056" y="2637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9023" y="3398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4401" y="417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4429523" y="2985100"/>
            <a:ext cx="403693" cy="999697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26631" y="2784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7038" y="3377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4758" y="3989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6183525" y="3188897"/>
            <a:ext cx="403693" cy="761315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07154" y="2997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8795" y="3453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16506" y="391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8105947" y="3162202"/>
            <a:ext cx="403693" cy="547384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29465" y="2998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62540" y="3410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31530" y="3698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64345" y="2622759"/>
            <a:ext cx="79475" cy="157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353239" y="4168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44099" y="38652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609440" y="3239253"/>
            <a:ext cx="68426" cy="3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92810" y="3698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05022" y="323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8200" y="3452517"/>
            <a:ext cx="108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4035" y="3119903"/>
            <a:ext cx="101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5x5 conv</a:t>
            </a:r>
          </a:p>
          <a:p>
            <a:r>
              <a:rPr lang="en-US" dirty="0" smtClean="0"/>
              <a:t>2 filters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6704" y="3452517"/>
            <a:ext cx="1361770" cy="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731" y="3133289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maxpool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42" idx="3"/>
          </p:cNvCxnSpPr>
          <p:nvPr/>
        </p:nvCxnSpPr>
        <p:spPr>
          <a:xfrm>
            <a:off x="4906495" y="3470637"/>
            <a:ext cx="1008122" cy="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3763" y="3153638"/>
            <a:ext cx="101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5x5 conv</a:t>
            </a:r>
          </a:p>
          <a:p>
            <a:r>
              <a:rPr lang="en-US" dirty="0" smtClean="0"/>
              <a:t>4 filters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639424" y="3461588"/>
            <a:ext cx="1361770" cy="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19167" y="3133289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maxpool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34563" y="3099198"/>
            <a:ext cx="80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575873" y="3439163"/>
            <a:ext cx="840351" cy="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61672" y="3097178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3"/>
          </p:cNvCxnSpPr>
          <p:nvPr/>
        </p:nvCxnSpPr>
        <p:spPr>
          <a:xfrm>
            <a:off x="9634307" y="3420344"/>
            <a:ext cx="69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942624" y="3235939"/>
            <a:ext cx="68426" cy="3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1825994" y="3695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638206" y="3235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794496" y="3410157"/>
            <a:ext cx="870123" cy="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43180" y="3089631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66592" y="5586464"/>
            <a:ext cx="588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classification net can only take a fixed size input image.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9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as image classification…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6778" y="1869990"/>
            <a:ext cx="506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convert the dense layer to a convolution layer: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338816" y="2766967"/>
            <a:ext cx="455141" cy="1622854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682" y="2655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1379" y="3522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6482" y="4389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2341508" y="2739766"/>
            <a:ext cx="388565" cy="1438188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82056" y="2637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9023" y="3398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4401" y="417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4429523" y="2985100"/>
            <a:ext cx="403693" cy="999697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26631" y="2784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7038" y="3377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4758" y="3989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6183525" y="3155945"/>
            <a:ext cx="403693" cy="761315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07154" y="2997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8795" y="3453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16506" y="391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8105947" y="3162202"/>
            <a:ext cx="403693" cy="547384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29465" y="2998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62540" y="3410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31530" y="3698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33808" y="3153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95589" y="3537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8200" y="3452517"/>
            <a:ext cx="108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4035" y="3119903"/>
            <a:ext cx="101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5x5 conv</a:t>
            </a:r>
          </a:p>
          <a:p>
            <a:r>
              <a:rPr lang="en-US" dirty="0" smtClean="0"/>
              <a:t>2 filters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6704" y="3452517"/>
            <a:ext cx="1361770" cy="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731" y="3133289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maxpool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42" idx="3"/>
          </p:cNvCxnSpPr>
          <p:nvPr/>
        </p:nvCxnSpPr>
        <p:spPr>
          <a:xfrm>
            <a:off x="4906495" y="3470637"/>
            <a:ext cx="1008122" cy="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3763" y="3153638"/>
            <a:ext cx="101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5x5 conv</a:t>
            </a:r>
          </a:p>
          <a:p>
            <a:r>
              <a:rPr lang="en-US" dirty="0" smtClean="0"/>
              <a:t>4 filters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639424" y="3461588"/>
            <a:ext cx="1361770" cy="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19167" y="3133289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maxpool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238880" y="3443067"/>
            <a:ext cx="870123" cy="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141178" y="3050246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31896" y="5039130"/>
            <a:ext cx="6175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This classification net can take an input of any width and height.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But, output image will have approximately 4x lower resolution.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01236" y="3096413"/>
            <a:ext cx="101085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5x5 conv</a:t>
            </a:r>
          </a:p>
          <a:p>
            <a:r>
              <a:rPr lang="en-US" dirty="0" smtClean="0"/>
              <a:t>2 filters</a:t>
            </a:r>
            <a:endParaRPr lang="en-US" dirty="0"/>
          </a:p>
        </p:txBody>
      </p:sp>
      <p:sp>
        <p:nvSpPr>
          <p:cNvPr id="54" name="Cube 53"/>
          <p:cNvSpPr/>
          <p:nvPr/>
        </p:nvSpPr>
        <p:spPr>
          <a:xfrm>
            <a:off x="9733265" y="3285162"/>
            <a:ext cx="265340" cy="228123"/>
          </a:xfrm>
          <a:prstGeom prst="cube">
            <a:avLst>
              <a:gd name="adj" fmla="val 3269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754703" y="2891116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362577" y="3229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1098837" y="3558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4" name="Cube 63"/>
          <p:cNvSpPr/>
          <p:nvPr/>
        </p:nvSpPr>
        <p:spPr>
          <a:xfrm>
            <a:off x="11160639" y="3329469"/>
            <a:ext cx="265340" cy="228123"/>
          </a:xfrm>
          <a:prstGeom prst="cube">
            <a:avLst>
              <a:gd name="adj" fmla="val 3269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1200647" y="3005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498760" y="3398476"/>
            <a:ext cx="1215806" cy="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9853" y="6253708"/>
            <a:ext cx="524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go through “</a:t>
            </a:r>
            <a:r>
              <a:rPr lang="en-US" dirty="0" err="1" smtClean="0"/>
              <a:t>ImSegFromClassification</a:t>
            </a:r>
            <a:r>
              <a:rPr lang="en-US" dirty="0" smtClean="0"/>
              <a:t>”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using convolution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transpose is a type of convolution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https://nrupatunga.github.io/2016/05/14/convolution-arithmetic-in-deep-learning-part-1/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https://nrupatunga.github.io/convolution-2/</a:t>
            </a:r>
            <a:endParaRPr lang="en-US" dirty="0" smtClean="0"/>
          </a:p>
          <a:p>
            <a:r>
              <a:rPr lang="en-US" dirty="0" smtClean="0"/>
              <a:t>Convolution transpose is more commonly known as “</a:t>
            </a:r>
            <a:r>
              <a:rPr lang="en-US" dirty="0" err="1" smtClean="0"/>
              <a:t>upsampling</a:t>
            </a:r>
            <a:r>
              <a:rPr lang="en-US" dirty="0" smtClean="0"/>
              <a:t>” layer</a:t>
            </a:r>
          </a:p>
          <a:p>
            <a:r>
              <a:rPr lang="en-US" dirty="0" smtClean="0"/>
              <a:t>Let’s call this net “Segmentation Net”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45" y="179862"/>
            <a:ext cx="10515600" cy="1325563"/>
          </a:xfrm>
        </p:spPr>
        <p:txBody>
          <a:bodyPr/>
          <a:lstStyle/>
          <a:p>
            <a:r>
              <a:rPr lang="en-US" dirty="0" smtClean="0"/>
              <a:t>Training set for segmentation 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43" t="31111" r="13716" b="8228"/>
          <a:stretch/>
        </p:blipFill>
        <p:spPr>
          <a:xfrm>
            <a:off x="1013254" y="1952368"/>
            <a:ext cx="8295503" cy="4160108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9448800" y="1952368"/>
            <a:ext cx="799070" cy="1960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87913" y="2748004"/>
            <a:ext cx="164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images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9457038" y="4151871"/>
            <a:ext cx="799070" cy="1960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6151" y="4947507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images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0501" y="6351374"/>
            <a:ext cx="72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training image has a corresponding label image of same height and width.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3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net architecture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21195" y="2693312"/>
            <a:ext cx="455141" cy="1622854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061" y="2581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00" y="3448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61" y="431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2423887" y="2666111"/>
            <a:ext cx="388565" cy="1438188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64435" y="2563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1402" y="33253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26780" y="4102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4511902" y="2911445"/>
            <a:ext cx="403693" cy="999697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09010" y="2710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9417" y="330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37137" y="3916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6265904" y="3082290"/>
            <a:ext cx="403693" cy="761315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89533" y="2923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1174" y="33797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98885" y="3840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8188326" y="3088547"/>
            <a:ext cx="403693" cy="547384"/>
          </a:xfrm>
          <a:prstGeom prst="cube">
            <a:avLst>
              <a:gd name="adj" fmla="val 4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11844" y="2924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44919" y="3336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3909" y="3624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20579" y="3378862"/>
            <a:ext cx="108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6414" y="3046248"/>
            <a:ext cx="101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5x5 conv</a:t>
            </a:r>
          </a:p>
          <a:p>
            <a:r>
              <a:rPr lang="en-US" dirty="0" smtClean="0"/>
              <a:t>2 filters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69083" y="3378862"/>
            <a:ext cx="1361770" cy="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33110" y="3059634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maxpool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31" idx="3"/>
          </p:cNvCxnSpPr>
          <p:nvPr/>
        </p:nvCxnSpPr>
        <p:spPr>
          <a:xfrm>
            <a:off x="4988874" y="3396982"/>
            <a:ext cx="1008122" cy="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86142" y="3079983"/>
            <a:ext cx="101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conv</a:t>
            </a:r>
          </a:p>
          <a:p>
            <a:r>
              <a:rPr lang="en-US" dirty="0" smtClean="0"/>
              <a:t>4 filters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21803" y="3387933"/>
            <a:ext cx="1361770" cy="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1546" y="3059634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maxpool</a:t>
            </a:r>
            <a:endParaRPr lang="en-US" dirty="0" smtClean="0"/>
          </a:p>
          <a:p>
            <a:r>
              <a:rPr lang="en-US" dirty="0" smtClean="0"/>
              <a:t>Stride 2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37706" y="5789249"/>
            <a:ext cx="870123" cy="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04786" y="5180847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49019" y="2980684"/>
            <a:ext cx="128489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Conv-trans</a:t>
            </a:r>
          </a:p>
          <a:p>
            <a:r>
              <a:rPr lang="en-US" dirty="0" smtClean="0"/>
              <a:t>3x3,</a:t>
            </a:r>
          </a:p>
          <a:p>
            <a:r>
              <a:rPr lang="en-US" dirty="0" smtClean="0"/>
              <a:t>4</a:t>
            </a:r>
            <a:r>
              <a:rPr lang="en-US" dirty="0" smtClean="0"/>
              <a:t> filters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tride </a:t>
            </a:r>
            <a:r>
              <a:rPr lang="en-US" dirty="0" smtClean="0"/>
              <a:t>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81139" y="3325539"/>
            <a:ext cx="1592891" cy="1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be 43"/>
          <p:cNvSpPr/>
          <p:nvPr/>
        </p:nvSpPr>
        <p:spPr>
          <a:xfrm>
            <a:off x="10266365" y="2693312"/>
            <a:ext cx="393398" cy="1300887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992397" y="24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906169" y="3448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174030" y="431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Cube 48"/>
          <p:cNvSpPr/>
          <p:nvPr/>
        </p:nvSpPr>
        <p:spPr>
          <a:xfrm>
            <a:off x="6947968" y="5078141"/>
            <a:ext cx="455141" cy="1622854"/>
          </a:xfrm>
          <a:prstGeom prst="cube">
            <a:avLst>
              <a:gd name="adj" fmla="val 7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56834" y="4966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7773" y="58336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5634" y="670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05570" y="1557322"/>
            <a:ext cx="511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This network can take input of any height and width.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Output image does not lose resolution!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5782" y="5166627"/>
            <a:ext cx="1545757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Conv-trans</a:t>
            </a:r>
          </a:p>
          <a:p>
            <a:r>
              <a:rPr lang="en-US" dirty="0" smtClean="0"/>
              <a:t>3x3,</a:t>
            </a:r>
          </a:p>
          <a:p>
            <a:r>
              <a:rPr lang="en-US" dirty="0" smtClean="0"/>
              <a:t>2</a:t>
            </a:r>
            <a:r>
              <a:rPr lang="en-US" dirty="0" smtClean="0"/>
              <a:t> filters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tride </a:t>
            </a:r>
            <a:r>
              <a:rPr lang="en-US" dirty="0" smtClean="0"/>
              <a:t>3</a:t>
            </a:r>
          </a:p>
          <a:p>
            <a:r>
              <a:rPr lang="en-US" dirty="0" smtClean="0"/>
              <a:t>Output pad 1</a:t>
            </a:r>
            <a:endParaRPr lang="en-US" dirty="0" smtClean="0"/>
          </a:p>
        </p:txBody>
      </p:sp>
      <p:cxnSp>
        <p:nvCxnSpPr>
          <p:cNvPr id="24" name="Straight Arrow Connector 23"/>
          <p:cNvCxnSpPr>
            <a:stCxn id="44" idx="4"/>
            <a:endCxn id="48" idx="0"/>
          </p:cNvCxnSpPr>
          <p:nvPr/>
        </p:nvCxnSpPr>
        <p:spPr>
          <a:xfrm flipH="1">
            <a:off x="5218661" y="3481547"/>
            <a:ext cx="5165519" cy="16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599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Semantic Segmentation with PyTorch</vt:lpstr>
      <vt:lpstr>Agenda</vt:lpstr>
      <vt:lpstr>Semantic segmentation example</vt:lpstr>
      <vt:lpstr>Segmentation as image classification</vt:lpstr>
      <vt:lpstr>Segmentation as image classification…</vt:lpstr>
      <vt:lpstr>Segmentation as image classification…</vt:lpstr>
      <vt:lpstr>Segmentation using convolution transpose</vt:lpstr>
      <vt:lpstr>Training set for segmentation net</vt:lpstr>
      <vt:lpstr>Segmentation net architecture</vt:lpstr>
      <vt:lpstr>Convolution transpose layer</vt:lpstr>
      <vt:lpstr>Exercise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 in TF</dc:title>
  <dc:creator>Windows User</dc:creator>
  <cp:lastModifiedBy>Nilanjan</cp:lastModifiedBy>
  <cp:revision>42</cp:revision>
  <dcterms:created xsi:type="dcterms:W3CDTF">2017-11-01T16:06:32Z</dcterms:created>
  <dcterms:modified xsi:type="dcterms:W3CDTF">2019-10-23T20:13:07Z</dcterms:modified>
</cp:coreProperties>
</file>