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CD10-2AA3-4205-9D43-61187AFEC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8D4B0-E5C1-4F57-891C-4F75DAFD7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1220B-9560-4C90-957A-B0BED407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C5E6-885B-48D8-9898-0B1046EA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3896-C382-4A64-974D-09BF8162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79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D069-B7BC-4E5F-B564-D2BC9BC9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09249-CEB8-4430-ADD6-92BCA0A4C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E08F-A0E7-4C23-9942-CE37D71D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2D3C-237C-4709-BAD8-26E96E5D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2CA7-D611-4D83-B623-59E9B9B5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81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A7A19-28F8-48E5-B1F7-0A3A98857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A7CDB-08E0-484A-82C4-86E96241C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01E4-7987-4A52-AA04-7FCC8875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1BBFA-D231-4EC6-9DD3-AE5D474D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DCEC-C2EB-4BC7-ACF0-491C8342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25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51E8-3625-4AEC-8226-B9CDD292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191-28B5-4983-B8A8-F6B686FF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8694-5490-460D-A557-37C37C84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1B33-745C-4CB1-8E12-71948EE8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1691-ACB2-4EE3-90D1-C3F228D7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2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9283-700A-4B60-B612-8F763C46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3BFF9-10DB-4F62-AC60-98607943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176F-9DFF-41AE-84D6-23E0334D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E5D1-1305-489A-9BE5-25ED466F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C4F4-B171-4F2C-A9AE-2CDA9472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8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586B-C134-483A-93F4-153568B0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63CA-C8A7-499B-A2E0-F3BDAA401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B9E8-11A2-42E1-8767-E1CE8841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B0-3A13-472B-9587-693253A6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1DF84-8C16-4A4F-BC4F-D5F3ACC1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32890-56B1-49EF-9834-65268309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65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A2BD-FC3B-4401-9638-345853EF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18A92-7641-4A36-8F15-4ABBB191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90F76-0B2B-47FD-9FB4-6F5EA6604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1FFE7-6714-4F93-B3B1-F7BD83E39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CCC3-529A-4761-BF1C-096AACE24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B4CC0-0B3D-4E7E-9EE4-04200B71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89A2A-F9AC-4E5A-A534-022D9999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40A60-D184-4F79-BC49-DD77336D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24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04B8-F1CA-43F1-87ED-8138DC88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629C7-E064-4605-B0E1-C255C662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282A4-81E2-4DF6-A092-EDAEBFAB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450C9-121B-4E0A-A8BC-DC3A3982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0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F3B3B-5B5A-4E4A-AE1F-1B379658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E6BFE-9629-47D4-9E46-899B6768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2F7B6-28DA-40B0-BDC7-E2CA0259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00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6189-1E25-4964-B8A4-4F56A873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83D4-96C4-40EA-B993-4E10635F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212B7-918A-4CDC-B044-4CC75574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4B8B0-EA5B-4F64-82A9-B5CBAEE2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032BF-3246-4FFE-8D76-DCB2B261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5B761-9A3F-465E-B73A-01325E30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36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F1A1-38BD-4A44-9B6B-0F36B8BD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B2248-EB31-46B6-8D30-5AC4A5C7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AAE50-7689-4A23-B9D0-9F1ED8DAA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F01B-A3C6-470B-9D01-B8BC6316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58AC-69C6-42B7-BAC1-854F025C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F19F2-6C11-4954-99C1-7561ACA7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25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8D4D4-43B8-4FF8-905D-3BB2CB53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E992A-0063-481B-BCFE-9342C5BF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6D22-8D9A-4666-8831-F3348617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EAAC-5C9B-489C-B7B4-26F4AB413893}" type="datetimeFigureOut">
              <a:rPr lang="en-CA" smtClean="0"/>
              <a:t>2020-10-28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BEEE-5F5F-4EE4-9BFC-A6500E8A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FF48-B96A-44FD-9A13-185582B23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C754-4843-472D-A3CD-1DE3323606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5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lil-log/2017/08/20/from-GAN-to-WGAN.html" TargetMode="External"/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jessicali9530/celeba-dataset" TargetMode="External"/><Relationship Id="rId4" Type="http://schemas.openxmlformats.org/officeDocument/2006/relationships/hyperlink" Target="https://pytorch.org/tutorials/beginner/dcgan_faces_tutoria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68A8-512B-45BF-8533-B13C4D454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CA" dirty="0"/>
              <a:t>Generative Models and Fooling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772C7-1FAD-49CD-8871-DFF33018B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CMPUT328 (Visual Recognition)</a:t>
            </a:r>
          </a:p>
          <a:p>
            <a:endParaRPr lang="en-CA" dirty="0"/>
          </a:p>
          <a:p>
            <a:r>
              <a:rPr lang="en-CA" dirty="0"/>
              <a:t>Nilanjan Ray</a:t>
            </a:r>
          </a:p>
        </p:txBody>
      </p:sp>
    </p:spTree>
    <p:extLst>
      <p:ext uri="{BB962C8B-B14F-4D97-AF65-F5344CB8AC3E}">
        <p14:creationId xmlns:p14="http://schemas.microsoft.com/office/powerpoint/2010/main" val="359893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4F44-FC82-495E-AB4F-9A11CB04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C1165-EB36-4CC9-BAD6-11FCFA6A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study a special type of autoencoder called “Variational Autoencoder” that are able to generate images.</a:t>
            </a:r>
          </a:p>
          <a:p>
            <a:endParaRPr lang="en-CA" dirty="0"/>
          </a:p>
          <a:p>
            <a:r>
              <a:rPr lang="en-CA" dirty="0"/>
              <a:t>We will study Generative Adversarial Nets (GANs), which forms the state-of-the-art generative models for images today!</a:t>
            </a:r>
          </a:p>
          <a:p>
            <a:endParaRPr lang="en-CA" dirty="0"/>
          </a:p>
          <a:p>
            <a:r>
              <a:rPr lang="en-CA" dirty="0"/>
              <a:t>We will also look at how to fool a neural network – called adversarial attacks.</a:t>
            </a:r>
          </a:p>
        </p:txBody>
      </p:sp>
    </p:spTree>
    <p:extLst>
      <p:ext uri="{BB962C8B-B14F-4D97-AF65-F5344CB8AC3E}">
        <p14:creationId xmlns:p14="http://schemas.microsoft.com/office/powerpoint/2010/main" val="14071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Variational</a:t>
            </a:r>
            <a:r>
              <a:rPr lang="en-CA" dirty="0"/>
              <a:t> AE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049048"/>
            <a:ext cx="4389129" cy="3547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0534F-B7CA-4402-848D-481B63920862}"/>
              </a:ext>
            </a:extLst>
          </p:cNvPr>
          <p:cNvSpPr txBox="1"/>
          <p:nvPr/>
        </p:nvSpPr>
        <p:spPr>
          <a:xfrm>
            <a:off x="7604449" y="1748913"/>
            <a:ext cx="386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Cost function has two components:</a:t>
            </a:r>
          </a:p>
          <a:p>
            <a:endParaRPr lang="en-CA" dirty="0"/>
          </a:p>
          <a:p>
            <a:r>
              <a:rPr lang="en-CA" dirty="0">
                <a:solidFill>
                  <a:srgbClr val="FF0000"/>
                </a:solidFill>
              </a:rPr>
              <a:t>Reconstruction</a:t>
            </a:r>
            <a:r>
              <a:rPr lang="en-CA" dirty="0"/>
              <a:t> + </a:t>
            </a:r>
            <a:r>
              <a:rPr lang="en-CA" dirty="0">
                <a:solidFill>
                  <a:srgbClr val="FF0000"/>
                </a:solidFill>
              </a:rPr>
              <a:t>constraint for </a:t>
            </a:r>
            <a:r>
              <a:rPr lang="en-CA" i="1" dirty="0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 and </a:t>
            </a:r>
            <a:r>
              <a:rPr lang="en-CA" i="1" dirty="0">
                <a:solidFill>
                  <a:srgbClr val="FF0000"/>
                </a:solidFill>
                <a:sym typeface="Symbol" panose="05050102010706020507" pitchFamily="18" charset="2"/>
              </a:rPr>
              <a:t></a:t>
            </a:r>
            <a:endParaRPr lang="en-CA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053E8-8D99-4DE3-9250-2517692CB24A}"/>
              </a:ext>
            </a:extLst>
          </p:cNvPr>
          <p:cNvSpPr txBox="1"/>
          <p:nvPr/>
        </p:nvSpPr>
        <p:spPr>
          <a:xfrm>
            <a:off x="7604449" y="3211255"/>
            <a:ext cx="4185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constraint: the encoded distribution</a:t>
            </a:r>
          </a:p>
          <a:p>
            <a:r>
              <a:rPr lang="en-CA" dirty="0"/>
              <a:t>should look like a zero-mean, unit variance</a:t>
            </a:r>
          </a:p>
          <a:p>
            <a:r>
              <a:rPr lang="en-CA" dirty="0"/>
              <a:t>Gaussian.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7DA83-87AB-4BF3-820C-00B8418DA082}"/>
              </a:ext>
            </a:extLst>
          </p:cNvPr>
          <p:cNvSpPr txBox="1"/>
          <p:nvPr/>
        </p:nvSpPr>
        <p:spPr>
          <a:xfrm>
            <a:off x="7604449" y="4673597"/>
            <a:ext cx="387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advantage is that you can generate</a:t>
            </a:r>
          </a:p>
          <a:p>
            <a:r>
              <a:rPr lang="en-CA" dirty="0"/>
              <a:t>data (images) that look like the training</a:t>
            </a:r>
          </a:p>
          <a:p>
            <a:r>
              <a:rPr lang="en-CA" dirty="0"/>
              <a:t>images.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46188-1B83-426D-8685-8CD4176072D5}"/>
              </a:ext>
            </a:extLst>
          </p:cNvPr>
          <p:cNvSpPr txBox="1"/>
          <p:nvPr/>
        </p:nvSpPr>
        <p:spPr>
          <a:xfrm>
            <a:off x="996888" y="6308209"/>
            <a:ext cx="10198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https://towardsdatascience.com/intuitively-understanding-variational-autoencoders-1bfe67eb5daf</a:t>
            </a:r>
          </a:p>
        </p:txBody>
      </p:sp>
    </p:spTree>
    <p:extLst>
      <p:ext uri="{BB962C8B-B14F-4D97-AF65-F5344CB8AC3E}">
        <p14:creationId xmlns:p14="http://schemas.microsoft.com/office/powerpoint/2010/main" val="1691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D1A3-0EA9-47C0-9C20-ACAA119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Generative Adversarial Nets: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7315-1D04-4017-BDE0-8C0653FE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http://cs231n.stanford.edu/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3"/>
              </a:rPr>
              <a:t>https://lilianweng.github.io/lil-log/2017/08/20/from-GAN-to-WGAN.html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4"/>
              </a:rPr>
              <a:t>https://pytorch.org/tutorials/beginner/dcgan_faces_tutorial.html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5"/>
              </a:rPr>
              <a:t>https://www.kaggle.com/jessicali9530/celeba-dataset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66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5BF9-E1DF-4806-AC14-8A2B485F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Fooling </a:t>
            </a:r>
            <a:r>
              <a:rPr lang="en-CA" dirty="0" err="1"/>
              <a:t>LeNet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8F85-9515-4CF2-B6A4-C19D3D50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Simple tricks can easily fool a neural net!</a:t>
            </a:r>
          </a:p>
          <a:p>
            <a:endParaRPr lang="en-CA" dirty="0"/>
          </a:p>
          <a:p>
            <a:r>
              <a:rPr lang="en-CA" dirty="0"/>
              <a:t>We will modify some pixels in a digit image (say 7) to make </a:t>
            </a:r>
            <a:r>
              <a:rPr lang="en-CA" dirty="0" err="1"/>
              <a:t>LeNet</a:t>
            </a:r>
            <a:r>
              <a:rPr lang="en-CA" dirty="0"/>
              <a:t> to think it is another digit (say 3).</a:t>
            </a:r>
          </a:p>
          <a:p>
            <a:endParaRPr lang="en-CA" dirty="0"/>
          </a:p>
          <a:p>
            <a:r>
              <a:rPr lang="en-CA" dirty="0"/>
              <a:t>We will refine our solutions.</a:t>
            </a:r>
          </a:p>
          <a:p>
            <a:endParaRPr lang="en-CA" dirty="0"/>
          </a:p>
          <a:p>
            <a:r>
              <a:rPr lang="en-CA" dirty="0"/>
              <a:t>Finally, we will have an image with random numbers (close to it) to fool </a:t>
            </a:r>
            <a:r>
              <a:rPr lang="en-CA" dirty="0" err="1"/>
              <a:t>LeNet</a:t>
            </a:r>
            <a:r>
              <a:rPr lang="en-CA" dirty="0"/>
              <a:t> think that it is a digit with very high probability.</a:t>
            </a:r>
          </a:p>
        </p:txBody>
      </p:sp>
    </p:spTree>
    <p:extLst>
      <p:ext uri="{BB962C8B-B14F-4D97-AF65-F5344CB8AC3E}">
        <p14:creationId xmlns:p14="http://schemas.microsoft.com/office/powerpoint/2010/main" val="29878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Generative Models and Fooling Neural Nets</vt:lpstr>
      <vt:lpstr>Agenda</vt:lpstr>
      <vt:lpstr>Variational AE</vt:lpstr>
      <vt:lpstr>Generative Adversarial Nets: Resources</vt:lpstr>
      <vt:lpstr>Fooling LeNet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Models and Fooling Neural Nets</dc:title>
  <dc:creator>Nilanjan Ray</dc:creator>
  <cp:lastModifiedBy>Nilanjan Ray</cp:lastModifiedBy>
  <cp:revision>6</cp:revision>
  <dcterms:created xsi:type="dcterms:W3CDTF">2020-10-28T21:19:03Z</dcterms:created>
  <dcterms:modified xsi:type="dcterms:W3CDTF">2020-10-28T22:44:44Z</dcterms:modified>
</cp:coreProperties>
</file>