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98C06-62A9-96DE-1A4A-26E23208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AAEB7F-1725-19A9-7FFA-AEC38A50E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C329CC-729B-3920-3298-1604E609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61881-83C4-B01C-F1CA-8F0647FF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C266BA-3F54-1C97-C1CA-D9591C8C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2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8AAA1-E3EA-25B1-8467-43B5DB69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D04767-64A7-8740-05D3-0A49920A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07761-E97E-AED8-BF75-EAE3196E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6E8518-ABE3-BE51-C0E9-0BACB348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8B730-FA83-CE5C-052A-3455D1B6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50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9BF413-C14D-1650-D2C0-68098895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A13B52-1584-7D3A-4808-08BC6FF49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933B02-1722-353A-C5E7-956883C4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5F2859-AC31-2234-6E87-9298A0EC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86158-1A10-6228-3096-8D5B79F0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7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F515C-5981-9F38-81E5-158DBBD8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4B8ED3-5402-63DD-A9BE-68D9CF10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BEF54A-D449-7597-9135-90925969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4A839-B5A1-87B0-FBA5-6E4F945A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633067-C656-0445-BC28-07970D90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1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618CE-4EF1-13E6-FA89-A5BB5747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ADD4C-D7BA-FD26-2FCD-737B110C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874930-F6D5-8B49-70DB-E135E122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043086-9221-4321-FA40-FE74C60F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8AA572-2106-2B33-94D6-38CFEA3C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2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009DC-0157-3017-4A4E-6C132360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E098FC-A152-3F33-EF61-BA5E1EFA0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3FB42D-056B-9189-E406-F6DA4EA7E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5B4E33-3952-9F99-16A5-4E9487F8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758AB9-A93C-066A-48F2-92FEEA1B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DA3385-8F88-53F8-F2FB-74E1E863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19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A034C-A805-CE3B-E41B-EBAD9BA9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2F63B-C0C8-EEE1-904A-74795C37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0CCCDD-6131-FAF7-9EBF-55A9902AD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6D8A65-2561-094B-B455-4498E0B5D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94584C-BFE6-A53A-A3CF-54529367A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83C1EA-F82B-EA4C-1F15-B83D7F16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B50B94-8D28-F2BB-E7B0-4442A0D1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A94D65-0C65-7AAD-D0AF-C2D0A6BC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64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19AFE-CCE7-5523-A7FF-F1EF930F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2AA310-4DF6-1372-4CFF-63E17A79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DB37EB-9AE5-1543-156C-DC47D823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33C228-D8DC-84DE-EA72-EE47079F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08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73423A-E0EA-680C-9786-37BD18E3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D7DC5D-BE08-241E-2ADE-03845A20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CB6A5F-EABC-4C89-609E-51306416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16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AF70C-2A3B-80CE-5ABA-2B18B8CA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2C90C1-35DE-B9E3-8775-D869BA8A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78CA20-117E-7D01-E2B9-B2BE8B4D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07AD07-EFAC-6EE8-3098-4CD91ED9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63CB4F-EE94-087B-C0F7-785BC51B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5AD884-D19D-63D5-9669-22063C79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C1FDE-7AEC-C222-17E2-08A380A7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34767C-D7CA-1E27-99BF-2278FA287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C35688-1266-C379-80A2-5979A6217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60660-AB24-656A-094C-27D3834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AE6D7E-E471-8B9E-91FF-8B7BD544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C4A70E-5BC4-E321-F509-AF4F349A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39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7F24FC-5545-D41B-7693-7807059D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D94B0-CE74-4CCC-5AB1-147F47750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DFD6E-06A0-C1B1-FF17-F07549041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0492-A265-4BA9-9DDB-CDF42D2A3B16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016A5-E2BB-719E-DA7D-C3217299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0D659-EBB4-1166-5129-23A3A4533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8E52-4D56-4CDC-B718-6803C6AAA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0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31167-49FC-CA98-9D1E-7B444F564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6C300-40FC-C0D1-3BDD-321C67053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0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9331BB-B502-8BC8-596D-98B332F5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000"/>
            <a:ext cx="3120000" cy="234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214991-DB4E-737E-9E09-E96F0377C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0" y="0"/>
            <a:ext cx="3120000" cy="23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BCF4C6-E34C-0F5E-2425-D33A7D313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00" y="0"/>
            <a:ext cx="312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012CD7-33D9-412D-8638-7FC1F612D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0000" cy="234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94A9A1-BA32-1D36-990B-13C367300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00" y="2340000"/>
            <a:ext cx="312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AE254C18-0644-21F2-5F78-9F0946BA2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1353" cy="222101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90AA5F7-D863-5DCA-81E5-6AAB1B89E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42029"/>
            <a:ext cx="2961353" cy="222101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DE17AEF-F039-AB92-4C0F-78E489456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06" y="2221013"/>
            <a:ext cx="2961353" cy="222101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656CAB8-D8BD-B86D-F41A-9D11F3BA5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3" y="2221014"/>
            <a:ext cx="2961353" cy="222101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2D42F36A-B7AD-1032-05E9-D4B1FE9F3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05" y="0"/>
            <a:ext cx="2961353" cy="222101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7EEA4F5E-3F88-047A-3861-7F798F1803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1015"/>
            <a:ext cx="2961353" cy="222101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61C1591A-5B09-AE30-DDCA-DF9D046AF8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53" y="-1"/>
            <a:ext cx="2961353" cy="22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24765F-0A23-E8BE-21C6-6C4F4F3E3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29" y="1819559"/>
            <a:ext cx="3358959" cy="25192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5FEB7BB-8D70-4AAD-36CD-193CDBF19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486" y="4338781"/>
            <a:ext cx="3358959" cy="25192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8C0CA8-057B-AAB6-19FF-6E798C337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42" y="4338780"/>
            <a:ext cx="3358959" cy="25192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A10D3A1-5FC3-5ABB-7696-CF8F6153B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38779"/>
            <a:ext cx="3358959" cy="25192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1260792-1291-F6A9-F0BF-54603071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486" y="1819557"/>
            <a:ext cx="3358959" cy="251921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3DF4DBA-F2A4-4674-7387-2A85AEC51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42" y="1819558"/>
            <a:ext cx="3358959" cy="251921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F81F3EC-3CD7-8E00-8A16-7723A2F8F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19559"/>
            <a:ext cx="3358959" cy="25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永清 蕭</dc:creator>
  <cp:lastModifiedBy>永清 蕭</cp:lastModifiedBy>
  <cp:revision>6</cp:revision>
  <dcterms:created xsi:type="dcterms:W3CDTF">2024-05-19T12:26:04Z</dcterms:created>
  <dcterms:modified xsi:type="dcterms:W3CDTF">2024-05-23T15:03:03Z</dcterms:modified>
</cp:coreProperties>
</file>