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F7ED9D4-4466-3D4A-A1D8-243DBFC4D97A}"/>
              </a:ext>
            </a:extLst>
          </p:cNvPr>
          <p:cNvSpPr/>
          <p:nvPr/>
        </p:nvSpPr>
        <p:spPr>
          <a:xfrm>
            <a:off x="0" y="0"/>
            <a:ext cx="9229060" cy="6858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E2E9555-C0E3-6242-8DEA-C2B96DDEBFB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alphaModFix amt="3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-1653"/>
            <a:ext cx="8776124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516B606-8E91-5E48-9923-89B682098AE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39591" y="5956663"/>
            <a:ext cx="1799954" cy="556687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CF273EDE-AC3D-0847-BF58-4E2A082BA547}"/>
              </a:ext>
            </a:extLst>
          </p:cNvPr>
          <p:cNvGrpSpPr/>
          <p:nvPr/>
        </p:nvGrpSpPr>
        <p:grpSpPr>
          <a:xfrm>
            <a:off x="5803820" y="-1653"/>
            <a:ext cx="6392156" cy="6870847"/>
            <a:chOff x="4283367" y="-1653"/>
            <a:chExt cx="6392156" cy="6870847"/>
          </a:xfrm>
        </p:grpSpPr>
        <p:sp>
          <p:nvSpPr>
            <p:cNvPr id="6" name="Parallelogram 5">
              <a:extLst>
                <a:ext uri="{FF2B5EF4-FFF2-40B4-BE49-F238E27FC236}">
                  <a16:creationId xmlns:a16="http://schemas.microsoft.com/office/drawing/2014/main" id="{E988F835-CE2B-8940-857B-F1AFC70D7F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83367" y="-1653"/>
              <a:ext cx="5942010" cy="6870847"/>
            </a:xfrm>
            <a:prstGeom prst="parallelogram">
              <a:avLst>
                <a:gd name="adj" fmla="val 4951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FE45CA28-206C-A24E-8060-0B768C4C5C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33513" y="-1653"/>
              <a:ext cx="5942010" cy="6870847"/>
            </a:xfrm>
            <a:prstGeom prst="parallelogram">
              <a:avLst>
                <a:gd name="adj" fmla="val 49515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3B808CC-F74C-B743-BAB4-F4C99E1956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1663" y="2209800"/>
            <a:ext cx="5394325" cy="14493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 b="0" i="0" baseline="0">
                <a:solidFill>
                  <a:schemeClr val="bg1"/>
                </a:solidFill>
                <a:latin typeface="+mj-lt"/>
                <a:ea typeface="+mj-ea"/>
                <a:cs typeface="Arial" panose="020B0604020202020204" pitchFamily="34" charset="0"/>
              </a:defRPr>
            </a:lvl1pPr>
            <a:lvl2pPr marL="230188" indent="0">
              <a:buNone/>
              <a:defRPr>
                <a:solidFill>
                  <a:schemeClr val="bg1"/>
                </a:solidFill>
              </a:defRPr>
            </a:lvl2pPr>
            <a:lvl3pPr marL="457200" indent="0">
              <a:buNone/>
              <a:defRPr>
                <a:solidFill>
                  <a:schemeClr val="bg1"/>
                </a:solidFill>
              </a:defRPr>
            </a:lvl3pPr>
            <a:lvl4pPr marL="746125" indent="0">
              <a:buNone/>
              <a:defRPr>
                <a:solidFill>
                  <a:schemeClr val="bg1"/>
                </a:solidFill>
              </a:defRPr>
            </a:lvl4pPr>
            <a:lvl5pPr marL="96996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9AFE08CF-AC0B-7143-9A94-E8A35CBC7D4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01663" y="4689565"/>
            <a:ext cx="5394325" cy="84831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2000" b="0" i="0" baseline="0">
                <a:solidFill>
                  <a:schemeClr val="bg1"/>
                </a:solidFill>
                <a:latin typeface="+mj-lt"/>
                <a:ea typeface="+mj-ea"/>
                <a:cs typeface="Arial" panose="020B0604020202020204" pitchFamily="34" charset="0"/>
              </a:defRPr>
            </a:lvl1pPr>
            <a:lvl2pPr marL="230188" indent="0">
              <a:buNone/>
              <a:defRPr>
                <a:solidFill>
                  <a:schemeClr val="bg1"/>
                </a:solidFill>
              </a:defRPr>
            </a:lvl2pPr>
            <a:lvl3pPr marL="457200" indent="0">
              <a:buNone/>
              <a:defRPr>
                <a:solidFill>
                  <a:schemeClr val="bg1"/>
                </a:solidFill>
              </a:defRPr>
            </a:lvl3pPr>
            <a:lvl4pPr marL="746125" indent="0">
              <a:buNone/>
              <a:defRPr>
                <a:solidFill>
                  <a:schemeClr val="bg1"/>
                </a:solidFill>
              </a:defRPr>
            </a:lvl4pPr>
            <a:lvl5pPr marL="96996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52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esentation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016" name="Rectangle 8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2720975" y="2799732"/>
            <a:ext cx="6750051" cy="443198"/>
          </a:xfrm>
        </p:spPr>
        <p:txBody>
          <a:bodyPr>
            <a:spAutoFit/>
          </a:bodyPr>
          <a:lstStyle>
            <a:lvl1pPr algn="ctr">
              <a:defRPr sz="32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</a:t>
            </a:r>
          </a:p>
        </p:txBody>
      </p:sp>
      <p:sp>
        <p:nvSpPr>
          <p:cNvPr id="555017" name="Rectangle 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529417" y="3352801"/>
            <a:ext cx="7133167" cy="369332"/>
          </a:xfrm>
        </p:spPr>
        <p:txBody>
          <a:bodyPr>
            <a:spAutoFit/>
          </a:bodyPr>
          <a:lstStyle>
            <a:lvl1pPr marL="0" indent="0" algn="ctr">
              <a:spcBef>
                <a:spcPct val="25000"/>
              </a:spcBef>
              <a:buFontTx/>
              <a:buNone/>
              <a:defRPr sz="2400" b="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382526"/>
      </p:ext>
    </p:extLst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 bullet layout, no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06401" y="381000"/>
            <a:ext cx="9501716" cy="412394"/>
          </a:xfrm>
        </p:spPr>
        <p:txBody>
          <a:bodyPr/>
          <a:lstStyle>
            <a:lvl1pPr>
              <a:defRPr sz="28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04800" y="1188720"/>
            <a:ext cx="11582400" cy="5166360"/>
          </a:xfrm>
        </p:spPr>
        <p:txBody>
          <a:bodyPr/>
          <a:lstStyle>
            <a:lvl1pPr marL="457200" indent="-228600">
              <a:lnSpc>
                <a:spcPct val="95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000" baseline="0"/>
            </a:lvl1pPr>
            <a:lvl2pPr marL="685800" indent="-228600">
              <a:lnSpc>
                <a:spcPct val="95000"/>
              </a:lnSpc>
              <a:spcBef>
                <a:spcPts val="720"/>
              </a:spcBef>
              <a:buFont typeface="Calibri" panose="020F0502020204030204" pitchFamily="34" charset="0"/>
              <a:buChar char="‒"/>
              <a:defRPr sz="2000" b="0"/>
            </a:lvl2pPr>
            <a:lvl3pPr marL="914400" indent="-228600">
              <a:lnSpc>
                <a:spcPct val="95000"/>
              </a:lnSpc>
              <a:spcBef>
                <a:spcPts val="600"/>
              </a:spcBef>
              <a:buFont typeface="Calibri" panose="020F0502020204030204" pitchFamily="34" charset="0"/>
              <a:buChar char="▪"/>
              <a:defRPr sz="2000" b="0"/>
            </a:lvl3pPr>
            <a:lvl4pPr marL="1143000" indent="-228600">
              <a:lnSpc>
                <a:spcPct val="95000"/>
              </a:lnSpc>
              <a:spcBef>
                <a:spcPts val="540"/>
              </a:spcBef>
              <a:defRPr sz="1800" b="0"/>
            </a:lvl4pPr>
            <a:lvl5pPr marL="1371600" indent="-228600">
              <a:lnSpc>
                <a:spcPct val="95000"/>
              </a:lnSpc>
              <a:spcBef>
                <a:spcPts val="480"/>
              </a:spcBef>
              <a:buClrTx/>
              <a:defRPr sz="1600" b="0"/>
            </a:lvl5pPr>
          </a:lstStyle>
          <a:p>
            <a:pPr lvl="0"/>
            <a:r>
              <a:rPr lang="en-US" dirty="0"/>
              <a:t>Bullet one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0"/>
            <a:r>
              <a:rPr lang="en-US" dirty="0"/>
              <a:t>Bullet two</a:t>
            </a:r>
          </a:p>
          <a:p>
            <a:pPr lvl="0"/>
            <a:r>
              <a:rPr lang="en-US" dirty="0"/>
              <a:t>Bullet three</a:t>
            </a:r>
          </a:p>
          <a:p>
            <a:pPr lvl="0"/>
            <a:r>
              <a:rPr lang="en-US" dirty="0"/>
              <a:t>Bullet four</a:t>
            </a:r>
          </a:p>
        </p:txBody>
      </p:sp>
    </p:spTree>
    <p:extLst>
      <p:ext uri="{BB962C8B-B14F-4D97-AF65-F5344CB8AC3E}">
        <p14:creationId xmlns:p14="http://schemas.microsoft.com/office/powerpoint/2010/main" val="2092705147"/>
      </p:ext>
    </p:extLst>
  </p:cSld>
  <p:clrMapOvr>
    <a:masterClrMapping/>
  </p:clrMapOvr>
  <p:transition>
    <p:wipe dir="r"/>
  </p:transition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resenter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0FB69D8B-3849-A240-8C91-34D6FFA0BAB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alphaModFix am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18560" y="-12916"/>
            <a:ext cx="8473440" cy="6870916"/>
          </a:xfrm>
          <a:prstGeom prst="rect">
            <a:avLst/>
          </a:prstGeom>
        </p:spPr>
      </p:pic>
      <p:sp>
        <p:nvSpPr>
          <p:cNvPr id="7" name="Rectangle 17">
            <a:extLst>
              <a:ext uri="{FF2B5EF4-FFF2-40B4-BE49-F238E27FC236}">
                <a16:creationId xmlns:a16="http://schemas.microsoft.com/office/drawing/2014/main" id="{E49F7C9D-6B55-D14B-93E2-401D1F629EF9}"/>
              </a:ext>
            </a:extLst>
          </p:cNvPr>
          <p:cNvSpPr/>
          <p:nvPr/>
        </p:nvSpPr>
        <p:spPr>
          <a:xfrm>
            <a:off x="0" y="-12916"/>
            <a:ext cx="5938285" cy="6870916"/>
          </a:xfrm>
          <a:custGeom>
            <a:avLst/>
            <a:gdLst>
              <a:gd name="connsiteX0" fmla="*/ 0 w 6883121"/>
              <a:gd name="connsiteY0" fmla="*/ 0 h 6883121"/>
              <a:gd name="connsiteX1" fmla="*/ 6883121 w 6883121"/>
              <a:gd name="connsiteY1" fmla="*/ 0 h 6883121"/>
              <a:gd name="connsiteX2" fmla="*/ 6883121 w 6883121"/>
              <a:gd name="connsiteY2" fmla="*/ 6883121 h 6883121"/>
              <a:gd name="connsiteX3" fmla="*/ 0 w 6883121"/>
              <a:gd name="connsiteY3" fmla="*/ 6883121 h 6883121"/>
              <a:gd name="connsiteX4" fmla="*/ 0 w 6883121"/>
              <a:gd name="connsiteY4" fmla="*/ 0 h 6883121"/>
              <a:gd name="connsiteX0" fmla="*/ 0 w 6883121"/>
              <a:gd name="connsiteY0" fmla="*/ 0 h 6883121"/>
              <a:gd name="connsiteX1" fmla="*/ 6883121 w 6883121"/>
              <a:gd name="connsiteY1" fmla="*/ 0 h 6883121"/>
              <a:gd name="connsiteX2" fmla="*/ 3466681 w 6883121"/>
              <a:gd name="connsiteY2" fmla="*/ 6883121 h 6883121"/>
              <a:gd name="connsiteX3" fmla="*/ 0 w 6883121"/>
              <a:gd name="connsiteY3" fmla="*/ 6883121 h 6883121"/>
              <a:gd name="connsiteX4" fmla="*/ 0 w 6883121"/>
              <a:gd name="connsiteY4" fmla="*/ 0 h 6883121"/>
              <a:gd name="connsiteX0" fmla="*/ 0 w 6883121"/>
              <a:gd name="connsiteY0" fmla="*/ 0 h 6903217"/>
              <a:gd name="connsiteX1" fmla="*/ 6883121 w 6883121"/>
              <a:gd name="connsiteY1" fmla="*/ 0 h 6903217"/>
              <a:gd name="connsiteX2" fmla="*/ 3908809 w 6883121"/>
              <a:gd name="connsiteY2" fmla="*/ 6903217 h 6903217"/>
              <a:gd name="connsiteX3" fmla="*/ 0 w 6883121"/>
              <a:gd name="connsiteY3" fmla="*/ 6883121 h 6903217"/>
              <a:gd name="connsiteX4" fmla="*/ 0 w 6883121"/>
              <a:gd name="connsiteY4" fmla="*/ 0 h 6903217"/>
              <a:gd name="connsiteX0" fmla="*/ 0 w 6883121"/>
              <a:gd name="connsiteY0" fmla="*/ 0 h 6883121"/>
              <a:gd name="connsiteX1" fmla="*/ 6883121 w 6883121"/>
              <a:gd name="connsiteY1" fmla="*/ 0 h 6883121"/>
              <a:gd name="connsiteX2" fmla="*/ 3949957 w 6883121"/>
              <a:gd name="connsiteY2" fmla="*/ 6866641 h 6883121"/>
              <a:gd name="connsiteX3" fmla="*/ 0 w 6883121"/>
              <a:gd name="connsiteY3" fmla="*/ 6883121 h 6883121"/>
              <a:gd name="connsiteX4" fmla="*/ 0 w 6883121"/>
              <a:gd name="connsiteY4" fmla="*/ 0 h 6883121"/>
              <a:gd name="connsiteX0" fmla="*/ 0 w 6883121"/>
              <a:gd name="connsiteY0" fmla="*/ 0 h 6883121"/>
              <a:gd name="connsiteX1" fmla="*/ 6883121 w 6883121"/>
              <a:gd name="connsiteY1" fmla="*/ 0 h 6883121"/>
              <a:gd name="connsiteX2" fmla="*/ 3949957 w 6883121"/>
              <a:gd name="connsiteY2" fmla="*/ 6880357 h 6883121"/>
              <a:gd name="connsiteX3" fmla="*/ 0 w 6883121"/>
              <a:gd name="connsiteY3" fmla="*/ 6883121 h 6883121"/>
              <a:gd name="connsiteX4" fmla="*/ 0 w 6883121"/>
              <a:gd name="connsiteY4" fmla="*/ 0 h 6883121"/>
              <a:gd name="connsiteX0" fmla="*/ 0 w 6887693"/>
              <a:gd name="connsiteY0" fmla="*/ 0 h 6883121"/>
              <a:gd name="connsiteX1" fmla="*/ 6887693 w 6887693"/>
              <a:gd name="connsiteY1" fmla="*/ 4572 h 6883121"/>
              <a:gd name="connsiteX2" fmla="*/ 3949957 w 6887693"/>
              <a:gd name="connsiteY2" fmla="*/ 6880357 h 6883121"/>
              <a:gd name="connsiteX3" fmla="*/ 0 w 6887693"/>
              <a:gd name="connsiteY3" fmla="*/ 6883121 h 6883121"/>
              <a:gd name="connsiteX4" fmla="*/ 0 w 6887693"/>
              <a:gd name="connsiteY4" fmla="*/ 0 h 6883121"/>
              <a:gd name="connsiteX0" fmla="*/ 0 w 6887693"/>
              <a:gd name="connsiteY0" fmla="*/ 8128 h 6891249"/>
              <a:gd name="connsiteX1" fmla="*/ 6887693 w 6887693"/>
              <a:gd name="connsiteY1" fmla="*/ 0 h 6891249"/>
              <a:gd name="connsiteX2" fmla="*/ 3949957 w 6887693"/>
              <a:gd name="connsiteY2" fmla="*/ 6888485 h 6891249"/>
              <a:gd name="connsiteX3" fmla="*/ 0 w 6887693"/>
              <a:gd name="connsiteY3" fmla="*/ 6891249 h 6891249"/>
              <a:gd name="connsiteX4" fmla="*/ 0 w 6887693"/>
              <a:gd name="connsiteY4" fmla="*/ 8128 h 6891249"/>
              <a:gd name="connsiteX0" fmla="*/ 0 w 6862293"/>
              <a:gd name="connsiteY0" fmla="*/ 0 h 6883121"/>
              <a:gd name="connsiteX1" fmla="*/ 6862293 w 6862293"/>
              <a:gd name="connsiteY1" fmla="*/ 4572 h 6883121"/>
              <a:gd name="connsiteX2" fmla="*/ 3949957 w 6862293"/>
              <a:gd name="connsiteY2" fmla="*/ 6880357 h 6883121"/>
              <a:gd name="connsiteX3" fmla="*/ 0 w 6862293"/>
              <a:gd name="connsiteY3" fmla="*/ 6883121 h 6883121"/>
              <a:gd name="connsiteX4" fmla="*/ 0 w 6862293"/>
              <a:gd name="connsiteY4" fmla="*/ 0 h 6883121"/>
              <a:gd name="connsiteX0" fmla="*/ 0 w 6836893"/>
              <a:gd name="connsiteY0" fmla="*/ 8128 h 6891249"/>
              <a:gd name="connsiteX1" fmla="*/ 6836893 w 6836893"/>
              <a:gd name="connsiteY1" fmla="*/ 0 h 6891249"/>
              <a:gd name="connsiteX2" fmla="*/ 3949957 w 6836893"/>
              <a:gd name="connsiteY2" fmla="*/ 6888485 h 6891249"/>
              <a:gd name="connsiteX3" fmla="*/ 0 w 6836893"/>
              <a:gd name="connsiteY3" fmla="*/ 6891249 h 6891249"/>
              <a:gd name="connsiteX4" fmla="*/ 0 w 6836893"/>
              <a:gd name="connsiteY4" fmla="*/ 8128 h 6891249"/>
              <a:gd name="connsiteX0" fmla="*/ 0 w 6887693"/>
              <a:gd name="connsiteY0" fmla="*/ 20828 h 6903949"/>
              <a:gd name="connsiteX1" fmla="*/ 6887693 w 6887693"/>
              <a:gd name="connsiteY1" fmla="*/ 0 h 6903949"/>
              <a:gd name="connsiteX2" fmla="*/ 3949957 w 6887693"/>
              <a:gd name="connsiteY2" fmla="*/ 6901185 h 6903949"/>
              <a:gd name="connsiteX3" fmla="*/ 0 w 6887693"/>
              <a:gd name="connsiteY3" fmla="*/ 6903949 h 6903949"/>
              <a:gd name="connsiteX4" fmla="*/ 0 w 6887693"/>
              <a:gd name="connsiteY4" fmla="*/ 20828 h 6903949"/>
              <a:gd name="connsiteX0" fmla="*/ 0 w 6887693"/>
              <a:gd name="connsiteY0" fmla="*/ 0 h 6883121"/>
              <a:gd name="connsiteX1" fmla="*/ 6887693 w 6887693"/>
              <a:gd name="connsiteY1" fmla="*/ 4572 h 6883121"/>
              <a:gd name="connsiteX2" fmla="*/ 3949957 w 6887693"/>
              <a:gd name="connsiteY2" fmla="*/ 6880357 h 6883121"/>
              <a:gd name="connsiteX3" fmla="*/ 0 w 6887693"/>
              <a:gd name="connsiteY3" fmla="*/ 6883121 h 6883121"/>
              <a:gd name="connsiteX4" fmla="*/ 0 w 6887693"/>
              <a:gd name="connsiteY4" fmla="*/ 0 h 688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87693" h="6883121">
                <a:moveTo>
                  <a:pt x="0" y="0"/>
                </a:moveTo>
                <a:lnTo>
                  <a:pt x="6887693" y="4572"/>
                </a:lnTo>
                <a:lnTo>
                  <a:pt x="3949957" y="6880357"/>
                </a:lnTo>
                <a:lnTo>
                  <a:pt x="0" y="6883121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516B606-8E91-5E48-9923-89B682098AE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39591" y="5956663"/>
            <a:ext cx="1799954" cy="556687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3B808CC-F74C-B743-BAB4-F4C99E1956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16675" y="2520950"/>
            <a:ext cx="5394325" cy="14493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 b="0" i="0" baseline="0">
                <a:solidFill>
                  <a:schemeClr val="tx1"/>
                </a:solidFill>
                <a:latin typeface="Montserrat" panose="00000500000000000000" pitchFamily="50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230188" indent="0">
              <a:buNone/>
              <a:defRPr>
                <a:solidFill>
                  <a:schemeClr val="bg1"/>
                </a:solidFill>
              </a:defRPr>
            </a:lvl2pPr>
            <a:lvl3pPr marL="457200" indent="0">
              <a:buNone/>
              <a:defRPr>
                <a:solidFill>
                  <a:schemeClr val="bg1"/>
                </a:solidFill>
              </a:defRPr>
            </a:lvl3pPr>
            <a:lvl4pPr marL="746125" indent="0">
              <a:buNone/>
              <a:defRPr>
                <a:solidFill>
                  <a:schemeClr val="bg1"/>
                </a:solidFill>
              </a:defRPr>
            </a:lvl4pPr>
            <a:lvl5pPr marL="96996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9AFE08CF-AC0B-7143-9A94-E8A35CBC7D4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416675" y="4689565"/>
            <a:ext cx="5394325" cy="84831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2000" b="0" i="0" baseline="0">
                <a:solidFill>
                  <a:schemeClr val="tx1"/>
                </a:solidFill>
                <a:latin typeface="+mj-lt"/>
                <a:ea typeface="+mj-ea"/>
                <a:cs typeface="Arial" panose="020B0604020202020204" pitchFamily="34" charset="0"/>
              </a:defRPr>
            </a:lvl1pPr>
            <a:lvl2pPr marL="230188" indent="0">
              <a:buNone/>
              <a:defRPr>
                <a:solidFill>
                  <a:schemeClr val="bg1"/>
                </a:solidFill>
              </a:defRPr>
            </a:lvl2pPr>
            <a:lvl3pPr marL="457200" indent="0">
              <a:buNone/>
              <a:defRPr>
                <a:solidFill>
                  <a:schemeClr val="bg1"/>
                </a:solidFill>
              </a:defRPr>
            </a:lvl3pPr>
            <a:lvl4pPr marL="746125" indent="0">
              <a:buNone/>
              <a:defRPr>
                <a:solidFill>
                  <a:schemeClr val="bg1"/>
                </a:solidFill>
              </a:defRPr>
            </a:lvl4pPr>
            <a:lvl5pPr marL="96996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18" name="Parallelogram 17">
            <a:extLst>
              <a:ext uri="{FF2B5EF4-FFF2-40B4-BE49-F238E27FC236}">
                <a16:creationId xmlns:a16="http://schemas.microsoft.com/office/drawing/2014/main" id="{5EB9CD06-FDE2-E040-92A9-B680BDED7295}"/>
              </a:ext>
            </a:extLst>
          </p:cNvPr>
          <p:cNvSpPr>
            <a:spLocks noChangeAspect="1"/>
          </p:cNvSpPr>
          <p:nvPr/>
        </p:nvSpPr>
        <p:spPr>
          <a:xfrm>
            <a:off x="317996" y="-12916"/>
            <a:ext cx="5942070" cy="6870916"/>
          </a:xfrm>
          <a:prstGeom prst="parallelogram">
            <a:avLst>
              <a:gd name="adj" fmla="val 495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E988F835-CE2B-8940-857B-F1AFC70D7F65}"/>
              </a:ext>
            </a:extLst>
          </p:cNvPr>
          <p:cNvSpPr>
            <a:spLocks noChangeAspect="1"/>
          </p:cNvSpPr>
          <p:nvPr/>
        </p:nvSpPr>
        <p:spPr>
          <a:xfrm>
            <a:off x="754766" y="-12916"/>
            <a:ext cx="5942070" cy="6870916"/>
          </a:xfrm>
          <a:prstGeom prst="parallelogram">
            <a:avLst>
              <a:gd name="adj" fmla="val 4951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98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265A684-5DC8-FE42-BB5D-5B218F3D7804}"/>
              </a:ext>
            </a:extLst>
          </p:cNvPr>
          <p:cNvSpPr/>
          <p:nvPr/>
        </p:nvSpPr>
        <p:spPr>
          <a:xfrm>
            <a:off x="1158949" y="-12916"/>
            <a:ext cx="11033051" cy="6870916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C32B66B-F07A-5447-82E5-385624EDF03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alphaModFix amt="4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58948" y="-12916"/>
            <a:ext cx="11033051" cy="68709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516B606-8E91-5E48-9923-89B682098AE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39591" y="5956663"/>
            <a:ext cx="1799954" cy="556687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3B808CC-F74C-B743-BAB4-F4C99E1956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16675" y="2520950"/>
            <a:ext cx="5394325" cy="14493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 b="0" i="0" baseline="0">
                <a:solidFill>
                  <a:schemeClr val="tx1"/>
                </a:solidFill>
                <a:latin typeface="Montserrat" panose="00000500000000000000" pitchFamily="50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230188" indent="0">
              <a:buNone/>
              <a:defRPr>
                <a:solidFill>
                  <a:schemeClr val="bg1"/>
                </a:solidFill>
              </a:defRPr>
            </a:lvl2pPr>
            <a:lvl3pPr marL="457200" indent="0">
              <a:buNone/>
              <a:defRPr>
                <a:solidFill>
                  <a:schemeClr val="bg1"/>
                </a:solidFill>
              </a:defRPr>
            </a:lvl3pPr>
            <a:lvl4pPr marL="746125" indent="0">
              <a:buNone/>
              <a:defRPr>
                <a:solidFill>
                  <a:schemeClr val="bg1"/>
                </a:solidFill>
              </a:defRPr>
            </a:lvl4pPr>
            <a:lvl5pPr marL="96996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9AFE08CF-AC0B-7143-9A94-E8A35CBC7D4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416675" y="4689565"/>
            <a:ext cx="5394325" cy="84831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2000" b="0" i="0" baseline="0">
                <a:solidFill>
                  <a:schemeClr val="tx1"/>
                </a:solidFill>
                <a:latin typeface="+mj-lt"/>
                <a:ea typeface="+mj-ea"/>
                <a:cs typeface="Arial" panose="020B0604020202020204" pitchFamily="34" charset="0"/>
              </a:defRPr>
            </a:lvl1pPr>
            <a:lvl2pPr marL="230188" indent="0">
              <a:buNone/>
              <a:defRPr>
                <a:solidFill>
                  <a:schemeClr val="bg1"/>
                </a:solidFill>
              </a:defRPr>
            </a:lvl2pPr>
            <a:lvl3pPr marL="457200" indent="0">
              <a:buNone/>
              <a:defRPr>
                <a:solidFill>
                  <a:schemeClr val="bg1"/>
                </a:solidFill>
              </a:defRPr>
            </a:lvl3pPr>
            <a:lvl4pPr marL="746125" indent="0">
              <a:buNone/>
              <a:defRPr>
                <a:solidFill>
                  <a:schemeClr val="bg1"/>
                </a:solidFill>
              </a:defRPr>
            </a:lvl4pPr>
            <a:lvl5pPr marL="96996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18" name="Parallelogram 17">
            <a:extLst>
              <a:ext uri="{FF2B5EF4-FFF2-40B4-BE49-F238E27FC236}">
                <a16:creationId xmlns:a16="http://schemas.microsoft.com/office/drawing/2014/main" id="{5EB9CD06-FDE2-E040-92A9-B680BDED7295}"/>
              </a:ext>
            </a:extLst>
          </p:cNvPr>
          <p:cNvSpPr>
            <a:spLocks noChangeAspect="1"/>
          </p:cNvSpPr>
          <p:nvPr/>
        </p:nvSpPr>
        <p:spPr>
          <a:xfrm>
            <a:off x="-1227785" y="-12916"/>
            <a:ext cx="5942070" cy="6870916"/>
          </a:xfrm>
          <a:prstGeom prst="parallelogram">
            <a:avLst>
              <a:gd name="adj" fmla="val 495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E988F835-CE2B-8940-857B-F1AFC70D7F65}"/>
              </a:ext>
            </a:extLst>
          </p:cNvPr>
          <p:cNvSpPr>
            <a:spLocks noChangeAspect="1"/>
          </p:cNvSpPr>
          <p:nvPr/>
        </p:nvSpPr>
        <p:spPr>
          <a:xfrm>
            <a:off x="-1812645" y="-12916"/>
            <a:ext cx="5942070" cy="6870916"/>
          </a:xfrm>
          <a:prstGeom prst="parallelogram">
            <a:avLst>
              <a:gd name="adj" fmla="val 4951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583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Presenter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65A4ABC-77BE-CE47-883D-BB492DCC3FA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alphaModFix am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2915"/>
            <a:ext cx="6985946" cy="687091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95DC0F0-9D39-8B42-97E1-6C28375C193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36" r="31164"/>
          <a:stretch/>
        </p:blipFill>
        <p:spPr>
          <a:xfrm>
            <a:off x="6985946" y="-14513"/>
            <a:ext cx="5206054" cy="687411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865C968-B347-444D-A160-C01AA98E8F3B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1755" y="5956663"/>
            <a:ext cx="1799954" cy="556687"/>
          </a:xfrm>
          <a:prstGeom prst="rect">
            <a:avLst/>
          </a:prstGeom>
        </p:spPr>
      </p:pic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FFE471EC-4756-5A46-8A91-EE7656DE16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4995" y="2520950"/>
            <a:ext cx="5394325" cy="14493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 b="0" i="0" baseline="0">
                <a:solidFill>
                  <a:schemeClr val="tx1"/>
                </a:solidFill>
                <a:latin typeface="Montserrat" panose="00000500000000000000" pitchFamily="50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230188" indent="0">
              <a:buNone/>
              <a:defRPr>
                <a:solidFill>
                  <a:schemeClr val="bg1"/>
                </a:solidFill>
              </a:defRPr>
            </a:lvl2pPr>
            <a:lvl3pPr marL="457200" indent="0">
              <a:buNone/>
              <a:defRPr>
                <a:solidFill>
                  <a:schemeClr val="bg1"/>
                </a:solidFill>
              </a:defRPr>
            </a:lvl3pPr>
            <a:lvl4pPr marL="746125" indent="0">
              <a:buNone/>
              <a:defRPr>
                <a:solidFill>
                  <a:schemeClr val="bg1"/>
                </a:solidFill>
              </a:defRPr>
            </a:lvl4pPr>
            <a:lvl5pPr marL="96996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BB87891C-26C4-D547-ADE0-47DD9B781B0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94995" y="4689565"/>
            <a:ext cx="5394325" cy="84831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2000" b="0" i="0" baseline="0">
                <a:solidFill>
                  <a:schemeClr val="tx1"/>
                </a:solidFill>
                <a:latin typeface="+mj-lt"/>
                <a:ea typeface="+mj-ea"/>
                <a:cs typeface="Arial" panose="020B0604020202020204" pitchFamily="34" charset="0"/>
              </a:defRPr>
            </a:lvl1pPr>
            <a:lvl2pPr marL="230188" indent="0">
              <a:buNone/>
              <a:defRPr>
                <a:solidFill>
                  <a:schemeClr val="bg1"/>
                </a:solidFill>
              </a:defRPr>
            </a:lvl2pPr>
            <a:lvl3pPr marL="457200" indent="0">
              <a:buNone/>
              <a:defRPr>
                <a:solidFill>
                  <a:schemeClr val="bg1"/>
                </a:solidFill>
              </a:defRPr>
            </a:lvl3pPr>
            <a:lvl4pPr marL="746125" indent="0">
              <a:buNone/>
              <a:defRPr>
                <a:solidFill>
                  <a:schemeClr val="bg1"/>
                </a:solidFill>
              </a:defRPr>
            </a:lvl4pPr>
            <a:lvl5pPr marL="96996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1" name="Parallelogram 20">
            <a:extLst>
              <a:ext uri="{FF2B5EF4-FFF2-40B4-BE49-F238E27FC236}">
                <a16:creationId xmlns:a16="http://schemas.microsoft.com/office/drawing/2014/main" id="{36C1837E-FF11-E643-9965-E922BDC980BB}"/>
              </a:ext>
            </a:extLst>
          </p:cNvPr>
          <p:cNvSpPr>
            <a:spLocks noChangeAspect="1"/>
          </p:cNvSpPr>
          <p:nvPr/>
        </p:nvSpPr>
        <p:spPr>
          <a:xfrm>
            <a:off x="4506297" y="-12916"/>
            <a:ext cx="5942070" cy="6870916"/>
          </a:xfrm>
          <a:prstGeom prst="parallelogram">
            <a:avLst>
              <a:gd name="adj" fmla="val 49515"/>
            </a:avLst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Parallelogram 21">
            <a:extLst>
              <a:ext uri="{FF2B5EF4-FFF2-40B4-BE49-F238E27FC236}">
                <a16:creationId xmlns:a16="http://schemas.microsoft.com/office/drawing/2014/main" id="{3589C0E9-E9AE-AC41-B6D0-B8D36416818B}"/>
              </a:ext>
            </a:extLst>
          </p:cNvPr>
          <p:cNvSpPr>
            <a:spLocks noChangeAspect="1"/>
          </p:cNvSpPr>
          <p:nvPr/>
        </p:nvSpPr>
        <p:spPr>
          <a:xfrm>
            <a:off x="3948075" y="-12916"/>
            <a:ext cx="5942070" cy="6870916"/>
          </a:xfrm>
          <a:prstGeom prst="parallelogram">
            <a:avLst>
              <a:gd name="adj" fmla="val 4951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id="{F91B1960-CB3F-4DE2-8E04-B6FA1CE6E35D}"/>
              </a:ext>
            </a:extLst>
          </p:cNvPr>
          <p:cNvSpPr>
            <a:spLocks noChangeAspect="1"/>
          </p:cNvSpPr>
          <p:nvPr/>
        </p:nvSpPr>
        <p:spPr>
          <a:xfrm>
            <a:off x="4014911" y="-12916"/>
            <a:ext cx="5942070" cy="6870916"/>
          </a:xfrm>
          <a:prstGeom prst="parallelogram">
            <a:avLst>
              <a:gd name="adj" fmla="val 4951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451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02DB04-0C1C-8C49-B65E-A9668E39A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88789" y="6610276"/>
            <a:ext cx="2743200" cy="247724"/>
          </a:xfrm>
        </p:spPr>
        <p:txBody>
          <a:bodyPr/>
          <a:lstStyle>
            <a:lvl1pPr>
              <a:defRPr b="0" i="0"/>
            </a:lvl1pPr>
          </a:lstStyle>
          <a:p>
            <a:fld id="{FAC79A8D-CDB2-442D-9F89-EFD30A5E58F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98341DC2-F80D-BD4F-90EE-4B809029C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9DBEF2CF-4702-F94F-8A23-B22ABBD7D7C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0839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442CB888-0168-B94E-B176-2E6B61FE9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BDCF96AA-4B63-4E37-A78F-348D78E0D91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599" y="932155"/>
            <a:ext cx="10972799" cy="5201915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460353C6-10DD-DE4F-90E8-2D3B4C558F34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4EB9092-5EF6-D94E-A164-0905AA072E6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 b="0" i="0"/>
            </a:lvl1pPr>
          </a:lstStyle>
          <a:p>
            <a:fld id="{FAC79A8D-CDB2-442D-9F89-EFD30A5E58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1717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2086AFA-5418-C147-ADBF-A484560811D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fld id="{FAC79A8D-CDB2-442D-9F89-EFD30A5E58F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442CB888-0168-B94E-B176-2E6B61FE9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1816F82-37D1-4D0E-9F2C-EA73BEEC9A3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1295400"/>
            <a:ext cx="5257800" cy="4876800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8BAFB3C0-82B8-4A21-9C3B-EC962D35902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24600" y="1295400"/>
            <a:ext cx="5257800" cy="4876800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876F8EBB-E748-6F4B-B147-F656D062E44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1391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  <p15:guide id="3" pos="3696">
          <p15:clr>
            <a:srgbClr val="FBAE40"/>
          </p15:clr>
        </p15:guide>
        <p15:guide id="4" pos="3984">
          <p15:clr>
            <a:srgbClr val="FBAE40"/>
          </p15:clr>
        </p15:guide>
        <p15:guide id="5" orient="horz" pos="388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F46A438-A6DD-9A4D-9633-A82F4BA46D0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35795" y="479973"/>
            <a:ext cx="7556205" cy="63780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45EF558-9B78-CA48-A7D1-7E767A41BD7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7321" y="2844383"/>
            <a:ext cx="3487479" cy="1169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857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A2C5D4-E9A2-47E1-AB57-5C9BCB2FB6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248E6E4-FA47-4220-B74B-8F29748201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F1707D-2EBD-4F55-8E4C-15E919E3B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6C502-3840-4544-8B16-84FC92524436}" type="datetimeFigureOut">
              <a:rPr lang="zh-CN" altLang="en-US" smtClean="0"/>
              <a:t>2020/7/1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57A9DE-BF71-4C7B-A34D-6048987F4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07D80A-3D4E-46BA-9254-8D56C82B5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79A8D-CDB2-442D-9F89-EFD30A5E58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5348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3F0A99-5B9C-4CA5-9F50-2F4E34F6E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148582"/>
            <a:ext cx="10972799" cy="51517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CF89E09-A731-CC49-8125-C8F8CE0318F9}"/>
              </a:ext>
            </a:extLst>
          </p:cNvPr>
          <p:cNvSpPr/>
          <p:nvPr/>
        </p:nvSpPr>
        <p:spPr>
          <a:xfrm>
            <a:off x="1" y="6286500"/>
            <a:ext cx="10596880" cy="323776"/>
          </a:xfrm>
          <a:custGeom>
            <a:avLst/>
            <a:gdLst>
              <a:gd name="connsiteX0" fmla="*/ 0 w 10525041"/>
              <a:gd name="connsiteY0" fmla="*/ 0 h 323776"/>
              <a:gd name="connsiteX1" fmla="*/ 10525041 w 10525041"/>
              <a:gd name="connsiteY1" fmla="*/ 0 h 323776"/>
              <a:gd name="connsiteX2" fmla="*/ 10525041 w 10525041"/>
              <a:gd name="connsiteY2" fmla="*/ 323776 h 323776"/>
              <a:gd name="connsiteX3" fmla="*/ 0 w 10525041"/>
              <a:gd name="connsiteY3" fmla="*/ 323776 h 323776"/>
              <a:gd name="connsiteX4" fmla="*/ 0 w 10525041"/>
              <a:gd name="connsiteY4" fmla="*/ 0 h 323776"/>
              <a:gd name="connsiteX0" fmla="*/ 0 w 10652041"/>
              <a:gd name="connsiteY0" fmla="*/ 0 h 323776"/>
              <a:gd name="connsiteX1" fmla="*/ 10652041 w 10652041"/>
              <a:gd name="connsiteY1" fmla="*/ 5080 h 323776"/>
              <a:gd name="connsiteX2" fmla="*/ 10525041 w 10652041"/>
              <a:gd name="connsiteY2" fmla="*/ 323776 h 323776"/>
              <a:gd name="connsiteX3" fmla="*/ 0 w 10652041"/>
              <a:gd name="connsiteY3" fmla="*/ 323776 h 323776"/>
              <a:gd name="connsiteX4" fmla="*/ 0 w 10652041"/>
              <a:gd name="connsiteY4" fmla="*/ 0 h 32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52041" h="323776">
                <a:moveTo>
                  <a:pt x="0" y="0"/>
                </a:moveTo>
                <a:lnTo>
                  <a:pt x="10652041" y="5080"/>
                </a:lnTo>
                <a:lnTo>
                  <a:pt x="10525041" y="323776"/>
                </a:lnTo>
                <a:lnTo>
                  <a:pt x="0" y="323776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659F023-66C6-6F4C-B75E-9943C4BA33DD}"/>
              </a:ext>
            </a:extLst>
          </p:cNvPr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7656" y="6292364"/>
            <a:ext cx="1276236" cy="397516"/>
          </a:xfrm>
          <a:prstGeom prst="rect">
            <a:avLst/>
          </a:prstGeom>
        </p:spPr>
      </p:pic>
      <p:sp>
        <p:nvSpPr>
          <p:cNvPr id="16" name="Parallelogram 15">
            <a:extLst>
              <a:ext uri="{FF2B5EF4-FFF2-40B4-BE49-F238E27FC236}">
                <a16:creationId xmlns:a16="http://schemas.microsoft.com/office/drawing/2014/main" id="{4BB4A01D-7D6E-BB4E-BD5D-E3A388293815}"/>
              </a:ext>
            </a:extLst>
          </p:cNvPr>
          <p:cNvSpPr>
            <a:spLocks noChangeAspect="1"/>
          </p:cNvSpPr>
          <p:nvPr/>
        </p:nvSpPr>
        <p:spPr>
          <a:xfrm>
            <a:off x="256215" y="130869"/>
            <a:ext cx="353385" cy="515176"/>
          </a:xfrm>
          <a:prstGeom prst="parallelogram">
            <a:avLst>
              <a:gd name="adj" fmla="val 5961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49833-0938-F747-9F14-C1C0453EFF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09600" y="6610276"/>
            <a:ext cx="2743200" cy="2477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000" b="0" i="0" kern="1200" baseline="0" smtClean="0">
                <a:solidFill>
                  <a:schemeClr val="tx1">
                    <a:tint val="75000"/>
                  </a:schemeClr>
                </a:solidFill>
                <a:latin typeface="Montserrat Light" pitchFamily="2" charset="0"/>
                <a:ea typeface="+mn-ea"/>
                <a:cs typeface="Arial" panose="020B0604020202020204" pitchFamily="34" charset="0"/>
              </a:defRPr>
            </a:lvl1pPr>
          </a:lstStyle>
          <a:p>
            <a:fld id="{FAC79A8D-CDB2-442D-9F89-EFD30A5E58F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F227F0-8FC0-9046-A60F-1749263CF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987534"/>
            <a:ext cx="10972800" cy="50512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39D06F7-1461-3846-8BB3-8917935C0C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611308"/>
            <a:ext cx="4114800" cy="2477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Montserrat Light" pitchFamily="2" charset="0"/>
              </a:defRPr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3428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spc="0" baseline="0">
          <a:solidFill>
            <a:schemeClr val="tx1"/>
          </a:solidFill>
          <a:latin typeface="+mn-ea"/>
          <a:ea typeface="+mn-ea"/>
          <a:cs typeface="Arial" panose="020B0604020202020204" pitchFamily="34" charset="0"/>
        </a:defRPr>
      </a:lvl1pPr>
    </p:titleStyle>
    <p:bodyStyle>
      <a:lvl1pPr marL="228600" marR="0" indent="-228600" algn="l" defTabSz="914400" rtl="0" eaLnBrk="1" fontAlgn="auto" latinLnBrk="0" hangingPunct="1">
        <a:lnSpc>
          <a:spcPct val="12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400" b="0" i="0" kern="1200" baseline="0">
          <a:solidFill>
            <a:schemeClr val="tx1"/>
          </a:solidFill>
          <a:latin typeface="+mn-ea"/>
          <a:ea typeface="+mn-ea"/>
          <a:cs typeface="Arial" panose="020B0604020202020204" pitchFamily="34" charset="0"/>
        </a:defRPr>
      </a:lvl1pPr>
      <a:lvl2pPr marL="461963" marR="0" indent="-231775" algn="l" defTabSz="914400" rtl="0" eaLnBrk="1" fontAlgn="auto" latinLnBrk="0" hangingPunct="1">
        <a:lnSpc>
          <a:spcPct val="120000"/>
        </a:lnSpc>
        <a:spcBef>
          <a:spcPts val="500"/>
        </a:spcBef>
        <a:spcAft>
          <a:spcPts val="0"/>
        </a:spcAft>
        <a:buClrTx/>
        <a:buSzTx/>
        <a:buFont typeface="Calibri" panose="020F0502020204030204" pitchFamily="34" charset="0"/>
        <a:buChar char="‐"/>
        <a:tabLst/>
        <a:defRPr sz="2000" b="0" i="0" kern="1200" baseline="0">
          <a:solidFill>
            <a:schemeClr val="tx1"/>
          </a:solidFill>
          <a:latin typeface="+mn-ea"/>
          <a:ea typeface="+mn-ea"/>
          <a:cs typeface="Arial" panose="020B0604020202020204" pitchFamily="34" charset="0"/>
        </a:defRPr>
      </a:lvl2pPr>
      <a:lvl3pPr marL="746125" marR="0" indent="-288925" algn="l" defTabSz="914400" rtl="0" eaLnBrk="1" fontAlgn="auto" latinLnBrk="0" hangingPunct="1">
        <a:lnSpc>
          <a:spcPct val="12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600" b="0" i="0" kern="1200" baseline="0">
          <a:solidFill>
            <a:schemeClr val="tx1"/>
          </a:solidFill>
          <a:latin typeface="+mn-ea"/>
          <a:ea typeface="+mn-ea"/>
          <a:cs typeface="Arial" panose="020B0604020202020204" pitchFamily="34" charset="0"/>
        </a:defRPr>
      </a:lvl3pPr>
      <a:lvl4pPr marL="969963" marR="0" indent="-223838" algn="l" defTabSz="914400" rtl="0" eaLnBrk="1" fontAlgn="auto" latinLnBrk="0" hangingPunct="1">
        <a:lnSpc>
          <a:spcPct val="100000"/>
        </a:lnSpc>
        <a:spcBef>
          <a:spcPts val="500"/>
        </a:spcBef>
        <a:spcAft>
          <a:spcPts val="0"/>
        </a:spcAft>
        <a:buClrTx/>
        <a:buSzTx/>
        <a:buFont typeface="Wingdings" panose="05000000000000000000" pitchFamily="2" charset="2"/>
        <a:buChar char="§"/>
        <a:tabLst/>
        <a:defRPr sz="1400" b="0" i="0" kern="1200" baseline="0">
          <a:solidFill>
            <a:schemeClr val="tx1"/>
          </a:solidFill>
          <a:latin typeface="+mn-ea"/>
          <a:ea typeface="+mn-ea"/>
          <a:cs typeface="Arial" panose="020B0604020202020204" pitchFamily="34" charset="0"/>
        </a:defRPr>
      </a:lvl4pPr>
      <a:lvl5pPr marL="1203325" marR="0" indent="-233363" algn="l" defTabSz="914400" rtl="0" eaLnBrk="1" fontAlgn="auto" latinLnBrk="0" hangingPunct="1">
        <a:lnSpc>
          <a:spcPct val="100000"/>
        </a:lnSpc>
        <a:spcBef>
          <a:spcPts val="500"/>
        </a:spcBef>
        <a:spcAft>
          <a:spcPts val="0"/>
        </a:spcAft>
        <a:buClrTx/>
        <a:buSzTx/>
        <a:buFont typeface="Courier New" panose="02070309020205020404" pitchFamily="49" charset="0"/>
        <a:buChar char="o"/>
        <a:tabLst/>
        <a:defRPr sz="1200" b="0" i="0" kern="1200" baseline="0">
          <a:solidFill>
            <a:schemeClr val="tx1"/>
          </a:solidFill>
          <a:latin typeface="+mn-ea"/>
          <a:ea typeface="Microsoft YaHei Light" panose="020B0503020204020204" pitchFamily="34" charset="-122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816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2160">
          <p15:clr>
            <a:srgbClr val="F26B43"/>
          </p15:clr>
        </p15:guide>
        <p15:guide id="4" pos="38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EF21FD-03B6-4B51-B12A-6223F4484F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AEDT </a:t>
            </a:r>
            <a:r>
              <a:rPr lang="en-US" altLang="zh-CN" sz="2800" dirty="0" err="1"/>
              <a:t>WokFlow</a:t>
            </a:r>
            <a:r>
              <a:rPr lang="zh-CN" altLang="en-US" sz="2800" dirty="0"/>
              <a:t>构建程序使用说明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691D46-9C82-4C06-AFB0-208F4042880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10000"/>
          </a:bodyPr>
          <a:lstStyle/>
          <a:p>
            <a:pPr algn="ctr"/>
            <a:r>
              <a:rPr lang="zh-CN" altLang="en-US" dirty="0"/>
              <a:t>郭永生</a:t>
            </a:r>
            <a:endParaRPr lang="en-US" altLang="zh-CN" dirty="0"/>
          </a:p>
          <a:p>
            <a:pPr algn="ctr"/>
            <a:r>
              <a:rPr lang="en-US" altLang="zh-CN" dirty="0"/>
              <a:t>2020-06-30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9739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2D5E2728-E192-41CA-B040-E3F72BF202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7658" y="1357904"/>
            <a:ext cx="3962400" cy="287655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86545F3-8218-4E4D-9833-550232325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工具和</a:t>
            </a:r>
            <a:r>
              <a:rPr lang="en-US" altLang="zh-CN" dirty="0"/>
              <a:t>AEDT</a:t>
            </a:r>
            <a:r>
              <a:rPr lang="zh-CN" altLang="en-US" dirty="0"/>
              <a:t>集成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A16B8D-0D01-4C98-A593-D9B8540505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1" y="907208"/>
            <a:ext cx="2581275" cy="48196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E93467B-72D5-48BE-8035-AB02E632FD84}"/>
              </a:ext>
            </a:extLst>
          </p:cNvPr>
          <p:cNvSpPr/>
          <p:nvPr/>
        </p:nvSpPr>
        <p:spPr>
          <a:xfrm>
            <a:off x="727995" y="5462275"/>
            <a:ext cx="1595120" cy="2645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1D228C-40AB-4E05-8D75-3D0083E6D616}"/>
              </a:ext>
            </a:extLst>
          </p:cNvPr>
          <p:cNvSpPr/>
          <p:nvPr/>
        </p:nvSpPr>
        <p:spPr>
          <a:xfrm>
            <a:off x="809388" y="3351775"/>
            <a:ext cx="1595120" cy="2645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7DE2EB-438C-476C-A132-3B91A022EDC8}"/>
              </a:ext>
            </a:extLst>
          </p:cNvPr>
          <p:cNvSpPr/>
          <p:nvPr/>
        </p:nvSpPr>
        <p:spPr>
          <a:xfrm>
            <a:off x="8793553" y="2960799"/>
            <a:ext cx="916505" cy="3052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8B144A-8846-4ABD-9642-59431E1F41F6}"/>
              </a:ext>
            </a:extLst>
          </p:cNvPr>
          <p:cNvSpPr/>
          <p:nvPr/>
        </p:nvSpPr>
        <p:spPr>
          <a:xfrm>
            <a:off x="6651616" y="3164421"/>
            <a:ext cx="2054395" cy="4954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82500A-EF10-4880-8ED7-3C762E46DEAF}"/>
              </a:ext>
            </a:extLst>
          </p:cNvPr>
          <p:cNvSpPr txBox="1"/>
          <p:nvPr/>
        </p:nvSpPr>
        <p:spPr>
          <a:xfrm>
            <a:off x="2481942" y="319816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①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FFDEE2-D814-4FB7-9AC5-094329F36242}"/>
              </a:ext>
            </a:extLst>
          </p:cNvPr>
          <p:cNvSpPr txBox="1"/>
          <p:nvPr/>
        </p:nvSpPr>
        <p:spPr>
          <a:xfrm>
            <a:off x="9719638" y="2793221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②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80FEE3-3292-4B21-988A-03B75D7BEB32}"/>
              </a:ext>
            </a:extLst>
          </p:cNvPr>
          <p:cNvSpPr txBox="1"/>
          <p:nvPr/>
        </p:nvSpPr>
        <p:spPr>
          <a:xfrm>
            <a:off x="8012833" y="2702756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4B3087A-1BC8-4090-BCAC-34FA4C2E07DE}"/>
              </a:ext>
            </a:extLst>
          </p:cNvPr>
          <p:cNvSpPr/>
          <p:nvPr/>
        </p:nvSpPr>
        <p:spPr>
          <a:xfrm>
            <a:off x="6443886" y="4803507"/>
            <a:ext cx="2300616" cy="3052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0C3BE8-2CD5-4EE0-B7AD-29A8A40DE730}"/>
              </a:ext>
            </a:extLst>
          </p:cNvPr>
          <p:cNvSpPr txBox="1"/>
          <p:nvPr/>
        </p:nvSpPr>
        <p:spPr>
          <a:xfrm>
            <a:off x="2404508" y="5254104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④</a:t>
            </a:r>
          </a:p>
        </p:txBody>
      </p:sp>
    </p:spTree>
    <p:extLst>
      <p:ext uri="{BB962C8B-B14F-4D97-AF65-F5344CB8AC3E}">
        <p14:creationId xmlns:p14="http://schemas.microsoft.com/office/powerpoint/2010/main" val="3246938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E2DFFE8-3ABB-4430-93A7-AA53215380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221" y="1781175"/>
            <a:ext cx="3314700" cy="24384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CB70326-5975-4AFD-B52F-9E5C7506C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Workflow</a:t>
            </a:r>
            <a:r>
              <a:rPr lang="zh-CN" altLang="en-US" dirty="0"/>
              <a:t>配置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192FA9-8725-47A5-939F-FBAA52EBBA66}"/>
              </a:ext>
            </a:extLst>
          </p:cNvPr>
          <p:cNvSpPr/>
          <p:nvPr/>
        </p:nvSpPr>
        <p:spPr>
          <a:xfrm>
            <a:off x="490221" y="3598277"/>
            <a:ext cx="1595120" cy="2645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C3B17A-B581-4BF3-84CF-BEB05111AF27}"/>
              </a:ext>
            </a:extLst>
          </p:cNvPr>
          <p:cNvSpPr txBox="1"/>
          <p:nvPr/>
        </p:nvSpPr>
        <p:spPr>
          <a:xfrm>
            <a:off x="793633" y="4349592"/>
            <a:ext cx="3726335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通过编辑</a:t>
            </a:r>
            <a:r>
              <a:rPr lang="en-US" altLang="zh-CN" sz="1600" dirty="0"/>
              <a:t>Wrokflow.htm</a:t>
            </a:r>
            <a:r>
              <a:rPr lang="zh-CN" altLang="en-US" sz="1600" dirty="0"/>
              <a:t>来定义新流程</a:t>
            </a:r>
            <a:endParaRPr lang="en-US" altLang="zh-CN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0AD45A-E99F-4B5A-B609-749D1DF1272D}"/>
              </a:ext>
            </a:extLst>
          </p:cNvPr>
          <p:cNvSpPr txBox="1"/>
          <p:nvPr/>
        </p:nvSpPr>
        <p:spPr>
          <a:xfrm>
            <a:off x="198678" y="5851986"/>
            <a:ext cx="49162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注：不要编辑</a:t>
            </a:r>
            <a:r>
              <a:rPr lang="en-US" altLang="zh-CN" sz="1600" dirty="0"/>
              <a:t>Mainform.py</a:t>
            </a:r>
            <a:r>
              <a:rPr lang="zh-CN" altLang="en-US" sz="1600" dirty="0"/>
              <a:t>和</a:t>
            </a:r>
            <a:r>
              <a:rPr lang="en-US" altLang="zh-CN" sz="1600" dirty="0"/>
              <a:t>Workflow.py</a:t>
            </a:r>
            <a:r>
              <a:rPr lang="zh-CN" altLang="en-US" sz="1600" dirty="0"/>
              <a:t>两个文件</a:t>
            </a:r>
            <a:endParaRPr lang="en-US" altLang="zh-CN" sz="16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8C09662-2106-4706-9F0F-FD710ADA9C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2875" y="567154"/>
            <a:ext cx="2105025" cy="5081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177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94AD9-51C5-40CC-B1A0-0CFEC5BF5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/>
              <a:t>Wrokflow.htm</a:t>
            </a:r>
            <a:r>
              <a:rPr lang="zh-CN" altLang="en-US" sz="2800" dirty="0"/>
              <a:t>配置</a:t>
            </a:r>
            <a:endParaRPr lang="zh-CN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EEB8DF-556A-4997-820C-3CD92105D7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280"/>
          <a:stretch/>
        </p:blipFill>
        <p:spPr>
          <a:xfrm>
            <a:off x="342359" y="733425"/>
            <a:ext cx="6640009" cy="53911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DCFBDE9-00A7-4CA2-AEB1-E8271F0B80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9637" y="895350"/>
            <a:ext cx="2424113" cy="378922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D93AFEB-2F03-452E-984C-717AAF5362D3}"/>
              </a:ext>
            </a:extLst>
          </p:cNvPr>
          <p:cNvSpPr/>
          <p:nvPr/>
        </p:nvSpPr>
        <p:spPr>
          <a:xfrm>
            <a:off x="971550" y="1724025"/>
            <a:ext cx="1647825" cy="1714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D77BA2A-5EA2-4B52-94AE-2B4E905AF2CD}"/>
              </a:ext>
            </a:extLst>
          </p:cNvPr>
          <p:cNvCxnSpPr/>
          <p:nvPr/>
        </p:nvCxnSpPr>
        <p:spPr>
          <a:xfrm flipV="1">
            <a:off x="2762250" y="990600"/>
            <a:ext cx="5686425" cy="809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16596B0-54BB-488E-94B5-142180AE3893}"/>
              </a:ext>
            </a:extLst>
          </p:cNvPr>
          <p:cNvSpPr txBox="1"/>
          <p:nvPr/>
        </p:nvSpPr>
        <p:spPr>
          <a:xfrm>
            <a:off x="3475327" y="1743711"/>
            <a:ext cx="1127628" cy="27699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对应窗体标题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F5C2EE5-D68C-49CA-AB2A-F37DDD3B076E}"/>
              </a:ext>
            </a:extLst>
          </p:cNvPr>
          <p:cNvCxnSpPr>
            <a:cxnSpLocks/>
          </p:cNvCxnSpPr>
          <p:nvPr/>
        </p:nvCxnSpPr>
        <p:spPr>
          <a:xfrm flipV="1">
            <a:off x="1762125" y="1360579"/>
            <a:ext cx="6838950" cy="1258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4C5C3149-44E1-432B-BA34-F3379DA78788}"/>
              </a:ext>
            </a:extLst>
          </p:cNvPr>
          <p:cNvSpPr/>
          <p:nvPr/>
        </p:nvSpPr>
        <p:spPr>
          <a:xfrm>
            <a:off x="862012" y="2330633"/>
            <a:ext cx="900113" cy="5554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D4A4F2-A7E9-495B-81B8-356841875008}"/>
              </a:ext>
            </a:extLst>
          </p:cNvPr>
          <p:cNvSpPr txBox="1"/>
          <p:nvPr/>
        </p:nvSpPr>
        <p:spPr>
          <a:xfrm>
            <a:off x="3905793" y="2252189"/>
            <a:ext cx="847725" cy="27699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项目标题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B017D67-9097-4BC4-AB63-4EF6FDB075CB}"/>
              </a:ext>
            </a:extLst>
          </p:cNvPr>
          <p:cNvSpPr/>
          <p:nvPr/>
        </p:nvSpPr>
        <p:spPr>
          <a:xfrm>
            <a:off x="671784" y="2949372"/>
            <a:ext cx="5986191" cy="12335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6794DE1-57DE-4109-854E-C4F00BB58270}"/>
              </a:ext>
            </a:extLst>
          </p:cNvPr>
          <p:cNvCxnSpPr>
            <a:cxnSpLocks/>
          </p:cNvCxnSpPr>
          <p:nvPr/>
        </p:nvCxnSpPr>
        <p:spPr>
          <a:xfrm flipV="1">
            <a:off x="5958491" y="1724025"/>
            <a:ext cx="2642584" cy="2065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86E9637-1CAA-4FE4-B095-FF3005762FF5}"/>
              </a:ext>
            </a:extLst>
          </p:cNvPr>
          <p:cNvSpPr txBox="1"/>
          <p:nvPr/>
        </p:nvSpPr>
        <p:spPr>
          <a:xfrm>
            <a:off x="5753371" y="4735068"/>
            <a:ext cx="5390607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zh-CN" sz="1200" dirty="0" err="1"/>
              <a:t>withScript</a:t>
            </a:r>
            <a:r>
              <a:rPr lang="en-US" altLang="zh-CN" sz="1200" dirty="0"/>
              <a:t>: </a:t>
            </a:r>
            <a:r>
              <a:rPr lang="zh-CN" altLang="en-US" sz="1200" dirty="0"/>
              <a:t>定义列表项高亮（代表有自动化脚本）</a:t>
            </a:r>
            <a:endParaRPr lang="en-US" altLang="zh-CN" sz="1200" dirty="0"/>
          </a:p>
          <a:p>
            <a:r>
              <a:rPr lang="en-US" altLang="zh-CN" sz="1200" dirty="0"/>
              <a:t>event: </a:t>
            </a:r>
            <a:r>
              <a:rPr lang="zh-CN" altLang="en-US" sz="1200" dirty="0"/>
              <a:t>定义执行的事件，</a:t>
            </a:r>
            <a:r>
              <a:rPr lang="en-US" altLang="zh-CN" sz="1200" dirty="0" err="1"/>
              <a:t>scirpt</a:t>
            </a:r>
            <a:r>
              <a:rPr lang="zh-CN" altLang="en-US" sz="1200" dirty="0"/>
              <a:t>：执行脚本，</a:t>
            </a:r>
            <a:r>
              <a:rPr lang="en-US" altLang="zh-CN" sz="1200" dirty="0"/>
              <a:t>function: </a:t>
            </a:r>
            <a:r>
              <a:rPr lang="zh-CN" altLang="en-US" sz="1200" dirty="0"/>
              <a:t>执行内部定义函数</a:t>
            </a:r>
            <a:endParaRPr lang="en-US" altLang="zh-CN" sz="1200" dirty="0"/>
          </a:p>
          <a:p>
            <a:r>
              <a:rPr lang="en-US" altLang="zh-CN" sz="1200" dirty="0"/>
              <a:t>title: </a:t>
            </a:r>
            <a:r>
              <a:rPr lang="zh-CN" altLang="en-US" sz="1200" dirty="0"/>
              <a:t>定义鼠标悬停提示信息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F14CF09-66B6-49E5-AA32-296C20E7EBC1}"/>
              </a:ext>
            </a:extLst>
          </p:cNvPr>
          <p:cNvSpPr/>
          <p:nvPr/>
        </p:nvSpPr>
        <p:spPr>
          <a:xfrm>
            <a:off x="1409700" y="4788045"/>
            <a:ext cx="4181475" cy="3139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3143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ansys2020">
  <a:themeElements>
    <a:clrScheme name="ANSYS 2020 Colors">
      <a:dk1>
        <a:sysClr val="windowText" lastClr="000000"/>
      </a:dk1>
      <a:lt1>
        <a:sysClr val="window" lastClr="FFFFFF"/>
      </a:lt1>
      <a:dk2>
        <a:srgbClr val="898A8D"/>
      </a:dk2>
      <a:lt2>
        <a:srgbClr val="D9D8D6"/>
      </a:lt2>
      <a:accent1>
        <a:srgbClr val="FFB71B"/>
      </a:accent1>
      <a:accent2>
        <a:srgbClr val="898A8D"/>
      </a:accent2>
      <a:accent3>
        <a:srgbClr val="D9D8D6"/>
      </a:accent3>
      <a:accent4>
        <a:srgbClr val="FFB71B"/>
      </a:accent4>
      <a:accent5>
        <a:srgbClr val="898A8D"/>
      </a:accent5>
      <a:accent6>
        <a:srgbClr val="D9D8D6"/>
      </a:accent6>
      <a:hlink>
        <a:srgbClr val="000000"/>
      </a:hlink>
      <a:folHlink>
        <a:srgbClr val="FFFFFF"/>
      </a:folHlink>
    </a:clrScheme>
    <a:fontScheme name="YaHei">
      <a:majorFont>
        <a:latin typeface="Microsoft YaHei"/>
        <a:ea typeface="Microsoft YaHei"/>
        <a:cs typeface=""/>
      </a:majorFont>
      <a:minorFont>
        <a:latin typeface="Microsoft YaHei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sys2020" id="{80B8AD7A-C303-4C62-8F07-C4342CC2590B}" vid="{1652BCC6-46C5-4158-8A2D-F82CDA21023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ansys2020</Template>
  <TotalTime>20</TotalTime>
  <Words>88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Montserrat</vt:lpstr>
      <vt:lpstr>Montserrat Light</vt:lpstr>
      <vt:lpstr>Microsoft YaHei</vt:lpstr>
      <vt:lpstr>Arial</vt:lpstr>
      <vt:lpstr>Calibri</vt:lpstr>
      <vt:lpstr>Courier New</vt:lpstr>
      <vt:lpstr>Wingdings</vt:lpstr>
      <vt:lpstr>ansys2020</vt:lpstr>
      <vt:lpstr>PowerPoint Presentation</vt:lpstr>
      <vt:lpstr>工具和AEDT集成</vt:lpstr>
      <vt:lpstr>Workflow配置</vt:lpstr>
      <vt:lpstr>Wrokflow.htm配置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Yongsheng Guo</dc:creator>
  <cp:lastModifiedBy>Yongsheng Guo</cp:lastModifiedBy>
  <cp:revision>20</cp:revision>
  <dcterms:created xsi:type="dcterms:W3CDTF">2020-06-30T07:28:51Z</dcterms:created>
  <dcterms:modified xsi:type="dcterms:W3CDTF">2020-07-01T10:30:29Z</dcterms:modified>
</cp:coreProperties>
</file>