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2098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20975" y="2799732"/>
            <a:ext cx="6750051" cy="443198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9417" y="3352801"/>
            <a:ext cx="7133167" cy="369332"/>
          </a:xfrm>
        </p:spPr>
        <p:txBody>
          <a:bodyPr>
            <a:spAutoFit/>
          </a:bodyPr>
          <a:lstStyle>
            <a:lvl1pPr marL="0" indent="0" algn="ctr">
              <a:spcBef>
                <a:spcPct val="25000"/>
              </a:spcBef>
              <a:buFontTx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252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188720"/>
            <a:ext cx="11582400" cy="5166360"/>
          </a:xfrm>
        </p:spPr>
        <p:txBody>
          <a:bodyPr/>
          <a:lstStyle>
            <a:lvl1pPr marL="457200" indent="-228600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baseline="0"/>
            </a:lvl1pPr>
            <a:lvl2pPr marL="685800" indent="-228600">
              <a:lnSpc>
                <a:spcPct val="95000"/>
              </a:lnSpc>
              <a:spcBef>
                <a:spcPts val="720"/>
              </a:spcBef>
              <a:buFont typeface="Calibri" panose="020F0502020204030204" pitchFamily="34" charset="0"/>
              <a:buChar char="‒"/>
              <a:defRPr sz="2000" b="0"/>
            </a:lvl2pPr>
            <a:lvl3pPr marL="914400" indent="-228600">
              <a:lnSpc>
                <a:spcPct val="95000"/>
              </a:lnSpc>
              <a:spcBef>
                <a:spcPts val="600"/>
              </a:spcBef>
              <a:buFont typeface="Calibri" panose="020F0502020204030204" pitchFamily="34" charset="0"/>
              <a:buChar char="▪"/>
              <a:defRPr sz="2000" b="0"/>
            </a:lvl3pPr>
            <a:lvl4pPr marL="1143000" indent="-228600">
              <a:lnSpc>
                <a:spcPct val="95000"/>
              </a:lnSpc>
              <a:spcBef>
                <a:spcPts val="540"/>
              </a:spcBef>
              <a:defRPr sz="1800" b="0"/>
            </a:lvl4pPr>
            <a:lvl5pPr marL="1371600" indent="-228600">
              <a:lnSpc>
                <a:spcPct val="95000"/>
              </a:lnSpc>
              <a:spcBef>
                <a:spcPts val="480"/>
              </a:spcBef>
              <a:buClrTx/>
              <a:defRPr sz="1600" b="0"/>
            </a:lvl5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two</a:t>
            </a:r>
          </a:p>
          <a:p>
            <a:pPr lvl="0"/>
            <a:r>
              <a:rPr lang="en-US" dirty="0"/>
              <a:t>Bullet three</a:t>
            </a:r>
          </a:p>
          <a:p>
            <a:pPr lvl="0"/>
            <a:r>
              <a:rPr lang="en-US" dirty="0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209270514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789" y="6610276"/>
            <a:ext cx="2743200" cy="247724"/>
          </a:xfrm>
        </p:spPr>
        <p:txBody>
          <a:bodyPr/>
          <a:lstStyle>
            <a:lvl1pPr>
              <a:defRPr b="0" i="0"/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BEF2CF-4702-F94F-8A23-B22ABBD7D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DCF96AA-4B63-4E37-A78F-348D78E0D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932155"/>
            <a:ext cx="10972799" cy="52019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0353C6-10DD-DE4F-90E8-2D3B4C558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EB9092-5EF6-D94E-A164-0905AA072E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1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16F82-37D1-4D0E-9F2C-EA73BEEC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FB3C0-82B8-4A21-9C3B-EC962D359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6F8EBB-E748-6F4B-B147-F656D062E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696">
          <p15:clr>
            <a:srgbClr val="FBAE40"/>
          </p15:clr>
        </p15:guide>
        <p15:guide id="4" pos="3984">
          <p15:clr>
            <a:srgbClr val="FBAE40"/>
          </p15:clr>
        </p15:guide>
        <p15:guide id="5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C5D4-E9A2-47E1-AB57-5C9BCB2F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8E6E4-FA47-4220-B74B-8F297482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707D-2EBD-4F55-8E4C-15E919E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C502-3840-4544-8B16-84FC9252443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A9DE-BF71-4C7B-A34D-6048987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D80A-3D4E-46BA-9254-8D56C82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4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2"/>
            <a:ext cx="10972799" cy="515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0" i="0" kern="1200" baseline="0" smtClean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7534"/>
            <a:ext cx="10972800" cy="505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D06F7-1461-3846-8BB3-8917935C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308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b="0" i="0" kern="1200" baseline="0">
          <a:solidFill>
            <a:schemeClr val="tx1"/>
          </a:solidFill>
          <a:latin typeface="+mn-ea"/>
          <a:ea typeface="Microsoft YaHei Light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21FD-03B6-4B51-B12A-6223F448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AEDT </a:t>
            </a:r>
            <a:r>
              <a:rPr lang="en-US" altLang="zh-CN" sz="2800" dirty="0" err="1"/>
              <a:t>WokFlow</a:t>
            </a:r>
            <a:r>
              <a:rPr lang="zh-CN" altLang="en-US" sz="2800" dirty="0"/>
              <a:t>构建程序使用说明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91D46-9C82-4C06-AFB0-208F404288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/>
              <a:t>郭永生</a:t>
            </a:r>
            <a:endParaRPr lang="en-US" altLang="zh-CN" dirty="0"/>
          </a:p>
          <a:p>
            <a:pPr algn="ctr"/>
            <a:r>
              <a:rPr lang="en-US" altLang="zh-CN" dirty="0"/>
              <a:t>2020-06-30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7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D5E2728-E192-41CA-B040-E3F72BF2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8" y="1357904"/>
            <a:ext cx="3962400" cy="28765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6545F3-8218-4E4D-9833-55023232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工具和</a:t>
            </a:r>
            <a:r>
              <a:rPr lang="en-US" altLang="zh-CN" dirty="0"/>
              <a:t>AEDT</a:t>
            </a:r>
            <a:r>
              <a:rPr lang="zh-CN" altLang="en-US" dirty="0"/>
              <a:t>集成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16B8D-0D01-4C98-A593-D9B85405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907208"/>
            <a:ext cx="2581275" cy="4819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93467B-72D5-48BE-8035-AB02E632FD84}"/>
              </a:ext>
            </a:extLst>
          </p:cNvPr>
          <p:cNvSpPr/>
          <p:nvPr/>
        </p:nvSpPr>
        <p:spPr>
          <a:xfrm>
            <a:off x="727995" y="5462275"/>
            <a:ext cx="1595120" cy="264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D228C-40AB-4E05-8D75-3D0083E6D616}"/>
              </a:ext>
            </a:extLst>
          </p:cNvPr>
          <p:cNvSpPr/>
          <p:nvPr/>
        </p:nvSpPr>
        <p:spPr>
          <a:xfrm>
            <a:off x="809388" y="3351775"/>
            <a:ext cx="1595120" cy="264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DE2EB-438C-476C-A132-3B91A022EDC8}"/>
              </a:ext>
            </a:extLst>
          </p:cNvPr>
          <p:cNvSpPr/>
          <p:nvPr/>
        </p:nvSpPr>
        <p:spPr>
          <a:xfrm>
            <a:off x="8793553" y="2960799"/>
            <a:ext cx="916505" cy="305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8B144A-8846-4ABD-9642-59431E1F41F6}"/>
              </a:ext>
            </a:extLst>
          </p:cNvPr>
          <p:cNvSpPr/>
          <p:nvPr/>
        </p:nvSpPr>
        <p:spPr>
          <a:xfrm>
            <a:off x="6651616" y="3164421"/>
            <a:ext cx="2054395" cy="495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2500A-EF10-4880-8ED7-3C762E46DEAF}"/>
              </a:ext>
            </a:extLst>
          </p:cNvPr>
          <p:cNvSpPr txBox="1"/>
          <p:nvPr/>
        </p:nvSpPr>
        <p:spPr>
          <a:xfrm>
            <a:off x="2481942" y="31981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FDEE2-D814-4FB7-9AC5-094329F36242}"/>
              </a:ext>
            </a:extLst>
          </p:cNvPr>
          <p:cNvSpPr txBox="1"/>
          <p:nvPr/>
        </p:nvSpPr>
        <p:spPr>
          <a:xfrm>
            <a:off x="9719638" y="27932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0FEE3-3292-4B21-988A-03B75D7BEB32}"/>
              </a:ext>
            </a:extLst>
          </p:cNvPr>
          <p:cNvSpPr txBox="1"/>
          <p:nvPr/>
        </p:nvSpPr>
        <p:spPr>
          <a:xfrm>
            <a:off x="8012833" y="27027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3087A-1BC8-4090-BCAC-34FA4C2E07DE}"/>
              </a:ext>
            </a:extLst>
          </p:cNvPr>
          <p:cNvSpPr/>
          <p:nvPr/>
        </p:nvSpPr>
        <p:spPr>
          <a:xfrm>
            <a:off x="6443886" y="4803507"/>
            <a:ext cx="2300616" cy="305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C3BE8-2CD5-4EE0-B7AD-29A8A40DE730}"/>
              </a:ext>
            </a:extLst>
          </p:cNvPr>
          <p:cNvSpPr txBox="1"/>
          <p:nvPr/>
        </p:nvSpPr>
        <p:spPr>
          <a:xfrm>
            <a:off x="2404508" y="52541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2469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2DFFE8-3ABB-4430-93A7-AA532153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1" y="1781175"/>
            <a:ext cx="33147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70326-5975-4AFD-B52F-9E5C7506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r>
              <a:rPr lang="zh-CN" altLang="en-US" dirty="0"/>
              <a:t>配置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92FA9-8725-47A5-939F-FBAA52EBBA66}"/>
              </a:ext>
            </a:extLst>
          </p:cNvPr>
          <p:cNvSpPr/>
          <p:nvPr/>
        </p:nvSpPr>
        <p:spPr>
          <a:xfrm>
            <a:off x="490221" y="3598277"/>
            <a:ext cx="1595120" cy="471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3B17A-B581-4BF3-84CF-BEB05111AF27}"/>
              </a:ext>
            </a:extLst>
          </p:cNvPr>
          <p:cNvSpPr txBox="1"/>
          <p:nvPr/>
        </p:nvSpPr>
        <p:spPr>
          <a:xfrm>
            <a:off x="793633" y="4349592"/>
            <a:ext cx="372633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通过编辑</a:t>
            </a:r>
            <a:r>
              <a:rPr lang="en-US" altLang="zh-CN" sz="1600" dirty="0"/>
              <a:t>Wrokflow.htm</a:t>
            </a:r>
            <a:r>
              <a:rPr lang="zh-CN" altLang="en-US" sz="1600" dirty="0"/>
              <a:t>来定义新流程。</a:t>
            </a: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AD45A-E99F-4B5A-B609-749D1DF1272D}"/>
              </a:ext>
            </a:extLst>
          </p:cNvPr>
          <p:cNvSpPr txBox="1"/>
          <p:nvPr/>
        </p:nvSpPr>
        <p:spPr>
          <a:xfrm>
            <a:off x="198678" y="5851986"/>
            <a:ext cx="6276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注：不要编辑</a:t>
            </a:r>
            <a:r>
              <a:rPr lang="en-US" altLang="zh-CN" sz="1400" dirty="0"/>
              <a:t>Mainform.py</a:t>
            </a:r>
            <a:r>
              <a:rPr lang="zh-CN" altLang="en-US" sz="1400" dirty="0"/>
              <a:t>和</a:t>
            </a:r>
            <a:r>
              <a:rPr lang="en-US" altLang="zh-CN" sz="1400" dirty="0"/>
              <a:t>Workflow.py</a:t>
            </a:r>
            <a:r>
              <a:rPr lang="zh-CN" altLang="en-US" sz="1400" dirty="0"/>
              <a:t>两个文件的内容</a:t>
            </a:r>
            <a:endParaRPr lang="en-US" altLang="zh-C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09662-2106-4706-9F0F-FD710ADA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567154"/>
            <a:ext cx="2105025" cy="5081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1995C-AE6F-43F7-9587-2C562E602333}"/>
              </a:ext>
            </a:extLst>
          </p:cNvPr>
          <p:cNvSpPr txBox="1"/>
          <p:nvPr/>
        </p:nvSpPr>
        <p:spPr>
          <a:xfrm>
            <a:off x="793633" y="4971722"/>
            <a:ext cx="4916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可以通过修改</a:t>
            </a:r>
            <a:r>
              <a:rPr lang="en-US" altLang="zh-CN" sz="1400" dirty="0"/>
              <a:t>workflow_xxxx.py</a:t>
            </a:r>
            <a:r>
              <a:rPr lang="zh-CN" altLang="en-US" sz="1400" dirty="0"/>
              <a:t>来定义不同的流程，对应的</a:t>
            </a:r>
            <a:r>
              <a:rPr lang="en-US" altLang="zh-CN" sz="1400" dirty="0"/>
              <a:t>workflow_xxxx.htm</a:t>
            </a:r>
            <a:r>
              <a:rPr lang="zh-CN" altLang="en-US" sz="1400" dirty="0"/>
              <a:t>需要保持命名一致。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411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4AD9-51C5-40CC-B1A0-0CFEC5B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Wrokflow.htm</a:t>
            </a:r>
            <a:r>
              <a:rPr lang="zh-CN" altLang="en-US" sz="2800" dirty="0"/>
              <a:t>配置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EB8DF-556A-4997-820C-3CD92105D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0"/>
          <a:stretch/>
        </p:blipFill>
        <p:spPr>
          <a:xfrm>
            <a:off x="342359" y="733425"/>
            <a:ext cx="6640009" cy="539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CFBDE9-00A7-4CA2-AEB1-E8271F0B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37" y="895350"/>
            <a:ext cx="2424113" cy="3789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93AFEB-2F03-452E-984C-717AAF5362D3}"/>
              </a:ext>
            </a:extLst>
          </p:cNvPr>
          <p:cNvSpPr/>
          <p:nvPr/>
        </p:nvSpPr>
        <p:spPr>
          <a:xfrm>
            <a:off x="971550" y="1724025"/>
            <a:ext cx="1647825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77BA2A-5EA2-4B52-94AE-2B4E905AF2CD}"/>
              </a:ext>
            </a:extLst>
          </p:cNvPr>
          <p:cNvCxnSpPr/>
          <p:nvPr/>
        </p:nvCxnSpPr>
        <p:spPr>
          <a:xfrm flipV="1">
            <a:off x="2762250" y="990600"/>
            <a:ext cx="5686425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6596B0-54BB-488E-94B5-142180AE3893}"/>
              </a:ext>
            </a:extLst>
          </p:cNvPr>
          <p:cNvSpPr txBox="1"/>
          <p:nvPr/>
        </p:nvSpPr>
        <p:spPr>
          <a:xfrm>
            <a:off x="3475327" y="1743711"/>
            <a:ext cx="112762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对应窗体标题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5C2EE5-D68C-49CA-AB2A-F37DDD3B076E}"/>
              </a:ext>
            </a:extLst>
          </p:cNvPr>
          <p:cNvCxnSpPr>
            <a:cxnSpLocks/>
          </p:cNvCxnSpPr>
          <p:nvPr/>
        </p:nvCxnSpPr>
        <p:spPr>
          <a:xfrm flipV="1">
            <a:off x="1762125" y="1360579"/>
            <a:ext cx="6838950" cy="125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C5C3149-44E1-432B-BA34-F3379DA78788}"/>
              </a:ext>
            </a:extLst>
          </p:cNvPr>
          <p:cNvSpPr/>
          <p:nvPr/>
        </p:nvSpPr>
        <p:spPr>
          <a:xfrm>
            <a:off x="862012" y="2330633"/>
            <a:ext cx="900113" cy="555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A4F2-A7E9-495B-81B8-356841875008}"/>
              </a:ext>
            </a:extLst>
          </p:cNvPr>
          <p:cNvSpPr txBox="1"/>
          <p:nvPr/>
        </p:nvSpPr>
        <p:spPr>
          <a:xfrm>
            <a:off x="3905793" y="2252189"/>
            <a:ext cx="847725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项目标题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17D67-9097-4BC4-AB63-4EF6FDB075CB}"/>
              </a:ext>
            </a:extLst>
          </p:cNvPr>
          <p:cNvSpPr/>
          <p:nvPr/>
        </p:nvSpPr>
        <p:spPr>
          <a:xfrm>
            <a:off x="671784" y="2949372"/>
            <a:ext cx="5986191" cy="1233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94DE1-57DE-4109-854E-C4F00BB58270}"/>
              </a:ext>
            </a:extLst>
          </p:cNvPr>
          <p:cNvCxnSpPr>
            <a:cxnSpLocks/>
          </p:cNvCxnSpPr>
          <p:nvPr/>
        </p:nvCxnSpPr>
        <p:spPr>
          <a:xfrm flipV="1">
            <a:off x="5958491" y="1724025"/>
            <a:ext cx="2642584" cy="206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6E9637-1CAA-4FE4-B095-FF3005762FF5}"/>
              </a:ext>
            </a:extLst>
          </p:cNvPr>
          <p:cNvSpPr txBox="1"/>
          <p:nvPr/>
        </p:nvSpPr>
        <p:spPr>
          <a:xfrm>
            <a:off x="5753371" y="4735068"/>
            <a:ext cx="539060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withScript</a:t>
            </a:r>
            <a:r>
              <a:rPr lang="en-US" altLang="zh-CN" sz="1200" dirty="0"/>
              <a:t>: </a:t>
            </a:r>
            <a:r>
              <a:rPr lang="zh-CN" altLang="en-US" sz="1200" dirty="0"/>
              <a:t>定义列表项高亮（代表有自动化脚本）</a:t>
            </a:r>
            <a:endParaRPr lang="en-US" altLang="zh-CN" sz="1200" dirty="0"/>
          </a:p>
          <a:p>
            <a:r>
              <a:rPr lang="en-US" altLang="zh-CN" sz="1200" dirty="0"/>
              <a:t>event: </a:t>
            </a:r>
            <a:r>
              <a:rPr lang="zh-CN" altLang="en-US" sz="1200" dirty="0"/>
              <a:t>定义执行的事件，</a:t>
            </a:r>
            <a:r>
              <a:rPr lang="en-US" altLang="zh-CN" sz="1200" dirty="0" err="1"/>
              <a:t>scirpt</a:t>
            </a:r>
            <a:r>
              <a:rPr lang="zh-CN" altLang="en-US" sz="1200" dirty="0"/>
              <a:t>：执行脚本，</a:t>
            </a:r>
            <a:r>
              <a:rPr lang="en-US" altLang="zh-CN" sz="1200" dirty="0"/>
              <a:t>function: </a:t>
            </a:r>
            <a:r>
              <a:rPr lang="zh-CN" altLang="en-US" sz="1200" dirty="0"/>
              <a:t>执行内部定义函数</a:t>
            </a:r>
            <a:endParaRPr lang="en-US" altLang="zh-CN" sz="1200" dirty="0"/>
          </a:p>
          <a:p>
            <a:r>
              <a:rPr lang="en-US" altLang="zh-CN" sz="1200" dirty="0"/>
              <a:t>title: </a:t>
            </a:r>
            <a:r>
              <a:rPr lang="zh-CN" altLang="en-US" sz="1200" dirty="0"/>
              <a:t>定义鼠标悬停提示信息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14CF09-66B6-49E5-AA32-296C20E7EBC1}"/>
              </a:ext>
            </a:extLst>
          </p:cNvPr>
          <p:cNvSpPr/>
          <p:nvPr/>
        </p:nvSpPr>
        <p:spPr>
          <a:xfrm>
            <a:off x="1409700" y="4788045"/>
            <a:ext cx="4181475" cy="31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ys2020" id="{80B8AD7A-C303-4C62-8F07-C4342CC2590B}" vid="{1652BCC6-46C5-4158-8A2D-F82CDA210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ansys2020</Template>
  <TotalTime>22</TotalTime>
  <Words>117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Montserrat</vt:lpstr>
      <vt:lpstr>Montserrat Light</vt:lpstr>
      <vt:lpstr>Microsoft YaHei</vt:lpstr>
      <vt:lpstr>Arial</vt:lpstr>
      <vt:lpstr>Calibri</vt:lpstr>
      <vt:lpstr>Courier New</vt:lpstr>
      <vt:lpstr>Wingdings</vt:lpstr>
      <vt:lpstr>ansys2020</vt:lpstr>
      <vt:lpstr>PowerPoint Presentation</vt:lpstr>
      <vt:lpstr>工具和AEDT集成</vt:lpstr>
      <vt:lpstr>Workflow配置</vt:lpstr>
      <vt:lpstr>Wrokflow.htm配置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Yongsheng Guo</dc:creator>
  <cp:lastModifiedBy>Yongsheng Guo</cp:lastModifiedBy>
  <cp:revision>23</cp:revision>
  <dcterms:created xsi:type="dcterms:W3CDTF">2020-06-30T07:28:51Z</dcterms:created>
  <dcterms:modified xsi:type="dcterms:W3CDTF">2020-07-02T10:55:52Z</dcterms:modified>
</cp:coreProperties>
</file>