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2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9439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159701011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8956-9C4F-44A1-8BD7-793F43CB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3734-287D-4610-BB28-0F16C7E2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1AFE5-50F7-4E42-85F0-FFA71FDE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9911-3D13-4BB7-8EF5-750923A3D14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63A4-41B4-4671-8133-D79ADC72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894F-9504-4125-B4A5-BBF5FC98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9911-3D13-4BB7-8EF5-750923A3D14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7AB3B1D4-5185-4639-B413-2A792E34A1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277C-BFC6-49CD-B914-3D7104497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GDS Import Wizard </a:t>
            </a:r>
            <a:br>
              <a:rPr lang="en-US" sz="4800" dirty="0"/>
            </a:br>
            <a:r>
              <a:rPr lang="en-US" sz="4800" dirty="0"/>
              <a:t>CSV input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73743-C29B-4A67-BC98-439335E77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Yongsheng.guo@ansys.com</a:t>
            </a:r>
            <a:endParaRPr lang="en-US" dirty="0"/>
          </a:p>
          <a:p>
            <a:r>
              <a:rPr lang="en-US" dirty="0"/>
              <a:t>2022</a:t>
            </a:r>
            <a:r>
              <a:rPr lang="en-US" altLang="zh-CN" dirty="0"/>
              <a:t>-</a:t>
            </a:r>
            <a:r>
              <a:rPr lang="en-US" dirty="0"/>
              <a:t>01</a:t>
            </a:r>
            <a:r>
              <a:rPr lang="en-US" altLang="zh-CN" dirty="0"/>
              <a:t>-</a:t>
            </a:r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4541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E2AF7-801E-4862-99C0-B33AF475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 Format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E53F0-3645-45BC-A814-48539689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55171"/>
              </p:ext>
            </p:extLst>
          </p:nvPr>
        </p:nvGraphicFramePr>
        <p:xfrm>
          <a:off x="609599" y="1097881"/>
          <a:ext cx="10972801" cy="2432768"/>
        </p:xfrm>
        <a:graphic>
          <a:graphicData uri="http://schemas.openxmlformats.org/drawingml/2006/table">
            <a:tbl>
              <a:tblPr/>
              <a:tblGrid>
                <a:gridCol w="608192">
                  <a:extLst>
                    <a:ext uri="{9D8B030D-6E8A-4147-A177-3AD203B41FA5}">
                      <a16:colId xmlns:a16="http://schemas.microsoft.com/office/drawing/2014/main" val="2319314129"/>
                    </a:ext>
                  </a:extLst>
                </a:gridCol>
                <a:gridCol w="1267067">
                  <a:extLst>
                    <a:ext uri="{9D8B030D-6E8A-4147-A177-3AD203B41FA5}">
                      <a16:colId xmlns:a16="http://schemas.microsoft.com/office/drawing/2014/main" val="3248983550"/>
                    </a:ext>
                  </a:extLst>
                </a:gridCol>
                <a:gridCol w="608192">
                  <a:extLst>
                    <a:ext uri="{9D8B030D-6E8A-4147-A177-3AD203B41FA5}">
                      <a16:colId xmlns:a16="http://schemas.microsoft.com/office/drawing/2014/main" val="3292059554"/>
                    </a:ext>
                  </a:extLst>
                </a:gridCol>
                <a:gridCol w="706593">
                  <a:extLst>
                    <a:ext uri="{9D8B030D-6E8A-4147-A177-3AD203B41FA5}">
                      <a16:colId xmlns:a16="http://schemas.microsoft.com/office/drawing/2014/main" val="3829836483"/>
                    </a:ext>
                  </a:extLst>
                </a:gridCol>
                <a:gridCol w="1092643">
                  <a:extLst>
                    <a:ext uri="{9D8B030D-6E8A-4147-A177-3AD203B41FA5}">
                      <a16:colId xmlns:a16="http://schemas.microsoft.com/office/drawing/2014/main" val="2007830057"/>
                    </a:ext>
                  </a:extLst>
                </a:gridCol>
                <a:gridCol w="874276">
                  <a:extLst>
                    <a:ext uri="{9D8B030D-6E8A-4147-A177-3AD203B41FA5}">
                      <a16:colId xmlns:a16="http://schemas.microsoft.com/office/drawing/2014/main" val="2161442349"/>
                    </a:ext>
                  </a:extLst>
                </a:gridCol>
                <a:gridCol w="608192">
                  <a:extLst>
                    <a:ext uri="{9D8B030D-6E8A-4147-A177-3AD203B41FA5}">
                      <a16:colId xmlns:a16="http://schemas.microsoft.com/office/drawing/2014/main" val="3717813802"/>
                    </a:ext>
                  </a:extLst>
                </a:gridCol>
                <a:gridCol w="823594">
                  <a:extLst>
                    <a:ext uri="{9D8B030D-6E8A-4147-A177-3AD203B41FA5}">
                      <a16:colId xmlns:a16="http://schemas.microsoft.com/office/drawing/2014/main" val="2720897127"/>
                    </a:ext>
                  </a:extLst>
                </a:gridCol>
                <a:gridCol w="729411">
                  <a:extLst>
                    <a:ext uri="{9D8B030D-6E8A-4147-A177-3AD203B41FA5}">
                      <a16:colId xmlns:a16="http://schemas.microsoft.com/office/drawing/2014/main" val="2278686824"/>
                    </a:ext>
                  </a:extLst>
                </a:gridCol>
                <a:gridCol w="791069">
                  <a:extLst>
                    <a:ext uri="{9D8B030D-6E8A-4147-A177-3AD203B41FA5}">
                      <a16:colId xmlns:a16="http://schemas.microsoft.com/office/drawing/2014/main" val="1301873701"/>
                    </a:ext>
                  </a:extLst>
                </a:gridCol>
                <a:gridCol w="747570">
                  <a:extLst>
                    <a:ext uri="{9D8B030D-6E8A-4147-A177-3AD203B41FA5}">
                      <a16:colId xmlns:a16="http://schemas.microsoft.com/office/drawing/2014/main" val="3557946770"/>
                    </a:ext>
                  </a:extLst>
                </a:gridCol>
                <a:gridCol w="899618">
                  <a:extLst>
                    <a:ext uri="{9D8B030D-6E8A-4147-A177-3AD203B41FA5}">
                      <a16:colId xmlns:a16="http://schemas.microsoft.com/office/drawing/2014/main" val="3750923084"/>
                    </a:ext>
                  </a:extLst>
                </a:gridCol>
                <a:gridCol w="608192">
                  <a:extLst>
                    <a:ext uri="{9D8B030D-6E8A-4147-A177-3AD203B41FA5}">
                      <a16:colId xmlns:a16="http://schemas.microsoft.com/office/drawing/2014/main" val="3315293428"/>
                    </a:ext>
                  </a:extLst>
                </a:gridCol>
                <a:gridCol w="608192">
                  <a:extLst>
                    <a:ext uri="{9D8B030D-6E8A-4147-A177-3AD203B41FA5}">
                      <a16:colId xmlns:a16="http://schemas.microsoft.com/office/drawing/2014/main" val="963610740"/>
                    </a:ext>
                  </a:extLst>
                </a:gridCol>
              </a:tblGrid>
              <a:tr h="3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LayerMap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TextLayerMap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Thickness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LowerLayer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UpperLayer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TC1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2154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TOP_UBM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22746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PI1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421126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RDL1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629703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38852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RDL2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62569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29801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RDL3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15029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034648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RDL4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547943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PI5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509427"/>
                  </a:ext>
                </a:extLst>
              </a:tr>
              <a:tr h="190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BOT_UBM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215;0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5.80E+07</a:t>
                      </a: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2" marR="7602" marT="76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526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4DF45A-B067-4EAF-AA72-172CFA915F39}"/>
              </a:ext>
            </a:extLst>
          </p:cNvPr>
          <p:cNvSpPr txBox="1"/>
          <p:nvPr/>
        </p:nvSpPr>
        <p:spPr>
          <a:xfrm>
            <a:off x="609599" y="3734825"/>
            <a:ext cx="78596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CSVInput_demo.csv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The highlighted column must be given.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Type: “C” indicate conductor, “V” indicate Via.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/>
              <a:t>TextLayerMap</a:t>
            </a:r>
            <a:r>
              <a:rPr lang="en-US" altLang="zh-CN" dirty="0"/>
              <a:t> used to trace nets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default unit is um.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setting DK/DF/Cond</a:t>
            </a:r>
            <a:r>
              <a:rPr lang="en-US"/>
              <a:t>, accurate material </a:t>
            </a:r>
            <a:r>
              <a:rPr lang="en-US" dirty="0"/>
              <a:t>will add to stackup</a:t>
            </a:r>
          </a:p>
        </p:txBody>
      </p:sp>
    </p:spTree>
    <p:extLst>
      <p:ext uri="{BB962C8B-B14F-4D97-AF65-F5344CB8AC3E}">
        <p14:creationId xmlns:p14="http://schemas.microsoft.com/office/powerpoint/2010/main" val="11375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3562-55AA-4739-B068-CE1B0FCC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 run GDSImportWizard.py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17621-3F0F-4E30-BD7D-EB46F814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2" y="781269"/>
            <a:ext cx="2284613" cy="529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E2FA1-295F-4560-A6BD-5ED345D7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94" y="1934685"/>
            <a:ext cx="6181725" cy="1390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EF68BF-2562-4D73-BE2B-235CC24872D9}"/>
              </a:ext>
            </a:extLst>
          </p:cNvPr>
          <p:cNvSpPr/>
          <p:nvPr/>
        </p:nvSpPr>
        <p:spPr>
          <a:xfrm>
            <a:off x="3968318" y="2237173"/>
            <a:ext cx="1500327" cy="230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6AE90-85CB-4626-8D90-686F73B7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34" y="910468"/>
            <a:ext cx="7572375" cy="501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28895-472B-4D28-B008-3603A56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BA8DF1-C401-4B6A-9C86-B16519B3EDC0}"/>
              </a:ext>
            </a:extLst>
          </p:cNvPr>
          <p:cNvSpPr/>
          <p:nvPr/>
        </p:nvSpPr>
        <p:spPr>
          <a:xfrm>
            <a:off x="4395788" y="1473693"/>
            <a:ext cx="2191443" cy="603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620DA-7F2A-4D37-8A61-3A2E5324FD96}"/>
              </a:ext>
            </a:extLst>
          </p:cNvPr>
          <p:cNvSpPr txBox="1"/>
          <p:nvPr/>
        </p:nvSpPr>
        <p:spPr>
          <a:xfrm>
            <a:off x="6818050" y="1802167"/>
            <a:ext cx="24591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 </a:t>
            </a:r>
            <a:r>
              <a:rPr lang="en-US" altLang="zh-CN" dirty="0"/>
              <a:t>switch mode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3B520-6BB0-422F-9BC3-817478B6C94A}"/>
              </a:ext>
            </a:extLst>
          </p:cNvPr>
          <p:cNvSpPr/>
          <p:nvPr/>
        </p:nvSpPr>
        <p:spPr>
          <a:xfrm>
            <a:off x="1873188" y="2441359"/>
            <a:ext cx="5379868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E9A09-DF35-4752-8F1D-4189BFF5D832}"/>
              </a:ext>
            </a:extLst>
          </p:cNvPr>
          <p:cNvSpPr txBox="1"/>
          <p:nvPr/>
        </p:nvSpPr>
        <p:spPr>
          <a:xfrm>
            <a:off x="5722861" y="3046211"/>
            <a:ext cx="24591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CSV file</a:t>
            </a:r>
          </a:p>
        </p:txBody>
      </p:sp>
    </p:spTree>
    <p:extLst>
      <p:ext uri="{BB962C8B-B14F-4D97-AF65-F5344CB8AC3E}">
        <p14:creationId xmlns:p14="http://schemas.microsoft.com/office/powerpoint/2010/main" val="27567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8B4-ADDE-4386-A5B0-04C5890B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52CA9-25C2-4F81-8B35-6EB5F4D9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51" y="923925"/>
            <a:ext cx="7572375" cy="501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C7991F-1FF8-442F-9E09-875E56D0E09D}"/>
              </a:ext>
            </a:extLst>
          </p:cNvPr>
          <p:cNvSpPr/>
          <p:nvPr/>
        </p:nvSpPr>
        <p:spPr>
          <a:xfrm>
            <a:off x="2237173" y="1997476"/>
            <a:ext cx="5379868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A15C0-E2F4-46B2-A96F-8DB49DA3F303}"/>
              </a:ext>
            </a:extLst>
          </p:cNvPr>
          <p:cNvSpPr/>
          <p:nvPr/>
        </p:nvSpPr>
        <p:spPr>
          <a:xfrm>
            <a:off x="6202532" y="2501779"/>
            <a:ext cx="1272466" cy="3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7E80A-C453-48B9-B193-CA23AFB9E1D2}"/>
              </a:ext>
            </a:extLst>
          </p:cNvPr>
          <p:cNvSpPr txBox="1"/>
          <p:nvPr/>
        </p:nvSpPr>
        <p:spPr>
          <a:xfrm>
            <a:off x="5722861" y="3046211"/>
            <a:ext cx="3101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GDS</a:t>
            </a:r>
            <a:r>
              <a:rPr lang="zh-CN" altLang="en-US" dirty="0"/>
              <a:t>，单击</a:t>
            </a:r>
            <a:r>
              <a:rPr lang="en-US" altLang="zh-CN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A11-B817-47F7-AF6B-14476570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en-US" altLang="zh-CN" dirty="0"/>
              <a:t>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0FAA-9AFB-4319-87F3-FC6A452A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3" y="746371"/>
            <a:ext cx="7572375" cy="501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48FC25-688C-48BE-A3BA-AE77F74888D9}"/>
              </a:ext>
            </a:extLst>
          </p:cNvPr>
          <p:cNvSpPr/>
          <p:nvPr/>
        </p:nvSpPr>
        <p:spPr>
          <a:xfrm>
            <a:off x="790113" y="2459114"/>
            <a:ext cx="2698811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E5962-0E49-495F-8D6F-DEECEF441663}"/>
              </a:ext>
            </a:extLst>
          </p:cNvPr>
          <p:cNvSpPr/>
          <p:nvPr/>
        </p:nvSpPr>
        <p:spPr>
          <a:xfrm>
            <a:off x="3803805" y="2450236"/>
            <a:ext cx="1300856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A851B-DA45-488D-86F6-7A7C0CEAA89B}"/>
              </a:ext>
            </a:extLst>
          </p:cNvPr>
          <p:cNvSpPr/>
          <p:nvPr/>
        </p:nvSpPr>
        <p:spPr>
          <a:xfrm>
            <a:off x="5419542" y="1961963"/>
            <a:ext cx="1300856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41F3B-B8C2-4B76-BC00-B5CBC3136287}"/>
              </a:ext>
            </a:extLst>
          </p:cNvPr>
          <p:cNvSpPr txBox="1"/>
          <p:nvPr/>
        </p:nvSpPr>
        <p:spPr>
          <a:xfrm>
            <a:off x="4781828" y="3170499"/>
            <a:ext cx="499248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“No Simplify”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CreateViaGroups</a:t>
            </a:r>
            <a:r>
              <a:rPr lang="en-US" altLang="zh-CN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Generate</a:t>
            </a:r>
          </a:p>
        </p:txBody>
      </p:sp>
    </p:spTree>
    <p:extLst>
      <p:ext uri="{BB962C8B-B14F-4D97-AF65-F5344CB8AC3E}">
        <p14:creationId xmlns:p14="http://schemas.microsoft.com/office/powerpoint/2010/main" val="35668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E11-C8A8-4A6F-BCBC-37C2CDA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C3477-7404-4DB5-9FDF-91C6BA6A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85" y="923925"/>
            <a:ext cx="7572375" cy="5010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DBD5E9-EE33-4A4C-85F8-CE12378EF66E}"/>
              </a:ext>
            </a:extLst>
          </p:cNvPr>
          <p:cNvSpPr/>
          <p:nvPr/>
        </p:nvSpPr>
        <p:spPr>
          <a:xfrm>
            <a:off x="1266063" y="2824270"/>
            <a:ext cx="1300856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6DC2-EB32-48EA-9A72-D83C13E50D45}"/>
              </a:ext>
            </a:extLst>
          </p:cNvPr>
          <p:cNvSpPr txBox="1"/>
          <p:nvPr/>
        </p:nvSpPr>
        <p:spPr>
          <a:xfrm>
            <a:off x="5545308" y="3312542"/>
            <a:ext cx="499248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Check“Import</a:t>
            </a:r>
            <a:r>
              <a:rPr lang="en-US" altLang="zh-CN" dirty="0"/>
              <a:t> to AEDT”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“Auto Generate Component”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Generate EDB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60F66-071A-4246-A4A1-83DD7FC79F8D}"/>
              </a:ext>
            </a:extLst>
          </p:cNvPr>
          <p:cNvSpPr/>
          <p:nvPr/>
        </p:nvSpPr>
        <p:spPr>
          <a:xfrm>
            <a:off x="3469273" y="2824270"/>
            <a:ext cx="1733042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D03E1-E7A3-4033-B262-8719CD32BFC7}"/>
              </a:ext>
            </a:extLst>
          </p:cNvPr>
          <p:cNvSpPr/>
          <p:nvPr/>
        </p:nvSpPr>
        <p:spPr>
          <a:xfrm>
            <a:off x="5965516" y="2450051"/>
            <a:ext cx="1733042" cy="48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F726-DC19-4927-AAE6-649160C4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26FBC-21AC-4C10-B176-CC071FA7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73" y="148582"/>
            <a:ext cx="3474127" cy="3160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DE7B7-D735-489B-8F2C-8D0A4DFFD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5" b="9303"/>
          <a:stretch/>
        </p:blipFill>
        <p:spPr>
          <a:xfrm>
            <a:off x="415749" y="1231641"/>
            <a:ext cx="3797266" cy="442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EE623-047F-4C0C-B30C-EAD7FCF5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951" y="663758"/>
            <a:ext cx="3543300" cy="513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FA93F-6291-4BE4-89CE-7CA37BA7955E}"/>
              </a:ext>
            </a:extLst>
          </p:cNvPr>
          <p:cNvSpPr txBox="1"/>
          <p:nvPr/>
        </p:nvSpPr>
        <p:spPr>
          <a:xfrm>
            <a:off x="1822666" y="5428401"/>
            <a:ext cx="12097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Stackup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006C1-B6AC-4EC1-B096-D7A60897E57D}"/>
              </a:ext>
            </a:extLst>
          </p:cNvPr>
          <p:cNvSpPr txBox="1"/>
          <p:nvPr/>
        </p:nvSpPr>
        <p:spPr>
          <a:xfrm>
            <a:off x="6995604" y="3966121"/>
            <a:ext cx="17181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9774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107</TotalTime>
  <Words>250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Microsoft YaHei</vt:lpstr>
      <vt:lpstr>Arial</vt:lpstr>
      <vt:lpstr>Calibri</vt:lpstr>
      <vt:lpstr>Courier New</vt:lpstr>
      <vt:lpstr>Montserrat</vt:lpstr>
      <vt:lpstr>Montserrat Light</vt:lpstr>
      <vt:lpstr>Wingdings</vt:lpstr>
      <vt:lpstr>ansys2020</vt:lpstr>
      <vt:lpstr>GDS Import Wizard  CSV input Demo</vt:lpstr>
      <vt:lpstr>CSV Format</vt:lpstr>
      <vt:lpstr>Step1 run GDSImportWizard.py </vt:lpstr>
      <vt:lpstr>Step2</vt:lpstr>
      <vt:lpstr>step3</vt:lpstr>
      <vt:lpstr>step4</vt:lpstr>
      <vt:lpstr>step5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 Import Wizard  CSV input Demo</dc:title>
  <dc:creator>Yongsheng Guo</dc:creator>
  <cp:lastModifiedBy>Yongsheng Guo</cp:lastModifiedBy>
  <cp:revision>45</cp:revision>
  <dcterms:created xsi:type="dcterms:W3CDTF">2022-01-17T01:49:06Z</dcterms:created>
  <dcterms:modified xsi:type="dcterms:W3CDTF">2022-01-17T03:36:20Z</dcterms:modified>
</cp:coreProperties>
</file>