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9258" r:id="rId7"/>
    <p:sldId id="9260" r:id="rId8"/>
    <p:sldId id="9261" r:id="rId9"/>
    <p:sldId id="261" r:id="rId10"/>
    <p:sldId id="9262" r:id="rId11"/>
    <p:sldId id="9263" r:id="rId12"/>
    <p:sldId id="9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D7A75F-7A15-475A-921B-72C0B6E9CF57}" type="doc">
      <dgm:prSet loTypeId="urn:microsoft.com/office/officeart/2005/8/layout/process1" loCatId="process" qsTypeId="urn:microsoft.com/office/officeart/2005/8/quickstyle/simple1" qsCatId="simple" csTypeId="urn:microsoft.com/office/officeart/2005/8/colors/colorful4" csCatId="colorful" phldr="1"/>
      <dgm:spPr/>
    </dgm:pt>
    <dgm:pt modelId="{33856AA2-C653-43F2-89B6-F846052417A0}">
      <dgm:prSet phldrT="[Text]"/>
      <dgm:spPr/>
      <dgm:t>
        <a:bodyPr/>
        <a:lstStyle/>
        <a:p>
          <a:r>
            <a:rPr lang="en-US" dirty="0"/>
            <a:t>ITF Tech</a:t>
          </a:r>
        </a:p>
      </dgm:t>
    </dgm:pt>
    <dgm:pt modelId="{61789603-F923-4C7E-BD28-8BC76FEF4EA9}" type="parTrans" cxnId="{811E54AD-0279-4B33-BA6D-2235E7E19276}">
      <dgm:prSet/>
      <dgm:spPr/>
      <dgm:t>
        <a:bodyPr/>
        <a:lstStyle/>
        <a:p>
          <a:endParaRPr lang="en-US"/>
        </a:p>
      </dgm:t>
    </dgm:pt>
    <dgm:pt modelId="{AC357FFE-080F-4144-AF60-7433BBD956F8}" type="sibTrans" cxnId="{811E54AD-0279-4B33-BA6D-2235E7E19276}">
      <dgm:prSet/>
      <dgm:spPr/>
      <dgm:t>
        <a:bodyPr/>
        <a:lstStyle/>
        <a:p>
          <a:endParaRPr lang="en-US"/>
        </a:p>
      </dgm:t>
    </dgm:pt>
    <dgm:pt modelId="{1D34AC75-2C6B-4C8D-B0BD-E0CAD4C6F26B}">
      <dgm:prSet phldrT="[Text]"/>
      <dgm:spPr/>
      <dgm:t>
        <a:bodyPr/>
        <a:lstStyle/>
        <a:p>
          <a:r>
            <a:rPr lang="en-US" dirty="0"/>
            <a:t>CSV Tech</a:t>
          </a:r>
        </a:p>
      </dgm:t>
    </dgm:pt>
    <dgm:pt modelId="{5B1DF42E-3603-4ECC-8F79-F4F5F5DF254B}" type="parTrans" cxnId="{52C72F6F-21C1-46C2-9496-BAD359BBC940}">
      <dgm:prSet/>
      <dgm:spPr/>
      <dgm:t>
        <a:bodyPr/>
        <a:lstStyle/>
        <a:p>
          <a:endParaRPr lang="en-US"/>
        </a:p>
      </dgm:t>
    </dgm:pt>
    <dgm:pt modelId="{B423B4DD-50F9-4F40-A9EE-65872F6523B9}" type="sibTrans" cxnId="{52C72F6F-21C1-46C2-9496-BAD359BBC940}">
      <dgm:prSet/>
      <dgm:spPr/>
      <dgm:t>
        <a:bodyPr/>
        <a:lstStyle/>
        <a:p>
          <a:endParaRPr lang="en-US"/>
        </a:p>
      </dgm:t>
    </dgm:pt>
    <dgm:pt modelId="{4D1760B1-5750-48BD-8EB0-97524111894D}">
      <dgm:prSet phldrT="[Text]"/>
      <dgm:spPr/>
      <dgm:t>
        <a:bodyPr/>
        <a:lstStyle/>
        <a:p>
          <a:r>
            <a:rPr lang="en-US" dirty="0"/>
            <a:t>GDS Control XML</a:t>
          </a:r>
        </a:p>
      </dgm:t>
    </dgm:pt>
    <dgm:pt modelId="{830B8703-69F0-43F1-A386-92AAEDD8AA63}" type="parTrans" cxnId="{F0952510-9777-4A2A-B814-666C9738589C}">
      <dgm:prSet/>
      <dgm:spPr/>
      <dgm:t>
        <a:bodyPr/>
        <a:lstStyle/>
        <a:p>
          <a:endParaRPr lang="en-US"/>
        </a:p>
      </dgm:t>
    </dgm:pt>
    <dgm:pt modelId="{3ED94B0A-37BD-41C9-99B4-988436FEF059}" type="sibTrans" cxnId="{F0952510-9777-4A2A-B814-666C9738589C}">
      <dgm:prSet/>
      <dgm:spPr/>
      <dgm:t>
        <a:bodyPr/>
        <a:lstStyle/>
        <a:p>
          <a:endParaRPr lang="en-US"/>
        </a:p>
      </dgm:t>
    </dgm:pt>
    <dgm:pt modelId="{339D9F60-8E1F-4508-BE5C-0378C381A06A}">
      <dgm:prSet phldrT="[Text]"/>
      <dgm:spPr/>
      <dgm:t>
        <a:bodyPr/>
        <a:lstStyle/>
        <a:p>
          <a:r>
            <a:rPr lang="en-US" dirty="0"/>
            <a:t>GDS Importing</a:t>
          </a:r>
        </a:p>
      </dgm:t>
    </dgm:pt>
    <dgm:pt modelId="{ED1F934A-FA24-4CC7-965C-53B4C71CB1F1}" type="parTrans" cxnId="{A4011586-40EA-486B-9536-A6E949B94A7C}">
      <dgm:prSet/>
      <dgm:spPr/>
      <dgm:t>
        <a:bodyPr/>
        <a:lstStyle/>
        <a:p>
          <a:endParaRPr lang="en-US"/>
        </a:p>
      </dgm:t>
    </dgm:pt>
    <dgm:pt modelId="{A7161964-FB17-4D13-8622-EB2A0394F52E}" type="sibTrans" cxnId="{A4011586-40EA-486B-9536-A6E949B94A7C}">
      <dgm:prSet/>
      <dgm:spPr/>
      <dgm:t>
        <a:bodyPr/>
        <a:lstStyle/>
        <a:p>
          <a:endParaRPr lang="en-US"/>
        </a:p>
      </dgm:t>
    </dgm:pt>
    <dgm:pt modelId="{F783DB72-9C1A-4E33-9E32-0A93D43339B0}">
      <dgm:prSet phldrT="[Text]"/>
      <dgm:spPr/>
      <dgm:t>
        <a:bodyPr/>
        <a:lstStyle/>
        <a:p>
          <a:r>
            <a:rPr lang="en-US" dirty="0"/>
            <a:t>Analysis</a:t>
          </a:r>
        </a:p>
      </dgm:t>
    </dgm:pt>
    <dgm:pt modelId="{B23FDF19-71D4-4681-A907-50462D8C7392}" type="parTrans" cxnId="{AE823F72-725A-4D0C-B884-132551F43B26}">
      <dgm:prSet/>
      <dgm:spPr/>
      <dgm:t>
        <a:bodyPr/>
        <a:lstStyle/>
        <a:p>
          <a:endParaRPr lang="en-US"/>
        </a:p>
      </dgm:t>
    </dgm:pt>
    <dgm:pt modelId="{739D5272-26D2-4ABC-B554-4B7D1F106D18}" type="sibTrans" cxnId="{AE823F72-725A-4D0C-B884-132551F43B26}">
      <dgm:prSet/>
      <dgm:spPr/>
      <dgm:t>
        <a:bodyPr/>
        <a:lstStyle/>
        <a:p>
          <a:endParaRPr lang="en-US"/>
        </a:p>
      </dgm:t>
    </dgm:pt>
    <dgm:pt modelId="{27660D74-E67B-463C-A62F-B21A2EA7F7B3}" type="pres">
      <dgm:prSet presAssocID="{77D7A75F-7A15-475A-921B-72C0B6E9CF57}" presName="Name0" presStyleCnt="0">
        <dgm:presLayoutVars>
          <dgm:dir/>
          <dgm:resizeHandles val="exact"/>
        </dgm:presLayoutVars>
      </dgm:prSet>
      <dgm:spPr/>
    </dgm:pt>
    <dgm:pt modelId="{A9592C4C-9F70-4373-B6CD-894D03007141}" type="pres">
      <dgm:prSet presAssocID="{33856AA2-C653-43F2-89B6-F846052417A0}" presName="node" presStyleLbl="node1" presStyleIdx="0" presStyleCnt="5">
        <dgm:presLayoutVars>
          <dgm:bulletEnabled val="1"/>
        </dgm:presLayoutVars>
      </dgm:prSet>
      <dgm:spPr/>
    </dgm:pt>
    <dgm:pt modelId="{167CC66C-8F30-46AF-89DE-8F918C42AB82}" type="pres">
      <dgm:prSet presAssocID="{AC357FFE-080F-4144-AF60-7433BBD956F8}" presName="sibTrans" presStyleLbl="sibTrans2D1" presStyleIdx="0" presStyleCnt="4"/>
      <dgm:spPr/>
    </dgm:pt>
    <dgm:pt modelId="{731C51A7-DC5C-4529-9208-7EF1FE655A6D}" type="pres">
      <dgm:prSet presAssocID="{AC357FFE-080F-4144-AF60-7433BBD956F8}" presName="connectorText" presStyleLbl="sibTrans2D1" presStyleIdx="0" presStyleCnt="4"/>
      <dgm:spPr/>
    </dgm:pt>
    <dgm:pt modelId="{45E533F4-FCB6-469F-AB10-B9085BB0F471}" type="pres">
      <dgm:prSet presAssocID="{1D34AC75-2C6B-4C8D-B0BD-E0CAD4C6F26B}" presName="node" presStyleLbl="node1" presStyleIdx="1" presStyleCnt="5">
        <dgm:presLayoutVars>
          <dgm:bulletEnabled val="1"/>
        </dgm:presLayoutVars>
      </dgm:prSet>
      <dgm:spPr/>
    </dgm:pt>
    <dgm:pt modelId="{6E431725-C603-4FA6-B3A8-85C90BE719E5}" type="pres">
      <dgm:prSet presAssocID="{B423B4DD-50F9-4F40-A9EE-65872F6523B9}" presName="sibTrans" presStyleLbl="sibTrans2D1" presStyleIdx="1" presStyleCnt="4"/>
      <dgm:spPr/>
    </dgm:pt>
    <dgm:pt modelId="{70DED8EC-D3B1-43E1-8BC9-907A9C11C8FC}" type="pres">
      <dgm:prSet presAssocID="{B423B4DD-50F9-4F40-A9EE-65872F6523B9}" presName="connectorText" presStyleLbl="sibTrans2D1" presStyleIdx="1" presStyleCnt="4"/>
      <dgm:spPr/>
    </dgm:pt>
    <dgm:pt modelId="{7E68F697-1555-4FD7-8829-20735D5B5FFF}" type="pres">
      <dgm:prSet presAssocID="{4D1760B1-5750-48BD-8EB0-97524111894D}" presName="node" presStyleLbl="node1" presStyleIdx="2" presStyleCnt="5">
        <dgm:presLayoutVars>
          <dgm:bulletEnabled val="1"/>
        </dgm:presLayoutVars>
      </dgm:prSet>
      <dgm:spPr/>
    </dgm:pt>
    <dgm:pt modelId="{8A1C3EBF-96E0-4DDD-86E7-B55528F6112D}" type="pres">
      <dgm:prSet presAssocID="{3ED94B0A-37BD-41C9-99B4-988436FEF059}" presName="sibTrans" presStyleLbl="sibTrans2D1" presStyleIdx="2" presStyleCnt="4"/>
      <dgm:spPr/>
    </dgm:pt>
    <dgm:pt modelId="{50FBD60A-7650-43D5-A83C-526FB6F6815F}" type="pres">
      <dgm:prSet presAssocID="{3ED94B0A-37BD-41C9-99B4-988436FEF059}" presName="connectorText" presStyleLbl="sibTrans2D1" presStyleIdx="2" presStyleCnt="4"/>
      <dgm:spPr/>
    </dgm:pt>
    <dgm:pt modelId="{0400BE5E-B0FA-45EB-8D9B-58C8AE80C9FF}" type="pres">
      <dgm:prSet presAssocID="{339D9F60-8E1F-4508-BE5C-0378C381A06A}" presName="node" presStyleLbl="node1" presStyleIdx="3" presStyleCnt="5">
        <dgm:presLayoutVars>
          <dgm:bulletEnabled val="1"/>
        </dgm:presLayoutVars>
      </dgm:prSet>
      <dgm:spPr/>
    </dgm:pt>
    <dgm:pt modelId="{C519F0A7-5A82-4DBD-95B7-FC6BF42A6821}" type="pres">
      <dgm:prSet presAssocID="{A7161964-FB17-4D13-8622-EB2A0394F52E}" presName="sibTrans" presStyleLbl="sibTrans2D1" presStyleIdx="3" presStyleCnt="4"/>
      <dgm:spPr/>
    </dgm:pt>
    <dgm:pt modelId="{980F05FA-7796-4D4B-9712-B4D24B909451}" type="pres">
      <dgm:prSet presAssocID="{A7161964-FB17-4D13-8622-EB2A0394F52E}" presName="connectorText" presStyleLbl="sibTrans2D1" presStyleIdx="3" presStyleCnt="4"/>
      <dgm:spPr/>
    </dgm:pt>
    <dgm:pt modelId="{C5F593C9-9C9D-434D-B1ED-50CDC2CB0823}" type="pres">
      <dgm:prSet presAssocID="{F783DB72-9C1A-4E33-9E32-0A93D43339B0}" presName="node" presStyleLbl="node1" presStyleIdx="4" presStyleCnt="5">
        <dgm:presLayoutVars>
          <dgm:bulletEnabled val="1"/>
        </dgm:presLayoutVars>
      </dgm:prSet>
      <dgm:spPr/>
    </dgm:pt>
  </dgm:ptLst>
  <dgm:cxnLst>
    <dgm:cxn modelId="{F0952510-9777-4A2A-B814-666C9738589C}" srcId="{77D7A75F-7A15-475A-921B-72C0B6E9CF57}" destId="{4D1760B1-5750-48BD-8EB0-97524111894D}" srcOrd="2" destOrd="0" parTransId="{830B8703-69F0-43F1-A386-92AAEDD8AA63}" sibTransId="{3ED94B0A-37BD-41C9-99B4-988436FEF059}"/>
    <dgm:cxn modelId="{B30EDE13-BA1E-45B8-9574-2DFE85F908C0}" type="presOf" srcId="{77D7A75F-7A15-475A-921B-72C0B6E9CF57}" destId="{27660D74-E67B-463C-A62F-B21A2EA7F7B3}" srcOrd="0" destOrd="0" presId="urn:microsoft.com/office/officeart/2005/8/layout/process1"/>
    <dgm:cxn modelId="{2613111E-21FA-4586-BD4F-5D820D9557DF}" type="presOf" srcId="{3ED94B0A-37BD-41C9-99B4-988436FEF059}" destId="{8A1C3EBF-96E0-4DDD-86E7-B55528F6112D}" srcOrd="0" destOrd="0" presId="urn:microsoft.com/office/officeart/2005/8/layout/process1"/>
    <dgm:cxn modelId="{0616722F-0259-4F3D-ADCE-2216EE8AC3C9}" type="presOf" srcId="{B423B4DD-50F9-4F40-A9EE-65872F6523B9}" destId="{70DED8EC-D3B1-43E1-8BC9-907A9C11C8FC}" srcOrd="1" destOrd="0" presId="urn:microsoft.com/office/officeart/2005/8/layout/process1"/>
    <dgm:cxn modelId="{97A33F31-696D-43F9-B37A-0DE7E73560DE}" type="presOf" srcId="{4D1760B1-5750-48BD-8EB0-97524111894D}" destId="{7E68F697-1555-4FD7-8829-20735D5B5FFF}" srcOrd="0" destOrd="0" presId="urn:microsoft.com/office/officeart/2005/8/layout/process1"/>
    <dgm:cxn modelId="{44BDC331-90F3-4153-9B6A-916CCF036055}" type="presOf" srcId="{3ED94B0A-37BD-41C9-99B4-988436FEF059}" destId="{50FBD60A-7650-43D5-A83C-526FB6F6815F}" srcOrd="1" destOrd="0" presId="urn:microsoft.com/office/officeart/2005/8/layout/process1"/>
    <dgm:cxn modelId="{59381D61-723D-4155-8B97-D7885A91074F}" type="presOf" srcId="{A7161964-FB17-4D13-8622-EB2A0394F52E}" destId="{C519F0A7-5A82-4DBD-95B7-FC6BF42A6821}" srcOrd="0" destOrd="0" presId="urn:microsoft.com/office/officeart/2005/8/layout/process1"/>
    <dgm:cxn modelId="{52C72F6F-21C1-46C2-9496-BAD359BBC940}" srcId="{77D7A75F-7A15-475A-921B-72C0B6E9CF57}" destId="{1D34AC75-2C6B-4C8D-B0BD-E0CAD4C6F26B}" srcOrd="1" destOrd="0" parTransId="{5B1DF42E-3603-4ECC-8F79-F4F5F5DF254B}" sibTransId="{B423B4DD-50F9-4F40-A9EE-65872F6523B9}"/>
    <dgm:cxn modelId="{AE823F72-725A-4D0C-B884-132551F43B26}" srcId="{77D7A75F-7A15-475A-921B-72C0B6E9CF57}" destId="{F783DB72-9C1A-4E33-9E32-0A93D43339B0}" srcOrd="4" destOrd="0" parTransId="{B23FDF19-71D4-4681-A907-50462D8C7392}" sibTransId="{739D5272-26D2-4ABC-B554-4B7D1F106D18}"/>
    <dgm:cxn modelId="{9D53DA57-B5CC-4ABC-AE1B-6E7C025F33D6}" type="presOf" srcId="{33856AA2-C653-43F2-89B6-F846052417A0}" destId="{A9592C4C-9F70-4373-B6CD-894D03007141}" srcOrd="0" destOrd="0" presId="urn:microsoft.com/office/officeart/2005/8/layout/process1"/>
    <dgm:cxn modelId="{45DBFC77-45CF-48BE-9E50-E803CC7566D9}" type="presOf" srcId="{A7161964-FB17-4D13-8622-EB2A0394F52E}" destId="{980F05FA-7796-4D4B-9712-B4D24B909451}" srcOrd="1" destOrd="0" presId="urn:microsoft.com/office/officeart/2005/8/layout/process1"/>
    <dgm:cxn modelId="{98757785-3377-4775-87F6-B1056BF1CC8F}" type="presOf" srcId="{B423B4DD-50F9-4F40-A9EE-65872F6523B9}" destId="{6E431725-C603-4FA6-B3A8-85C90BE719E5}" srcOrd="0" destOrd="0" presId="urn:microsoft.com/office/officeart/2005/8/layout/process1"/>
    <dgm:cxn modelId="{A4011586-40EA-486B-9536-A6E949B94A7C}" srcId="{77D7A75F-7A15-475A-921B-72C0B6E9CF57}" destId="{339D9F60-8E1F-4508-BE5C-0378C381A06A}" srcOrd="3" destOrd="0" parTransId="{ED1F934A-FA24-4CC7-965C-53B4C71CB1F1}" sibTransId="{A7161964-FB17-4D13-8622-EB2A0394F52E}"/>
    <dgm:cxn modelId="{E532DD9E-39B9-415C-B329-922FBDD21B9B}" type="presOf" srcId="{AC357FFE-080F-4144-AF60-7433BBD956F8}" destId="{167CC66C-8F30-46AF-89DE-8F918C42AB82}" srcOrd="0" destOrd="0" presId="urn:microsoft.com/office/officeart/2005/8/layout/process1"/>
    <dgm:cxn modelId="{811E54AD-0279-4B33-BA6D-2235E7E19276}" srcId="{77D7A75F-7A15-475A-921B-72C0B6E9CF57}" destId="{33856AA2-C653-43F2-89B6-F846052417A0}" srcOrd="0" destOrd="0" parTransId="{61789603-F923-4C7E-BD28-8BC76FEF4EA9}" sibTransId="{AC357FFE-080F-4144-AF60-7433BBD956F8}"/>
    <dgm:cxn modelId="{A56770AE-4664-4CEF-9B6C-4286D7D81EDE}" type="presOf" srcId="{1D34AC75-2C6B-4C8D-B0BD-E0CAD4C6F26B}" destId="{45E533F4-FCB6-469F-AB10-B9085BB0F471}" srcOrd="0" destOrd="0" presId="urn:microsoft.com/office/officeart/2005/8/layout/process1"/>
    <dgm:cxn modelId="{0E9765B7-8265-436D-94BE-5856150658B9}" type="presOf" srcId="{339D9F60-8E1F-4508-BE5C-0378C381A06A}" destId="{0400BE5E-B0FA-45EB-8D9B-58C8AE80C9FF}" srcOrd="0" destOrd="0" presId="urn:microsoft.com/office/officeart/2005/8/layout/process1"/>
    <dgm:cxn modelId="{A38E21CC-2716-4F25-A7D2-585F39CF1083}" type="presOf" srcId="{F783DB72-9C1A-4E33-9E32-0A93D43339B0}" destId="{C5F593C9-9C9D-434D-B1ED-50CDC2CB0823}" srcOrd="0" destOrd="0" presId="urn:microsoft.com/office/officeart/2005/8/layout/process1"/>
    <dgm:cxn modelId="{EF2744F2-59BD-496A-A66C-701305206A02}" type="presOf" srcId="{AC357FFE-080F-4144-AF60-7433BBD956F8}" destId="{731C51A7-DC5C-4529-9208-7EF1FE655A6D}" srcOrd="1" destOrd="0" presId="urn:microsoft.com/office/officeart/2005/8/layout/process1"/>
    <dgm:cxn modelId="{1739CB2F-D2D1-42FB-8AA3-1DE8FA95B401}" type="presParOf" srcId="{27660D74-E67B-463C-A62F-B21A2EA7F7B3}" destId="{A9592C4C-9F70-4373-B6CD-894D03007141}" srcOrd="0" destOrd="0" presId="urn:microsoft.com/office/officeart/2005/8/layout/process1"/>
    <dgm:cxn modelId="{5FA094DA-DBCB-4193-BC0D-DC586396F554}" type="presParOf" srcId="{27660D74-E67B-463C-A62F-B21A2EA7F7B3}" destId="{167CC66C-8F30-46AF-89DE-8F918C42AB82}" srcOrd="1" destOrd="0" presId="urn:microsoft.com/office/officeart/2005/8/layout/process1"/>
    <dgm:cxn modelId="{380EBF4C-1EDF-4EF0-8604-3E5C13B817AF}" type="presParOf" srcId="{167CC66C-8F30-46AF-89DE-8F918C42AB82}" destId="{731C51A7-DC5C-4529-9208-7EF1FE655A6D}" srcOrd="0" destOrd="0" presId="urn:microsoft.com/office/officeart/2005/8/layout/process1"/>
    <dgm:cxn modelId="{EE092570-9A23-49BF-AF90-19B91185B700}" type="presParOf" srcId="{27660D74-E67B-463C-A62F-B21A2EA7F7B3}" destId="{45E533F4-FCB6-469F-AB10-B9085BB0F471}" srcOrd="2" destOrd="0" presId="urn:microsoft.com/office/officeart/2005/8/layout/process1"/>
    <dgm:cxn modelId="{BEB22872-61B0-48B9-940B-48F7C0587F58}" type="presParOf" srcId="{27660D74-E67B-463C-A62F-B21A2EA7F7B3}" destId="{6E431725-C603-4FA6-B3A8-85C90BE719E5}" srcOrd="3" destOrd="0" presId="urn:microsoft.com/office/officeart/2005/8/layout/process1"/>
    <dgm:cxn modelId="{78C216CC-7A2A-40E9-9BC1-251C7AF2B271}" type="presParOf" srcId="{6E431725-C603-4FA6-B3A8-85C90BE719E5}" destId="{70DED8EC-D3B1-43E1-8BC9-907A9C11C8FC}" srcOrd="0" destOrd="0" presId="urn:microsoft.com/office/officeart/2005/8/layout/process1"/>
    <dgm:cxn modelId="{F49F6DCA-7A83-4055-9A89-AAD1627F710B}" type="presParOf" srcId="{27660D74-E67B-463C-A62F-B21A2EA7F7B3}" destId="{7E68F697-1555-4FD7-8829-20735D5B5FFF}" srcOrd="4" destOrd="0" presId="urn:microsoft.com/office/officeart/2005/8/layout/process1"/>
    <dgm:cxn modelId="{F453FB90-0D1D-473D-94E9-C39F2E4A59E8}" type="presParOf" srcId="{27660D74-E67B-463C-A62F-B21A2EA7F7B3}" destId="{8A1C3EBF-96E0-4DDD-86E7-B55528F6112D}" srcOrd="5" destOrd="0" presId="urn:microsoft.com/office/officeart/2005/8/layout/process1"/>
    <dgm:cxn modelId="{C243262C-FB27-48B7-91A6-DB6CD5CFE090}" type="presParOf" srcId="{8A1C3EBF-96E0-4DDD-86E7-B55528F6112D}" destId="{50FBD60A-7650-43D5-A83C-526FB6F6815F}" srcOrd="0" destOrd="0" presId="urn:microsoft.com/office/officeart/2005/8/layout/process1"/>
    <dgm:cxn modelId="{A0E3FB10-A298-4E1C-8D3E-71BA8D9071DE}" type="presParOf" srcId="{27660D74-E67B-463C-A62F-B21A2EA7F7B3}" destId="{0400BE5E-B0FA-45EB-8D9B-58C8AE80C9FF}" srcOrd="6" destOrd="0" presId="urn:microsoft.com/office/officeart/2005/8/layout/process1"/>
    <dgm:cxn modelId="{6BF04F32-CFD1-423C-A3E5-685C23B79184}" type="presParOf" srcId="{27660D74-E67B-463C-A62F-B21A2EA7F7B3}" destId="{C519F0A7-5A82-4DBD-95B7-FC6BF42A6821}" srcOrd="7" destOrd="0" presId="urn:microsoft.com/office/officeart/2005/8/layout/process1"/>
    <dgm:cxn modelId="{5DABD985-E054-4A88-8489-DEDED054ABF1}" type="presParOf" srcId="{C519F0A7-5A82-4DBD-95B7-FC6BF42A6821}" destId="{980F05FA-7796-4D4B-9712-B4D24B909451}" srcOrd="0" destOrd="0" presId="urn:microsoft.com/office/officeart/2005/8/layout/process1"/>
    <dgm:cxn modelId="{732131D5-3810-489F-997F-D0C965476AC0}" type="presParOf" srcId="{27660D74-E67B-463C-A62F-B21A2EA7F7B3}" destId="{C5F593C9-9C9D-434D-B1ED-50CDC2CB082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592C4C-9F70-4373-B6CD-894D03007141}">
      <dsp:nvSpPr>
        <dsp:cNvPr id="0" name=""/>
        <dsp:cNvSpPr/>
      </dsp:nvSpPr>
      <dsp:spPr>
        <a:xfrm>
          <a:off x="5195" y="1280968"/>
          <a:ext cx="1610590" cy="96635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ITF Tech</a:t>
          </a:r>
        </a:p>
      </dsp:txBody>
      <dsp:txXfrm>
        <a:off x="33499" y="1309272"/>
        <a:ext cx="1553982" cy="909746"/>
      </dsp:txXfrm>
    </dsp:sp>
    <dsp:sp modelId="{167CC66C-8F30-46AF-89DE-8F918C42AB82}">
      <dsp:nvSpPr>
        <dsp:cNvPr id="0" name=""/>
        <dsp:cNvSpPr/>
      </dsp:nvSpPr>
      <dsp:spPr>
        <a:xfrm>
          <a:off x="1776845" y="1564432"/>
          <a:ext cx="341445" cy="399426"/>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776845" y="1644317"/>
        <a:ext cx="239012" cy="239656"/>
      </dsp:txXfrm>
    </dsp:sp>
    <dsp:sp modelId="{45E533F4-FCB6-469F-AB10-B9085BB0F471}">
      <dsp:nvSpPr>
        <dsp:cNvPr id="0" name=""/>
        <dsp:cNvSpPr/>
      </dsp:nvSpPr>
      <dsp:spPr>
        <a:xfrm>
          <a:off x="2260022" y="1280968"/>
          <a:ext cx="1610590" cy="966354"/>
        </a:xfrm>
        <a:prstGeom prst="roundRect">
          <a:avLst>
            <a:gd name="adj" fmla="val 10000"/>
          </a:avLst>
        </a:prstGeom>
        <a:solidFill>
          <a:schemeClr val="accent4">
            <a:hueOff val="2759466"/>
            <a:satOff val="-24569"/>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CSV Tech</a:t>
          </a:r>
        </a:p>
      </dsp:txBody>
      <dsp:txXfrm>
        <a:off x="2288326" y="1309272"/>
        <a:ext cx="1553982" cy="909746"/>
      </dsp:txXfrm>
    </dsp:sp>
    <dsp:sp modelId="{6E431725-C603-4FA6-B3A8-85C90BE719E5}">
      <dsp:nvSpPr>
        <dsp:cNvPr id="0" name=""/>
        <dsp:cNvSpPr/>
      </dsp:nvSpPr>
      <dsp:spPr>
        <a:xfrm>
          <a:off x="4031672" y="1564432"/>
          <a:ext cx="341445" cy="399426"/>
        </a:xfrm>
        <a:prstGeom prst="rightArrow">
          <a:avLst>
            <a:gd name="adj1" fmla="val 60000"/>
            <a:gd name="adj2" fmla="val 50000"/>
          </a:avLst>
        </a:prstGeom>
        <a:solidFill>
          <a:schemeClr val="accent4">
            <a:hueOff val="3679288"/>
            <a:satOff val="-32759"/>
            <a:lumOff val="-2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031672" y="1644317"/>
        <a:ext cx="239012" cy="239656"/>
      </dsp:txXfrm>
    </dsp:sp>
    <dsp:sp modelId="{7E68F697-1555-4FD7-8829-20735D5B5FFF}">
      <dsp:nvSpPr>
        <dsp:cNvPr id="0" name=""/>
        <dsp:cNvSpPr/>
      </dsp:nvSpPr>
      <dsp:spPr>
        <a:xfrm>
          <a:off x="4514849" y="1280968"/>
          <a:ext cx="1610590" cy="966354"/>
        </a:xfrm>
        <a:prstGeom prst="roundRect">
          <a:avLst>
            <a:gd name="adj" fmla="val 10000"/>
          </a:avLst>
        </a:prstGeom>
        <a:solidFill>
          <a:schemeClr val="accent4">
            <a:hueOff val="5518932"/>
            <a:satOff val="-49138"/>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GDS Control XML</a:t>
          </a:r>
        </a:p>
      </dsp:txBody>
      <dsp:txXfrm>
        <a:off x="4543153" y="1309272"/>
        <a:ext cx="1553982" cy="909746"/>
      </dsp:txXfrm>
    </dsp:sp>
    <dsp:sp modelId="{8A1C3EBF-96E0-4DDD-86E7-B55528F6112D}">
      <dsp:nvSpPr>
        <dsp:cNvPr id="0" name=""/>
        <dsp:cNvSpPr/>
      </dsp:nvSpPr>
      <dsp:spPr>
        <a:xfrm>
          <a:off x="6286499" y="1564432"/>
          <a:ext cx="341445" cy="399426"/>
        </a:xfrm>
        <a:prstGeom prst="rightArrow">
          <a:avLst>
            <a:gd name="adj1" fmla="val 60000"/>
            <a:gd name="adj2" fmla="val 50000"/>
          </a:avLst>
        </a:prstGeom>
        <a:solidFill>
          <a:schemeClr val="accent4">
            <a:hueOff val="7358576"/>
            <a:satOff val="-65517"/>
            <a:lumOff val="-5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86499" y="1644317"/>
        <a:ext cx="239012" cy="239656"/>
      </dsp:txXfrm>
    </dsp:sp>
    <dsp:sp modelId="{0400BE5E-B0FA-45EB-8D9B-58C8AE80C9FF}">
      <dsp:nvSpPr>
        <dsp:cNvPr id="0" name=""/>
        <dsp:cNvSpPr/>
      </dsp:nvSpPr>
      <dsp:spPr>
        <a:xfrm>
          <a:off x="6769676" y="1280968"/>
          <a:ext cx="1610590" cy="966354"/>
        </a:xfrm>
        <a:prstGeom prst="roundRect">
          <a:avLst>
            <a:gd name="adj" fmla="val 10000"/>
          </a:avLst>
        </a:prstGeom>
        <a:solidFill>
          <a:schemeClr val="accent4">
            <a:hueOff val="8278398"/>
            <a:satOff val="-73707"/>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GDS Importing</a:t>
          </a:r>
        </a:p>
      </dsp:txBody>
      <dsp:txXfrm>
        <a:off x="6797980" y="1309272"/>
        <a:ext cx="1553982" cy="909746"/>
      </dsp:txXfrm>
    </dsp:sp>
    <dsp:sp modelId="{C519F0A7-5A82-4DBD-95B7-FC6BF42A6821}">
      <dsp:nvSpPr>
        <dsp:cNvPr id="0" name=""/>
        <dsp:cNvSpPr/>
      </dsp:nvSpPr>
      <dsp:spPr>
        <a:xfrm>
          <a:off x="8541326" y="1564432"/>
          <a:ext cx="341445" cy="399426"/>
        </a:xfrm>
        <a:prstGeom prst="rightArrow">
          <a:avLst>
            <a:gd name="adj1" fmla="val 60000"/>
            <a:gd name="adj2" fmla="val 50000"/>
          </a:avLst>
        </a:prstGeom>
        <a:solidFill>
          <a:schemeClr val="accent4">
            <a:hueOff val="11037863"/>
            <a:satOff val="-98276"/>
            <a:lumOff val="-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541326" y="1644317"/>
        <a:ext cx="239012" cy="239656"/>
      </dsp:txXfrm>
    </dsp:sp>
    <dsp:sp modelId="{C5F593C9-9C9D-434D-B1ED-50CDC2CB0823}">
      <dsp:nvSpPr>
        <dsp:cNvPr id="0" name=""/>
        <dsp:cNvSpPr/>
      </dsp:nvSpPr>
      <dsp:spPr>
        <a:xfrm>
          <a:off x="9024503" y="1280968"/>
          <a:ext cx="1610590" cy="966354"/>
        </a:xfrm>
        <a:prstGeom prst="roundRect">
          <a:avLst>
            <a:gd name="adj" fmla="val 10000"/>
          </a:avLst>
        </a:prstGeom>
        <a:solidFill>
          <a:schemeClr val="accent4">
            <a:hueOff val="11037863"/>
            <a:satOff val="-9827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Analysis</a:t>
          </a:r>
        </a:p>
      </dsp:txBody>
      <dsp:txXfrm>
        <a:off x="9052807" y="1309272"/>
        <a:ext cx="1553982" cy="90974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7ED9D4-4466-3D4A-A1D8-243DBFC4D97A}"/>
              </a:ext>
            </a:extLst>
          </p:cNvPr>
          <p:cNvSpPr/>
          <p:nvPr/>
        </p:nvSpPr>
        <p:spPr>
          <a:xfrm>
            <a:off x="0" y="0"/>
            <a:ext cx="9229060" cy="68580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E2E9555-C0E3-6242-8DEA-C2B96DDEBFBF}"/>
              </a:ext>
            </a:extLst>
          </p:cNvPr>
          <p:cNvPicPr>
            <a:picLocks noChangeAspect="1"/>
          </p:cNvPicPr>
          <p:nvPr/>
        </p:nvPicPr>
        <p:blipFill rotWithShape="1">
          <a:blip r:embed="rId2" cstate="email">
            <a:alphaModFix amt="30000"/>
            <a:extLst>
              <a:ext uri="{28A0092B-C50C-407E-A947-70E740481C1C}">
                <a14:useLocalDpi xmlns:a14="http://schemas.microsoft.com/office/drawing/2010/main"/>
              </a:ext>
            </a:extLst>
          </a:blip>
          <a:srcRect/>
          <a:stretch/>
        </p:blipFill>
        <p:spPr>
          <a:xfrm>
            <a:off x="-1" y="-1653"/>
            <a:ext cx="8776124" cy="6858000"/>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grpSp>
        <p:nvGrpSpPr>
          <p:cNvPr id="3" name="Group 2">
            <a:extLst>
              <a:ext uri="{FF2B5EF4-FFF2-40B4-BE49-F238E27FC236}">
                <a16:creationId xmlns:a16="http://schemas.microsoft.com/office/drawing/2014/main" id="{CF273EDE-AC3D-0847-BF58-4E2A082BA547}"/>
              </a:ext>
            </a:extLst>
          </p:cNvPr>
          <p:cNvGrpSpPr/>
          <p:nvPr/>
        </p:nvGrpSpPr>
        <p:grpSpPr>
          <a:xfrm>
            <a:off x="5803820" y="-1653"/>
            <a:ext cx="6392156" cy="6870847"/>
            <a:chOff x="4283367" y="-1653"/>
            <a:chExt cx="6392156" cy="6870847"/>
          </a:xfrm>
        </p:grpSpPr>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4283367" y="-1653"/>
              <a:ext cx="5942010" cy="6870847"/>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FE45CA28-206C-A24E-8060-0B768C4C5C6A}"/>
                </a:ext>
              </a:extLst>
            </p:cNvPr>
            <p:cNvSpPr>
              <a:spLocks noChangeAspect="1"/>
            </p:cNvSpPr>
            <p:nvPr/>
          </p:nvSpPr>
          <p:spPr>
            <a:xfrm>
              <a:off x="4733513" y="-1653"/>
              <a:ext cx="5942010" cy="6870847"/>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01663" y="2209800"/>
            <a:ext cx="5394325" cy="1449388"/>
          </a:xfrm>
          <a:prstGeom prst="rect">
            <a:avLst/>
          </a:prstGeom>
        </p:spPr>
        <p:txBody>
          <a:bodyPr>
            <a:normAutofit/>
          </a:bodyPr>
          <a:lstStyle>
            <a:lvl1pPr marL="0" indent="0">
              <a:buNone/>
              <a:defRPr sz="3600" b="0" i="0" baseline="0">
                <a:solidFill>
                  <a:schemeClr val="bg1"/>
                </a:solidFill>
                <a:latin typeface="+mj-lt"/>
                <a:ea typeface="+mj-ea"/>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01663" y="4689565"/>
            <a:ext cx="5394325" cy="848315"/>
          </a:xfrm>
          <a:prstGeom prst="rect">
            <a:avLst/>
          </a:prstGeom>
        </p:spPr>
        <p:txBody>
          <a:bodyPr anchor="t">
            <a:normAutofit/>
          </a:bodyPr>
          <a:lstStyle>
            <a:lvl1pPr marL="0" indent="0">
              <a:buNone/>
              <a:defRPr sz="2000" b="0" i="0" baseline="0">
                <a:solidFill>
                  <a:schemeClr val="bg1"/>
                </a:solidFill>
                <a:latin typeface="+mj-lt"/>
                <a:ea typeface="+mj-ea"/>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Tree>
    <p:extLst>
      <p:ext uri="{BB962C8B-B14F-4D97-AF65-F5344CB8AC3E}">
        <p14:creationId xmlns:p14="http://schemas.microsoft.com/office/powerpoint/2010/main" val="5714632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Presentation_Title">
    <p:spTree>
      <p:nvGrpSpPr>
        <p:cNvPr id="1" name=""/>
        <p:cNvGrpSpPr/>
        <p:nvPr/>
      </p:nvGrpSpPr>
      <p:grpSpPr>
        <a:xfrm>
          <a:off x="0" y="0"/>
          <a:ext cx="0" cy="0"/>
          <a:chOff x="0" y="0"/>
          <a:chExt cx="0" cy="0"/>
        </a:xfrm>
      </p:grpSpPr>
      <p:sp>
        <p:nvSpPr>
          <p:cNvPr id="555016" name="Rectangle 8"/>
          <p:cNvSpPr>
            <a:spLocks noGrp="1" noChangeArrowheads="1"/>
          </p:cNvSpPr>
          <p:nvPr>
            <p:ph type="ctrTitle" sz="quarter" hasCustomPrompt="1"/>
          </p:nvPr>
        </p:nvSpPr>
        <p:spPr>
          <a:xfrm>
            <a:off x="2720975" y="2799732"/>
            <a:ext cx="6750051" cy="443198"/>
          </a:xfrm>
        </p:spPr>
        <p:txBody>
          <a:bodyPr>
            <a:spAutoFit/>
          </a:bodyPr>
          <a:lstStyle>
            <a:lvl1pPr algn="ctr">
              <a:defRPr sz="3200" b="1">
                <a:solidFill>
                  <a:schemeClr val="tx1"/>
                </a:solidFill>
                <a:latin typeface="+mn-lt"/>
              </a:defRPr>
            </a:lvl1pPr>
          </a:lstStyle>
          <a:p>
            <a:r>
              <a:rPr lang="en-US" dirty="0"/>
              <a:t>Click To Edit Master Title </a:t>
            </a:r>
          </a:p>
        </p:txBody>
      </p:sp>
      <p:sp>
        <p:nvSpPr>
          <p:cNvPr id="555017" name="Rectangle 9"/>
          <p:cNvSpPr>
            <a:spLocks noGrp="1" noChangeArrowheads="1"/>
          </p:cNvSpPr>
          <p:nvPr>
            <p:ph type="subTitle" sz="quarter" idx="1"/>
          </p:nvPr>
        </p:nvSpPr>
        <p:spPr>
          <a:xfrm>
            <a:off x="2529417" y="3352801"/>
            <a:ext cx="7133167" cy="369332"/>
          </a:xfrm>
        </p:spPr>
        <p:txBody>
          <a:bodyPr>
            <a:spAutoFit/>
          </a:bodyPr>
          <a:lstStyle>
            <a:lvl1pPr marL="0" indent="0" algn="ctr">
              <a:spcBef>
                <a:spcPct val="25000"/>
              </a:spcBef>
              <a:buFontTx/>
              <a:buNone/>
              <a:defRPr sz="2400" b="0">
                <a:solidFill>
                  <a:schemeClr val="tx1"/>
                </a:solidFill>
              </a:defRPr>
            </a:lvl1pPr>
          </a:lstStyle>
          <a:p>
            <a:r>
              <a:rPr lang="en-US" altLang="zh-CN"/>
              <a:t>Click to edit Master subtitle style</a:t>
            </a:r>
            <a:endParaRPr lang="en-US" dirty="0"/>
          </a:p>
        </p:txBody>
      </p:sp>
    </p:spTree>
    <p:extLst>
      <p:ext uri="{BB962C8B-B14F-4D97-AF65-F5344CB8AC3E}">
        <p14:creationId xmlns:p14="http://schemas.microsoft.com/office/powerpoint/2010/main" val="2812687202"/>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 bullet layout, no pictur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06401" y="381000"/>
            <a:ext cx="9501716" cy="412394"/>
          </a:xfrm>
        </p:spPr>
        <p:txBody>
          <a:bodyPr/>
          <a:lstStyle>
            <a:lvl1pPr>
              <a:defRPr sz="2800">
                <a:latin typeface="+mj-lt"/>
              </a:defRPr>
            </a:lvl1pPr>
          </a:lstStyle>
          <a:p>
            <a:r>
              <a:rPr lang="en-US" dirty="0"/>
              <a:t>Click to edit master title style</a:t>
            </a:r>
          </a:p>
        </p:txBody>
      </p:sp>
      <p:sp>
        <p:nvSpPr>
          <p:cNvPr id="3" name="Text Placeholder 2"/>
          <p:cNvSpPr>
            <a:spLocks noGrp="1"/>
          </p:cNvSpPr>
          <p:nvPr>
            <p:ph type="body" sz="quarter" idx="10" hasCustomPrompt="1"/>
          </p:nvPr>
        </p:nvSpPr>
        <p:spPr>
          <a:xfrm>
            <a:off x="304800" y="1188720"/>
            <a:ext cx="11582400" cy="5166360"/>
          </a:xfrm>
        </p:spPr>
        <p:txBody>
          <a:bodyPr/>
          <a:lstStyle>
            <a:lvl1pPr marL="457200" indent="-228600">
              <a:lnSpc>
                <a:spcPct val="95000"/>
              </a:lnSpc>
              <a:spcBef>
                <a:spcPts val="1200"/>
              </a:spcBef>
              <a:buFont typeface="Arial" panose="020B0604020202020204" pitchFamily="34" charset="0"/>
              <a:buChar char="•"/>
              <a:defRPr sz="2000" baseline="0"/>
            </a:lvl1pPr>
            <a:lvl2pPr marL="685800" indent="-228600">
              <a:lnSpc>
                <a:spcPct val="95000"/>
              </a:lnSpc>
              <a:spcBef>
                <a:spcPts val="720"/>
              </a:spcBef>
              <a:buFont typeface="Calibri" panose="020F0502020204030204" pitchFamily="34" charset="0"/>
              <a:buChar char="‒"/>
              <a:defRPr sz="2000" b="0"/>
            </a:lvl2pPr>
            <a:lvl3pPr marL="914400" indent="-228600">
              <a:lnSpc>
                <a:spcPct val="95000"/>
              </a:lnSpc>
              <a:spcBef>
                <a:spcPts val="600"/>
              </a:spcBef>
              <a:buFont typeface="Calibri" panose="020F0502020204030204" pitchFamily="34" charset="0"/>
              <a:buChar char="▪"/>
              <a:defRPr sz="2000" b="0"/>
            </a:lvl3pPr>
            <a:lvl4pPr marL="1143000" indent="-228600">
              <a:lnSpc>
                <a:spcPct val="95000"/>
              </a:lnSpc>
              <a:spcBef>
                <a:spcPts val="540"/>
              </a:spcBef>
              <a:defRPr sz="1800" b="0"/>
            </a:lvl4pPr>
            <a:lvl5pPr marL="1371600" indent="-228600">
              <a:lnSpc>
                <a:spcPct val="95000"/>
              </a:lnSpc>
              <a:spcBef>
                <a:spcPts val="480"/>
              </a:spcBef>
              <a:buClrTx/>
              <a:defRPr sz="1600" b="0"/>
            </a:lvl5pPr>
          </a:lstStyle>
          <a:p>
            <a:pPr lvl="0"/>
            <a:r>
              <a:rPr lang="en-US" dirty="0"/>
              <a:t>Bullet one</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Bullet two</a:t>
            </a:r>
          </a:p>
          <a:p>
            <a:pPr lvl="0"/>
            <a:r>
              <a:rPr lang="en-US" dirty="0"/>
              <a:t>Bullet three</a:t>
            </a:r>
          </a:p>
          <a:p>
            <a:pPr lvl="0"/>
            <a:r>
              <a:rPr lang="en-US" dirty="0"/>
              <a:t>Bullet four</a:t>
            </a:r>
          </a:p>
        </p:txBody>
      </p:sp>
    </p:spTree>
    <p:extLst>
      <p:ext uri="{BB962C8B-B14F-4D97-AF65-F5344CB8AC3E}">
        <p14:creationId xmlns:p14="http://schemas.microsoft.com/office/powerpoint/2010/main" val="3860079435"/>
      </p:ext>
    </p:extLst>
  </p:cSld>
  <p:clrMapOvr>
    <a:masterClrMapping/>
  </p:clrMapOvr>
  <p:transition>
    <p:wipe dir="r"/>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4BE05B-75B3-45A4-9F8A-ACA1BE26A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31C712-2634-4E42-8361-F45CCE02EB0E}"/>
              </a:ext>
            </a:extLst>
          </p:cNvPr>
          <p:cNvSpPr>
            <a:spLocks noGrp="1"/>
          </p:cNvSpPr>
          <p:nvPr>
            <p:ph type="title"/>
          </p:nvPr>
        </p:nvSpPr>
        <p:spPr/>
        <p:txBody>
          <a:bodyPr/>
          <a:lstStyle>
            <a:lvl1pPr>
              <a:defRPr sz="32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B5A54EF0-3155-459E-9ED4-5EDECEC859FA}"/>
              </a:ext>
            </a:extLst>
          </p:cNvPr>
          <p:cNvSpPr>
            <a:spLocks noGrp="1"/>
          </p:cNvSpPr>
          <p:nvPr>
            <p:ph idx="1"/>
          </p:nvPr>
        </p:nvSpPr>
        <p:spPr/>
        <p:txBody>
          <a:bodyPr>
            <a:normAutofit/>
          </a:bodyPr>
          <a:lstStyle>
            <a:lvl1pPr>
              <a:defRPr sz="2800"/>
            </a:lvl1pPr>
            <a:lvl2pPr>
              <a:defRPr sz="2200"/>
            </a:lvl2pPr>
            <a:lvl4pPr>
              <a:defRPr/>
            </a:lvl4pPr>
          </a:lstStyle>
          <a:p>
            <a:pPr lvl="0"/>
            <a:r>
              <a:rPr lang="en-US"/>
              <a:t>Click to edit Master text styles</a:t>
            </a:r>
          </a:p>
          <a:p>
            <a:pPr lvl="1"/>
            <a:r>
              <a:rPr lang="en-US"/>
              <a:t>Second level</a:t>
            </a:r>
          </a:p>
        </p:txBody>
      </p:sp>
      <p:sp>
        <p:nvSpPr>
          <p:cNvPr id="6" name="Slide Number Placeholder 5">
            <a:extLst>
              <a:ext uri="{FF2B5EF4-FFF2-40B4-BE49-F238E27FC236}">
                <a16:creationId xmlns:a16="http://schemas.microsoft.com/office/drawing/2014/main" id="{2B48017E-B169-495F-820E-C34D6E4C0826}"/>
              </a:ext>
            </a:extLst>
          </p:cNvPr>
          <p:cNvSpPr>
            <a:spLocks noGrp="1"/>
          </p:cNvSpPr>
          <p:nvPr>
            <p:ph type="sldNum" sz="quarter" idx="12"/>
          </p:nvPr>
        </p:nvSpPr>
        <p:spPr/>
        <p:txBody>
          <a:bodyPr/>
          <a:lstStyle/>
          <a:p>
            <a:fld id="{BFC88D80-9183-4D8B-A25E-69F2A0238AFA}" type="slidenum">
              <a:rPr lang="en-US" smtClean="0"/>
              <a:t>‹#›</a:t>
            </a:fld>
            <a:endParaRPr lang="en-US"/>
          </a:p>
        </p:txBody>
      </p:sp>
    </p:spTree>
    <p:extLst>
      <p:ext uri="{BB962C8B-B14F-4D97-AF65-F5344CB8AC3E}">
        <p14:creationId xmlns:p14="http://schemas.microsoft.com/office/powerpoint/2010/main" val="4212107834"/>
      </p:ext>
    </p:extLst>
  </p:cSld>
  <p:clrMapOvr>
    <a:masterClrMapping/>
  </p:clrMapOvr>
  <p:transition spd="slow">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Presenter Divider">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0FB69D8B-3849-A240-8C91-34D6FFA0BAB9}"/>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3718560" y="-12916"/>
            <a:ext cx="8473440" cy="6870916"/>
          </a:xfrm>
          <a:prstGeom prst="rect">
            <a:avLst/>
          </a:prstGeom>
        </p:spPr>
      </p:pic>
      <p:sp>
        <p:nvSpPr>
          <p:cNvPr id="7" name="Rectangle 17">
            <a:extLst>
              <a:ext uri="{FF2B5EF4-FFF2-40B4-BE49-F238E27FC236}">
                <a16:creationId xmlns:a16="http://schemas.microsoft.com/office/drawing/2014/main" id="{E49F7C9D-6B55-D14B-93E2-401D1F629EF9}"/>
              </a:ext>
            </a:extLst>
          </p:cNvPr>
          <p:cNvSpPr/>
          <p:nvPr/>
        </p:nvSpPr>
        <p:spPr>
          <a:xfrm>
            <a:off x="0" y="-12916"/>
            <a:ext cx="5938285" cy="6870916"/>
          </a:xfrm>
          <a:custGeom>
            <a:avLst/>
            <a:gdLst>
              <a:gd name="connsiteX0" fmla="*/ 0 w 6883121"/>
              <a:gd name="connsiteY0" fmla="*/ 0 h 6883121"/>
              <a:gd name="connsiteX1" fmla="*/ 6883121 w 6883121"/>
              <a:gd name="connsiteY1" fmla="*/ 0 h 6883121"/>
              <a:gd name="connsiteX2" fmla="*/ 6883121 w 6883121"/>
              <a:gd name="connsiteY2" fmla="*/ 688312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466681 w 6883121"/>
              <a:gd name="connsiteY2" fmla="*/ 6883121 h 6883121"/>
              <a:gd name="connsiteX3" fmla="*/ 0 w 6883121"/>
              <a:gd name="connsiteY3" fmla="*/ 6883121 h 6883121"/>
              <a:gd name="connsiteX4" fmla="*/ 0 w 6883121"/>
              <a:gd name="connsiteY4" fmla="*/ 0 h 6883121"/>
              <a:gd name="connsiteX0" fmla="*/ 0 w 6883121"/>
              <a:gd name="connsiteY0" fmla="*/ 0 h 6903217"/>
              <a:gd name="connsiteX1" fmla="*/ 6883121 w 6883121"/>
              <a:gd name="connsiteY1" fmla="*/ 0 h 6903217"/>
              <a:gd name="connsiteX2" fmla="*/ 3908809 w 6883121"/>
              <a:gd name="connsiteY2" fmla="*/ 6903217 h 6903217"/>
              <a:gd name="connsiteX3" fmla="*/ 0 w 6883121"/>
              <a:gd name="connsiteY3" fmla="*/ 6883121 h 6903217"/>
              <a:gd name="connsiteX4" fmla="*/ 0 w 6883121"/>
              <a:gd name="connsiteY4" fmla="*/ 0 h 6903217"/>
              <a:gd name="connsiteX0" fmla="*/ 0 w 6883121"/>
              <a:gd name="connsiteY0" fmla="*/ 0 h 6883121"/>
              <a:gd name="connsiteX1" fmla="*/ 6883121 w 6883121"/>
              <a:gd name="connsiteY1" fmla="*/ 0 h 6883121"/>
              <a:gd name="connsiteX2" fmla="*/ 3949957 w 6883121"/>
              <a:gd name="connsiteY2" fmla="*/ 6866641 h 6883121"/>
              <a:gd name="connsiteX3" fmla="*/ 0 w 6883121"/>
              <a:gd name="connsiteY3" fmla="*/ 6883121 h 6883121"/>
              <a:gd name="connsiteX4" fmla="*/ 0 w 6883121"/>
              <a:gd name="connsiteY4" fmla="*/ 0 h 6883121"/>
              <a:gd name="connsiteX0" fmla="*/ 0 w 6883121"/>
              <a:gd name="connsiteY0" fmla="*/ 0 h 6883121"/>
              <a:gd name="connsiteX1" fmla="*/ 6883121 w 6883121"/>
              <a:gd name="connsiteY1" fmla="*/ 0 h 6883121"/>
              <a:gd name="connsiteX2" fmla="*/ 3949957 w 6883121"/>
              <a:gd name="connsiteY2" fmla="*/ 6880357 h 6883121"/>
              <a:gd name="connsiteX3" fmla="*/ 0 w 6883121"/>
              <a:gd name="connsiteY3" fmla="*/ 6883121 h 6883121"/>
              <a:gd name="connsiteX4" fmla="*/ 0 w 6883121"/>
              <a:gd name="connsiteY4" fmla="*/ 0 h 6883121"/>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 name="connsiteX0" fmla="*/ 0 w 6887693"/>
              <a:gd name="connsiteY0" fmla="*/ 8128 h 6891249"/>
              <a:gd name="connsiteX1" fmla="*/ 6887693 w 6887693"/>
              <a:gd name="connsiteY1" fmla="*/ 0 h 6891249"/>
              <a:gd name="connsiteX2" fmla="*/ 3949957 w 6887693"/>
              <a:gd name="connsiteY2" fmla="*/ 6888485 h 6891249"/>
              <a:gd name="connsiteX3" fmla="*/ 0 w 6887693"/>
              <a:gd name="connsiteY3" fmla="*/ 6891249 h 6891249"/>
              <a:gd name="connsiteX4" fmla="*/ 0 w 6887693"/>
              <a:gd name="connsiteY4" fmla="*/ 8128 h 6891249"/>
              <a:gd name="connsiteX0" fmla="*/ 0 w 6862293"/>
              <a:gd name="connsiteY0" fmla="*/ 0 h 6883121"/>
              <a:gd name="connsiteX1" fmla="*/ 6862293 w 6862293"/>
              <a:gd name="connsiteY1" fmla="*/ 4572 h 6883121"/>
              <a:gd name="connsiteX2" fmla="*/ 3949957 w 6862293"/>
              <a:gd name="connsiteY2" fmla="*/ 6880357 h 6883121"/>
              <a:gd name="connsiteX3" fmla="*/ 0 w 6862293"/>
              <a:gd name="connsiteY3" fmla="*/ 6883121 h 6883121"/>
              <a:gd name="connsiteX4" fmla="*/ 0 w 6862293"/>
              <a:gd name="connsiteY4" fmla="*/ 0 h 6883121"/>
              <a:gd name="connsiteX0" fmla="*/ 0 w 6836893"/>
              <a:gd name="connsiteY0" fmla="*/ 8128 h 6891249"/>
              <a:gd name="connsiteX1" fmla="*/ 6836893 w 6836893"/>
              <a:gd name="connsiteY1" fmla="*/ 0 h 6891249"/>
              <a:gd name="connsiteX2" fmla="*/ 3949957 w 6836893"/>
              <a:gd name="connsiteY2" fmla="*/ 6888485 h 6891249"/>
              <a:gd name="connsiteX3" fmla="*/ 0 w 6836893"/>
              <a:gd name="connsiteY3" fmla="*/ 6891249 h 6891249"/>
              <a:gd name="connsiteX4" fmla="*/ 0 w 6836893"/>
              <a:gd name="connsiteY4" fmla="*/ 8128 h 6891249"/>
              <a:gd name="connsiteX0" fmla="*/ 0 w 6887693"/>
              <a:gd name="connsiteY0" fmla="*/ 20828 h 6903949"/>
              <a:gd name="connsiteX1" fmla="*/ 6887693 w 6887693"/>
              <a:gd name="connsiteY1" fmla="*/ 0 h 6903949"/>
              <a:gd name="connsiteX2" fmla="*/ 3949957 w 6887693"/>
              <a:gd name="connsiteY2" fmla="*/ 6901185 h 6903949"/>
              <a:gd name="connsiteX3" fmla="*/ 0 w 6887693"/>
              <a:gd name="connsiteY3" fmla="*/ 6903949 h 6903949"/>
              <a:gd name="connsiteX4" fmla="*/ 0 w 6887693"/>
              <a:gd name="connsiteY4" fmla="*/ 20828 h 6903949"/>
              <a:gd name="connsiteX0" fmla="*/ 0 w 6887693"/>
              <a:gd name="connsiteY0" fmla="*/ 0 h 6883121"/>
              <a:gd name="connsiteX1" fmla="*/ 6887693 w 6887693"/>
              <a:gd name="connsiteY1" fmla="*/ 4572 h 6883121"/>
              <a:gd name="connsiteX2" fmla="*/ 3949957 w 6887693"/>
              <a:gd name="connsiteY2" fmla="*/ 6880357 h 6883121"/>
              <a:gd name="connsiteX3" fmla="*/ 0 w 6887693"/>
              <a:gd name="connsiteY3" fmla="*/ 6883121 h 6883121"/>
              <a:gd name="connsiteX4" fmla="*/ 0 w 6887693"/>
              <a:gd name="connsiteY4" fmla="*/ 0 h 6883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7693" h="6883121">
                <a:moveTo>
                  <a:pt x="0" y="0"/>
                </a:moveTo>
                <a:lnTo>
                  <a:pt x="6887693" y="4572"/>
                </a:lnTo>
                <a:lnTo>
                  <a:pt x="3949957" y="6880357"/>
                </a:lnTo>
                <a:lnTo>
                  <a:pt x="0" y="6883121"/>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0" i="0" baseline="0">
                <a:solidFill>
                  <a:schemeClr val="tx1"/>
                </a:solidFill>
                <a:latin typeface="Montserrat" panose="00000500000000000000" pitchFamily="50" charset="0"/>
                <a:ea typeface="微软雅黑" panose="020B0503020204020204" pitchFamily="34" charset="-122"/>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baseline="0">
                <a:solidFill>
                  <a:schemeClr val="tx1"/>
                </a:solidFill>
                <a:latin typeface="+mj-lt"/>
                <a:ea typeface="+mj-ea"/>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317996"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754766"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725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5A684-5DC8-FE42-BB5D-5B218F3D7804}"/>
              </a:ext>
            </a:extLst>
          </p:cNvPr>
          <p:cNvSpPr/>
          <p:nvPr/>
        </p:nvSpPr>
        <p:spPr>
          <a:xfrm>
            <a:off x="1158949" y="-12916"/>
            <a:ext cx="11033051" cy="6870916"/>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7C32B66B-F07A-5447-82E5-385624EDF037}"/>
              </a:ext>
            </a:extLst>
          </p:cNvPr>
          <p:cNvPicPr>
            <a:picLocks noChangeAspect="1"/>
          </p:cNvPicPr>
          <p:nvPr/>
        </p:nvPicPr>
        <p:blipFill rotWithShape="1">
          <a:blip r:embed="rId2" cstate="email">
            <a:alphaModFix amt="40000"/>
            <a:extLst>
              <a:ext uri="{28A0092B-C50C-407E-A947-70E740481C1C}">
                <a14:useLocalDpi xmlns:a14="http://schemas.microsoft.com/office/drawing/2010/main"/>
              </a:ext>
            </a:extLst>
          </a:blip>
          <a:srcRect/>
          <a:stretch/>
        </p:blipFill>
        <p:spPr>
          <a:xfrm>
            <a:off x="1158948" y="-12916"/>
            <a:ext cx="11033051" cy="6870916"/>
          </a:xfrm>
          <a:prstGeom prst="rect">
            <a:avLst/>
          </a:prstGeom>
        </p:spPr>
      </p:pic>
      <p:pic>
        <p:nvPicPr>
          <p:cNvPr id="8" name="Picture 7">
            <a:extLst>
              <a:ext uri="{FF2B5EF4-FFF2-40B4-BE49-F238E27FC236}">
                <a16:creationId xmlns:a16="http://schemas.microsoft.com/office/drawing/2014/main" id="{0516B606-8E91-5E48-9923-89B682098A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39591" y="5956663"/>
            <a:ext cx="1799954" cy="556687"/>
          </a:xfrm>
          <a:prstGeom prst="rect">
            <a:avLst/>
          </a:prstGeom>
        </p:spPr>
      </p:pic>
      <p:sp>
        <p:nvSpPr>
          <p:cNvPr id="10" name="Text Placeholder 9">
            <a:extLst>
              <a:ext uri="{FF2B5EF4-FFF2-40B4-BE49-F238E27FC236}">
                <a16:creationId xmlns:a16="http://schemas.microsoft.com/office/drawing/2014/main" id="{23B808CC-F74C-B743-BAB4-F4C99E195655}"/>
              </a:ext>
            </a:extLst>
          </p:cNvPr>
          <p:cNvSpPr>
            <a:spLocks noGrp="1"/>
          </p:cNvSpPr>
          <p:nvPr>
            <p:ph type="body" sz="quarter" idx="10"/>
          </p:nvPr>
        </p:nvSpPr>
        <p:spPr>
          <a:xfrm>
            <a:off x="6416675" y="2520950"/>
            <a:ext cx="5394325" cy="1449388"/>
          </a:xfrm>
          <a:prstGeom prst="rect">
            <a:avLst/>
          </a:prstGeom>
        </p:spPr>
        <p:txBody>
          <a:bodyPr>
            <a:normAutofit/>
          </a:bodyPr>
          <a:lstStyle>
            <a:lvl1pPr marL="0" indent="0">
              <a:buNone/>
              <a:defRPr sz="3600" b="0" i="0" baseline="0">
                <a:solidFill>
                  <a:schemeClr val="tx1"/>
                </a:solidFill>
                <a:latin typeface="Montserrat" panose="00000500000000000000" pitchFamily="50" charset="0"/>
                <a:ea typeface="微软雅黑" panose="020B0503020204020204" pitchFamily="34" charset="-122"/>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13" name="Text Placeholder 9">
            <a:extLst>
              <a:ext uri="{FF2B5EF4-FFF2-40B4-BE49-F238E27FC236}">
                <a16:creationId xmlns:a16="http://schemas.microsoft.com/office/drawing/2014/main" id="{9AFE08CF-AC0B-7143-9A94-E8A35CBC7D4B}"/>
              </a:ext>
            </a:extLst>
          </p:cNvPr>
          <p:cNvSpPr>
            <a:spLocks noGrp="1"/>
          </p:cNvSpPr>
          <p:nvPr>
            <p:ph type="body" sz="quarter" idx="12"/>
          </p:nvPr>
        </p:nvSpPr>
        <p:spPr>
          <a:xfrm>
            <a:off x="6416675" y="4689565"/>
            <a:ext cx="5394325" cy="848315"/>
          </a:xfrm>
          <a:prstGeom prst="rect">
            <a:avLst/>
          </a:prstGeom>
        </p:spPr>
        <p:txBody>
          <a:bodyPr anchor="t">
            <a:normAutofit/>
          </a:bodyPr>
          <a:lstStyle>
            <a:lvl1pPr marL="0" indent="0">
              <a:buNone/>
              <a:defRPr sz="2000" b="0" i="0" baseline="0">
                <a:solidFill>
                  <a:schemeClr val="tx1"/>
                </a:solidFill>
                <a:latin typeface="+mj-lt"/>
                <a:ea typeface="+mj-ea"/>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18" name="Parallelogram 17">
            <a:extLst>
              <a:ext uri="{FF2B5EF4-FFF2-40B4-BE49-F238E27FC236}">
                <a16:creationId xmlns:a16="http://schemas.microsoft.com/office/drawing/2014/main" id="{5EB9CD06-FDE2-E040-92A9-B680BDED7295}"/>
              </a:ext>
            </a:extLst>
          </p:cNvPr>
          <p:cNvSpPr>
            <a:spLocks noChangeAspect="1"/>
          </p:cNvSpPr>
          <p:nvPr/>
        </p:nvSpPr>
        <p:spPr>
          <a:xfrm>
            <a:off x="-1227785" y="-12916"/>
            <a:ext cx="5942070" cy="6870916"/>
          </a:xfrm>
          <a:prstGeom prst="parallelogram">
            <a:avLst>
              <a:gd name="adj" fmla="val 495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arallelogram 5">
            <a:extLst>
              <a:ext uri="{FF2B5EF4-FFF2-40B4-BE49-F238E27FC236}">
                <a16:creationId xmlns:a16="http://schemas.microsoft.com/office/drawing/2014/main" id="{E988F835-CE2B-8940-857B-F1AFC70D7F65}"/>
              </a:ext>
            </a:extLst>
          </p:cNvPr>
          <p:cNvSpPr>
            <a:spLocks noChangeAspect="1"/>
          </p:cNvSpPr>
          <p:nvPr/>
        </p:nvSpPr>
        <p:spPr>
          <a:xfrm>
            <a:off x="-181264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7553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Presenter Divi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5A4ABC-77BE-CE47-883D-BB492DCC3FA2}"/>
              </a:ext>
            </a:extLst>
          </p:cNvPr>
          <p:cNvPicPr>
            <a:picLocks noChangeAspect="1"/>
          </p:cNvPicPr>
          <p:nvPr/>
        </p:nvPicPr>
        <p:blipFill rotWithShape="1">
          <a:blip r:embed="rId2" cstate="email">
            <a:alphaModFix amt="10000"/>
            <a:extLst>
              <a:ext uri="{28A0092B-C50C-407E-A947-70E740481C1C}">
                <a14:useLocalDpi xmlns:a14="http://schemas.microsoft.com/office/drawing/2010/main"/>
              </a:ext>
            </a:extLst>
          </a:blip>
          <a:srcRect/>
          <a:stretch/>
        </p:blipFill>
        <p:spPr>
          <a:xfrm>
            <a:off x="0" y="-12915"/>
            <a:ext cx="6985946" cy="6870916"/>
          </a:xfrm>
          <a:prstGeom prst="rect">
            <a:avLst/>
          </a:prstGeom>
        </p:spPr>
      </p:pic>
      <p:pic>
        <p:nvPicPr>
          <p:cNvPr id="14" name="Picture 13">
            <a:extLst>
              <a:ext uri="{FF2B5EF4-FFF2-40B4-BE49-F238E27FC236}">
                <a16:creationId xmlns:a16="http://schemas.microsoft.com/office/drawing/2014/main" id="{A95DC0F0-9D39-8B42-97E1-6C28375C1938}"/>
              </a:ext>
            </a:extLst>
          </p:cNvPr>
          <p:cNvPicPr>
            <a:picLocks noChangeAspect="1"/>
          </p:cNvPicPr>
          <p:nvPr/>
        </p:nvPicPr>
        <p:blipFill rotWithShape="1">
          <a:blip r:embed="rId3">
            <a:extLst>
              <a:ext uri="{28A0092B-C50C-407E-A947-70E740481C1C}">
                <a14:useLocalDpi xmlns:a14="http://schemas.microsoft.com/office/drawing/2010/main" val="0"/>
              </a:ext>
            </a:extLst>
          </a:blip>
          <a:srcRect l="26236" r="31164"/>
          <a:stretch/>
        </p:blipFill>
        <p:spPr>
          <a:xfrm>
            <a:off x="6985946" y="-14513"/>
            <a:ext cx="5206054" cy="6874110"/>
          </a:xfrm>
          <a:prstGeom prst="rect">
            <a:avLst/>
          </a:prstGeom>
        </p:spPr>
      </p:pic>
      <p:pic>
        <p:nvPicPr>
          <p:cNvPr id="16" name="Picture 15">
            <a:extLst>
              <a:ext uri="{FF2B5EF4-FFF2-40B4-BE49-F238E27FC236}">
                <a16:creationId xmlns:a16="http://schemas.microsoft.com/office/drawing/2014/main" id="{1865C968-B347-444D-A160-C01AA98E8F3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1755" y="5956663"/>
            <a:ext cx="1799954" cy="556687"/>
          </a:xfrm>
          <a:prstGeom prst="rect">
            <a:avLst/>
          </a:prstGeom>
        </p:spPr>
      </p:pic>
      <p:sp>
        <p:nvSpPr>
          <p:cNvPr id="19" name="Text Placeholder 9">
            <a:extLst>
              <a:ext uri="{FF2B5EF4-FFF2-40B4-BE49-F238E27FC236}">
                <a16:creationId xmlns:a16="http://schemas.microsoft.com/office/drawing/2014/main" id="{FFE471EC-4756-5A46-8A91-EE7656DE169F}"/>
              </a:ext>
            </a:extLst>
          </p:cNvPr>
          <p:cNvSpPr>
            <a:spLocks noGrp="1"/>
          </p:cNvSpPr>
          <p:nvPr>
            <p:ph type="body" sz="quarter" idx="10"/>
          </p:nvPr>
        </p:nvSpPr>
        <p:spPr>
          <a:xfrm>
            <a:off x="594995" y="2520950"/>
            <a:ext cx="5394325" cy="1449388"/>
          </a:xfrm>
          <a:prstGeom prst="rect">
            <a:avLst/>
          </a:prstGeom>
        </p:spPr>
        <p:txBody>
          <a:bodyPr>
            <a:normAutofit/>
          </a:bodyPr>
          <a:lstStyle>
            <a:lvl1pPr marL="0" indent="0">
              <a:buNone/>
              <a:defRPr sz="3600" b="0" i="0" baseline="0">
                <a:solidFill>
                  <a:schemeClr val="tx1"/>
                </a:solidFill>
                <a:latin typeface="Montserrat" panose="00000500000000000000" pitchFamily="50" charset="0"/>
                <a:ea typeface="微软雅黑" panose="020B0503020204020204" pitchFamily="34" charset="-122"/>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20" name="Text Placeholder 9">
            <a:extLst>
              <a:ext uri="{FF2B5EF4-FFF2-40B4-BE49-F238E27FC236}">
                <a16:creationId xmlns:a16="http://schemas.microsoft.com/office/drawing/2014/main" id="{BB87891C-26C4-D547-ADE0-47DD9B781B07}"/>
              </a:ext>
            </a:extLst>
          </p:cNvPr>
          <p:cNvSpPr>
            <a:spLocks noGrp="1"/>
          </p:cNvSpPr>
          <p:nvPr>
            <p:ph type="body" sz="quarter" idx="12"/>
          </p:nvPr>
        </p:nvSpPr>
        <p:spPr>
          <a:xfrm>
            <a:off x="594995" y="4689565"/>
            <a:ext cx="5394325" cy="848315"/>
          </a:xfrm>
          <a:prstGeom prst="rect">
            <a:avLst/>
          </a:prstGeom>
        </p:spPr>
        <p:txBody>
          <a:bodyPr anchor="t">
            <a:normAutofit/>
          </a:bodyPr>
          <a:lstStyle>
            <a:lvl1pPr marL="0" indent="0">
              <a:buNone/>
              <a:defRPr sz="2000" b="0" i="0" baseline="0">
                <a:solidFill>
                  <a:schemeClr val="tx1"/>
                </a:solidFill>
                <a:latin typeface="+mj-lt"/>
                <a:ea typeface="+mj-ea"/>
                <a:cs typeface="Arial" panose="020B0604020202020204" pitchFamily="34" charset="0"/>
              </a:defRPr>
            </a:lvl1pPr>
            <a:lvl2pPr marL="230188" indent="0">
              <a:buNone/>
              <a:defRPr>
                <a:solidFill>
                  <a:schemeClr val="bg1"/>
                </a:solidFill>
              </a:defRPr>
            </a:lvl2pPr>
            <a:lvl3pPr marL="457200" indent="0">
              <a:buNone/>
              <a:defRPr>
                <a:solidFill>
                  <a:schemeClr val="bg1"/>
                </a:solidFill>
              </a:defRPr>
            </a:lvl3pPr>
            <a:lvl4pPr marL="746125" indent="0">
              <a:buNone/>
              <a:defRPr>
                <a:solidFill>
                  <a:schemeClr val="bg1"/>
                </a:solidFill>
              </a:defRPr>
            </a:lvl4pPr>
            <a:lvl5pPr marL="969962" indent="0">
              <a:buNone/>
              <a:defRPr>
                <a:solidFill>
                  <a:schemeClr val="bg1"/>
                </a:solidFill>
              </a:defRPr>
            </a:lvl5pPr>
          </a:lstStyle>
          <a:p>
            <a:pPr lvl="0"/>
            <a:r>
              <a:rPr lang="en-US" altLang="zh-CN"/>
              <a:t>Click to edit Master text styles</a:t>
            </a:r>
          </a:p>
        </p:txBody>
      </p:sp>
      <p:sp>
        <p:nvSpPr>
          <p:cNvPr id="21" name="Parallelogram 20">
            <a:extLst>
              <a:ext uri="{FF2B5EF4-FFF2-40B4-BE49-F238E27FC236}">
                <a16:creationId xmlns:a16="http://schemas.microsoft.com/office/drawing/2014/main" id="{36C1837E-FF11-E643-9965-E922BDC980BB}"/>
              </a:ext>
            </a:extLst>
          </p:cNvPr>
          <p:cNvSpPr>
            <a:spLocks noChangeAspect="1"/>
          </p:cNvSpPr>
          <p:nvPr/>
        </p:nvSpPr>
        <p:spPr>
          <a:xfrm>
            <a:off x="4506297" y="-12916"/>
            <a:ext cx="5942070" cy="6870916"/>
          </a:xfrm>
          <a:prstGeom prst="parallelogram">
            <a:avLst>
              <a:gd name="adj" fmla="val 49515"/>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arallelogram 21">
            <a:extLst>
              <a:ext uri="{FF2B5EF4-FFF2-40B4-BE49-F238E27FC236}">
                <a16:creationId xmlns:a16="http://schemas.microsoft.com/office/drawing/2014/main" id="{3589C0E9-E9AE-AC41-B6D0-B8D36416818B}"/>
              </a:ext>
            </a:extLst>
          </p:cNvPr>
          <p:cNvSpPr>
            <a:spLocks noChangeAspect="1"/>
          </p:cNvSpPr>
          <p:nvPr/>
        </p:nvSpPr>
        <p:spPr>
          <a:xfrm>
            <a:off x="3948075"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F91B1960-CB3F-4DE2-8E04-B6FA1CE6E35D}"/>
              </a:ext>
            </a:extLst>
          </p:cNvPr>
          <p:cNvSpPr>
            <a:spLocks noChangeAspect="1"/>
          </p:cNvSpPr>
          <p:nvPr/>
        </p:nvSpPr>
        <p:spPr>
          <a:xfrm>
            <a:off x="4014911" y="-12916"/>
            <a:ext cx="5942070" cy="6870916"/>
          </a:xfrm>
          <a:prstGeom prst="parallelogram">
            <a:avLst>
              <a:gd name="adj" fmla="val 495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74444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_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02DB04-0C1C-8C49-B65E-A9668E39A9C7}"/>
              </a:ext>
            </a:extLst>
          </p:cNvPr>
          <p:cNvSpPr>
            <a:spLocks noGrp="1"/>
          </p:cNvSpPr>
          <p:nvPr>
            <p:ph type="sldNum" sz="quarter" idx="11"/>
          </p:nvPr>
        </p:nvSpPr>
        <p:spPr>
          <a:xfrm>
            <a:off x="688789" y="6610276"/>
            <a:ext cx="2743200" cy="247724"/>
          </a:xfrm>
        </p:spPr>
        <p:txBody>
          <a:bodyPr/>
          <a:lstStyle>
            <a:lvl1pPr>
              <a:defRPr b="0" i="0"/>
            </a:lvl1pPr>
          </a:lstStyle>
          <a:p>
            <a:fld id="{BFC88D80-9183-4D8B-A25E-69F2A0238AFA}" type="slidenum">
              <a:rPr lang="en-US" smtClean="0"/>
              <a:t>‹#›</a:t>
            </a:fld>
            <a:endParaRPr lang="en-US"/>
          </a:p>
        </p:txBody>
      </p:sp>
      <p:sp>
        <p:nvSpPr>
          <p:cNvPr id="9" name="Title 8">
            <a:extLst>
              <a:ext uri="{FF2B5EF4-FFF2-40B4-BE49-F238E27FC236}">
                <a16:creationId xmlns:a16="http://schemas.microsoft.com/office/drawing/2014/main" id="{98341DC2-F80D-BD4F-90EE-4B809029C2D3}"/>
              </a:ext>
            </a:extLst>
          </p:cNvPr>
          <p:cNvSpPr>
            <a:spLocks noGrp="1"/>
          </p:cNvSpPr>
          <p:nvPr>
            <p:ph type="title"/>
          </p:nvPr>
        </p:nvSpPr>
        <p:spPr/>
        <p:txBody>
          <a:bodyPr/>
          <a:lstStyle>
            <a:lvl1pPr>
              <a:defRPr b="0" i="0"/>
            </a:lvl1pPr>
          </a:lstStyle>
          <a:p>
            <a:r>
              <a:rPr lang="en-US" altLang="zh-CN"/>
              <a:t>Click to edit Master title style</a:t>
            </a:r>
            <a:endParaRPr lang="en-US" dirty="0"/>
          </a:p>
        </p:txBody>
      </p:sp>
      <p:sp>
        <p:nvSpPr>
          <p:cNvPr id="2" name="页脚占位符 1">
            <a:extLst>
              <a:ext uri="{FF2B5EF4-FFF2-40B4-BE49-F238E27FC236}">
                <a16:creationId xmlns:a16="http://schemas.microsoft.com/office/drawing/2014/main" id="{9DBEF2CF-4702-F94F-8A23-B22ABBD7D7C7}"/>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351293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lvl1pPr>
              <a:defRPr b="0" i="0"/>
            </a:lvl1pPr>
          </a:lstStyle>
          <a:p>
            <a:r>
              <a:rPr lang="en-US" altLang="zh-CN"/>
              <a:t>Click to edit Master title style</a:t>
            </a:r>
            <a:endParaRPr lang="en-US" dirty="0"/>
          </a:p>
        </p:txBody>
      </p:sp>
      <p:sp>
        <p:nvSpPr>
          <p:cNvPr id="8" name="文本占位符 7">
            <a:extLst>
              <a:ext uri="{FF2B5EF4-FFF2-40B4-BE49-F238E27FC236}">
                <a16:creationId xmlns:a16="http://schemas.microsoft.com/office/drawing/2014/main" id="{BDCF96AA-4B63-4E37-A78F-348D78E0D91B}"/>
              </a:ext>
            </a:extLst>
          </p:cNvPr>
          <p:cNvSpPr>
            <a:spLocks noGrp="1"/>
          </p:cNvSpPr>
          <p:nvPr>
            <p:ph type="body" sz="quarter" idx="13"/>
          </p:nvPr>
        </p:nvSpPr>
        <p:spPr>
          <a:xfrm>
            <a:off x="609599" y="932155"/>
            <a:ext cx="10972799" cy="5201915"/>
          </a:xfrm>
        </p:spPr>
        <p:txBody>
          <a:bodyPr/>
          <a:lstStyle>
            <a:lvl1pPr>
              <a:defRPr b="0" i="0"/>
            </a:lvl1pPr>
            <a:lvl2pPr>
              <a:defRPr b="0" i="0"/>
            </a:lvl2pPr>
            <a:lvl3pPr>
              <a:defRPr b="0" i="0"/>
            </a:lvl3pPr>
            <a:lvl4pPr>
              <a:defRPr b="0" i="0"/>
            </a:lvl4pPr>
            <a:lvl5pPr>
              <a:defRPr b="0" i="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2" name="页脚占位符 1">
            <a:extLst>
              <a:ext uri="{FF2B5EF4-FFF2-40B4-BE49-F238E27FC236}">
                <a16:creationId xmlns:a16="http://schemas.microsoft.com/office/drawing/2014/main" id="{460353C6-10DD-DE4F-90E8-2D3B4C558F34}"/>
              </a:ext>
            </a:extLst>
          </p:cNvPr>
          <p:cNvSpPr>
            <a:spLocks noGrp="1"/>
          </p:cNvSpPr>
          <p:nvPr>
            <p:ph type="ftr" sz="quarter" idx="14"/>
          </p:nvPr>
        </p:nvSpPr>
        <p:spPr/>
        <p:txBody>
          <a:bodyPr/>
          <a:lstStyle/>
          <a:p>
            <a:endParaRPr lang="en-US"/>
          </a:p>
        </p:txBody>
      </p:sp>
      <p:sp>
        <p:nvSpPr>
          <p:cNvPr id="3" name="灯片编号占位符 2">
            <a:extLst>
              <a:ext uri="{FF2B5EF4-FFF2-40B4-BE49-F238E27FC236}">
                <a16:creationId xmlns:a16="http://schemas.microsoft.com/office/drawing/2014/main" id="{14EB9092-5EF6-D94E-A164-0905AA072E67}"/>
              </a:ext>
            </a:extLst>
          </p:cNvPr>
          <p:cNvSpPr>
            <a:spLocks noGrp="1"/>
          </p:cNvSpPr>
          <p:nvPr>
            <p:ph type="sldNum" sz="quarter" idx="15"/>
          </p:nvPr>
        </p:nvSpPr>
        <p:spPr/>
        <p:txBody>
          <a:bodyPr/>
          <a:lstStyle>
            <a:lvl1pPr>
              <a:defRPr b="0" i="0"/>
            </a:lvl1pPr>
          </a:lstStyle>
          <a:p>
            <a:fld id="{BFC88D80-9183-4D8B-A25E-69F2A0238AFA}" type="slidenum">
              <a:rPr lang="en-US" smtClean="0"/>
              <a:t>‹#›</a:t>
            </a:fld>
            <a:endParaRPr lang="en-US"/>
          </a:p>
        </p:txBody>
      </p:sp>
    </p:spTree>
    <p:extLst>
      <p:ext uri="{BB962C8B-B14F-4D97-AF65-F5344CB8AC3E}">
        <p14:creationId xmlns:p14="http://schemas.microsoft.com/office/powerpoint/2010/main" val="3280748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and Side by Side">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2086AFA-5418-C147-ADBF-A484560811D6}"/>
              </a:ext>
            </a:extLst>
          </p:cNvPr>
          <p:cNvSpPr>
            <a:spLocks noGrp="1"/>
          </p:cNvSpPr>
          <p:nvPr>
            <p:ph type="sldNum" sz="quarter" idx="11"/>
          </p:nvPr>
        </p:nvSpPr>
        <p:spPr/>
        <p:txBody>
          <a:bodyPr/>
          <a:lstStyle>
            <a:lvl1pPr>
              <a:defRPr b="0" i="0"/>
            </a:lvl1pPr>
          </a:lstStyle>
          <a:p>
            <a:fld id="{BFC88D80-9183-4D8B-A25E-69F2A0238AFA}" type="slidenum">
              <a:rPr lang="en-US" smtClean="0"/>
              <a:t>‹#›</a:t>
            </a:fld>
            <a:endParaRPr lang="en-US"/>
          </a:p>
        </p:txBody>
      </p:sp>
      <p:sp>
        <p:nvSpPr>
          <p:cNvPr id="13" name="Title 12">
            <a:extLst>
              <a:ext uri="{FF2B5EF4-FFF2-40B4-BE49-F238E27FC236}">
                <a16:creationId xmlns:a16="http://schemas.microsoft.com/office/drawing/2014/main" id="{442CB888-0168-B94E-B176-2E6B61FE9421}"/>
              </a:ext>
            </a:extLst>
          </p:cNvPr>
          <p:cNvSpPr>
            <a:spLocks noGrp="1"/>
          </p:cNvSpPr>
          <p:nvPr>
            <p:ph type="title"/>
          </p:nvPr>
        </p:nvSpPr>
        <p:spPr/>
        <p:txBody>
          <a:bodyPr/>
          <a:lstStyle>
            <a:lvl1pPr>
              <a:defRPr b="0" i="0"/>
            </a:lvl1pPr>
          </a:lstStyle>
          <a:p>
            <a:r>
              <a:rPr lang="en-US" altLang="zh-CN"/>
              <a:t>Click to edit Master title style</a:t>
            </a:r>
            <a:endParaRPr lang="en-US" dirty="0"/>
          </a:p>
        </p:txBody>
      </p:sp>
      <p:sp>
        <p:nvSpPr>
          <p:cNvPr id="4" name="文本占位符 3">
            <a:extLst>
              <a:ext uri="{FF2B5EF4-FFF2-40B4-BE49-F238E27FC236}">
                <a16:creationId xmlns:a16="http://schemas.microsoft.com/office/drawing/2014/main" id="{B1816F82-37D1-4D0E-9F2C-EA73BEEC9A3B}"/>
              </a:ext>
            </a:extLst>
          </p:cNvPr>
          <p:cNvSpPr>
            <a:spLocks noGrp="1"/>
          </p:cNvSpPr>
          <p:nvPr>
            <p:ph type="body" sz="quarter" idx="13"/>
          </p:nvPr>
        </p:nvSpPr>
        <p:spPr>
          <a:xfrm>
            <a:off x="609600" y="1295400"/>
            <a:ext cx="5257800" cy="4876800"/>
          </a:xfrm>
        </p:spPr>
        <p:txBody>
          <a:bodyPr/>
          <a:lstStyle>
            <a:lvl1pPr>
              <a:defRPr b="0" i="0"/>
            </a:lvl1pPr>
            <a:lvl2pPr>
              <a:defRPr b="0" i="0"/>
            </a:lvl2pPr>
            <a:lvl3pPr>
              <a:defRPr b="0" i="0"/>
            </a:lvl3pPr>
            <a:lvl4pPr>
              <a:defRPr b="0" i="0"/>
            </a:lvl4pPr>
            <a:lvl5pPr>
              <a:defRPr b="0" i="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7" name="文本占位符 6">
            <a:extLst>
              <a:ext uri="{FF2B5EF4-FFF2-40B4-BE49-F238E27FC236}">
                <a16:creationId xmlns:a16="http://schemas.microsoft.com/office/drawing/2014/main" id="{8BAFB3C0-82B8-4A21-9C3B-EC962D35902A}"/>
              </a:ext>
            </a:extLst>
          </p:cNvPr>
          <p:cNvSpPr>
            <a:spLocks noGrp="1"/>
          </p:cNvSpPr>
          <p:nvPr>
            <p:ph type="body" sz="quarter" idx="14"/>
          </p:nvPr>
        </p:nvSpPr>
        <p:spPr>
          <a:xfrm>
            <a:off x="6324600" y="1295400"/>
            <a:ext cx="5257800" cy="4876800"/>
          </a:xfrm>
        </p:spPr>
        <p:txBody>
          <a:bodyPr/>
          <a:lstStyle>
            <a:lvl1pPr>
              <a:defRPr b="0" i="0"/>
            </a:lvl1pPr>
            <a:lvl2pPr>
              <a:defRPr b="0" i="0"/>
            </a:lvl2pPr>
            <a:lvl3pPr>
              <a:defRPr b="0" i="0"/>
            </a:lvl3pPr>
            <a:lvl4pPr>
              <a:defRPr b="0" i="0"/>
            </a:lvl4pPr>
            <a:lvl5pPr>
              <a:defRPr b="0" i="0"/>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2" name="页脚占位符 1">
            <a:extLst>
              <a:ext uri="{FF2B5EF4-FFF2-40B4-BE49-F238E27FC236}">
                <a16:creationId xmlns:a16="http://schemas.microsoft.com/office/drawing/2014/main" id="{876F8EBB-E748-6F4B-B147-F656D062E445}"/>
              </a:ext>
            </a:extLst>
          </p:cNvPr>
          <p:cNvSpPr>
            <a:spLocks noGrp="1"/>
          </p:cNvSpPr>
          <p:nvPr>
            <p:ph type="ftr" sz="quarter" idx="15"/>
          </p:nvPr>
        </p:nvSpPr>
        <p:spPr/>
        <p:txBody>
          <a:bodyPr/>
          <a:lstStyle/>
          <a:p>
            <a:endParaRPr lang="en-US"/>
          </a:p>
        </p:txBody>
      </p:sp>
    </p:spTree>
    <p:extLst>
      <p:ext uri="{BB962C8B-B14F-4D97-AF65-F5344CB8AC3E}">
        <p14:creationId xmlns:p14="http://schemas.microsoft.com/office/powerpoint/2010/main" val="791568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840">
          <p15:clr>
            <a:srgbClr val="FBAE40"/>
          </p15:clr>
        </p15:guide>
        <p15:guide id="3" pos="3696">
          <p15:clr>
            <a:srgbClr val="FBAE40"/>
          </p15:clr>
        </p15:guide>
        <p15:guide id="4" pos="3984">
          <p15:clr>
            <a:srgbClr val="FBAE40"/>
          </p15:clr>
        </p15:guide>
        <p15:guide id="5"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F46A438-A6DD-9A4D-9633-A82F4BA46D0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35795" y="479973"/>
            <a:ext cx="7556205" cy="6378027"/>
          </a:xfrm>
          <a:prstGeom prst="rect">
            <a:avLst/>
          </a:prstGeom>
        </p:spPr>
      </p:pic>
      <p:pic>
        <p:nvPicPr>
          <p:cNvPr id="9" name="Picture 8">
            <a:extLst>
              <a:ext uri="{FF2B5EF4-FFF2-40B4-BE49-F238E27FC236}">
                <a16:creationId xmlns:a16="http://schemas.microsoft.com/office/drawing/2014/main" id="{B45EF558-9B78-CA48-A7D1-7E767A41BD7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27321" y="2844383"/>
            <a:ext cx="3487479" cy="1169233"/>
          </a:xfrm>
          <a:prstGeom prst="rect">
            <a:avLst/>
          </a:prstGeom>
        </p:spPr>
      </p:pic>
    </p:spTree>
    <p:extLst>
      <p:ext uri="{BB962C8B-B14F-4D97-AF65-F5344CB8AC3E}">
        <p14:creationId xmlns:p14="http://schemas.microsoft.com/office/powerpoint/2010/main" val="32899581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2C5D4-E9A2-47E1-AB57-5C9BCB2FB63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en-US"/>
          </a:p>
        </p:txBody>
      </p:sp>
      <p:sp>
        <p:nvSpPr>
          <p:cNvPr id="3" name="副标题 2">
            <a:extLst>
              <a:ext uri="{FF2B5EF4-FFF2-40B4-BE49-F238E27FC236}">
                <a16:creationId xmlns:a16="http://schemas.microsoft.com/office/drawing/2014/main" id="{A248E6E4-FA47-4220-B74B-8F2974820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a:p>
        </p:txBody>
      </p:sp>
      <p:sp>
        <p:nvSpPr>
          <p:cNvPr id="4" name="日期占位符 3">
            <a:extLst>
              <a:ext uri="{FF2B5EF4-FFF2-40B4-BE49-F238E27FC236}">
                <a16:creationId xmlns:a16="http://schemas.microsoft.com/office/drawing/2014/main" id="{7CF1707D-2EBD-4F55-8E4C-15E919E3B578}"/>
              </a:ext>
            </a:extLst>
          </p:cNvPr>
          <p:cNvSpPr>
            <a:spLocks noGrp="1"/>
          </p:cNvSpPr>
          <p:nvPr>
            <p:ph type="dt" sz="half" idx="10"/>
          </p:nvPr>
        </p:nvSpPr>
        <p:spPr/>
        <p:txBody>
          <a:bodyPr/>
          <a:lstStyle/>
          <a:p>
            <a:fld id="{17C954EE-84BB-4035-B02A-4DF2D4AB746A}" type="datetimeFigureOut">
              <a:rPr lang="en-US" smtClean="0"/>
              <a:t>8/5/2022</a:t>
            </a:fld>
            <a:endParaRPr lang="en-US"/>
          </a:p>
        </p:txBody>
      </p:sp>
      <p:sp>
        <p:nvSpPr>
          <p:cNvPr id="5" name="页脚占位符 4">
            <a:extLst>
              <a:ext uri="{FF2B5EF4-FFF2-40B4-BE49-F238E27FC236}">
                <a16:creationId xmlns:a16="http://schemas.microsoft.com/office/drawing/2014/main" id="{B857A9DE-BF71-4C7B-A34D-6048987F4AFF}"/>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407D80A-3D4E-46BA-9254-8D56C82B5F11}"/>
              </a:ext>
            </a:extLst>
          </p:cNvPr>
          <p:cNvSpPr>
            <a:spLocks noGrp="1"/>
          </p:cNvSpPr>
          <p:nvPr>
            <p:ph type="sldNum" sz="quarter" idx="12"/>
          </p:nvPr>
        </p:nvSpPr>
        <p:spPr/>
        <p:txBody>
          <a:bodyPr/>
          <a:lstStyle/>
          <a:p>
            <a:fld id="{BFC88D80-9183-4D8B-A25E-69F2A0238AFA}" type="slidenum">
              <a:rPr lang="en-US" smtClean="0"/>
              <a:t>‹#›</a:t>
            </a:fld>
            <a:endParaRPr lang="en-US"/>
          </a:p>
        </p:txBody>
      </p:sp>
    </p:spTree>
    <p:extLst>
      <p:ext uri="{BB962C8B-B14F-4D97-AF65-F5344CB8AC3E}">
        <p14:creationId xmlns:p14="http://schemas.microsoft.com/office/powerpoint/2010/main" val="28053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F0A99-5B9C-4CA5-9F50-2F4E34F6E27A}"/>
              </a:ext>
            </a:extLst>
          </p:cNvPr>
          <p:cNvSpPr>
            <a:spLocks noGrp="1"/>
          </p:cNvSpPr>
          <p:nvPr>
            <p:ph type="title"/>
          </p:nvPr>
        </p:nvSpPr>
        <p:spPr>
          <a:xfrm>
            <a:off x="609601" y="148582"/>
            <a:ext cx="10972799" cy="515176"/>
          </a:xfrm>
          <a:prstGeom prst="rect">
            <a:avLst/>
          </a:prstGeom>
        </p:spPr>
        <p:txBody>
          <a:bodyPr vert="horz" lIns="91440" tIns="45720" rIns="91440" bIns="45720" rtlCol="0" anchor="t">
            <a:noAutofit/>
          </a:bodyPr>
          <a:lstStyle/>
          <a:p>
            <a:r>
              <a:rPr lang="zh-CN" altLang="en-US" dirty="0"/>
              <a:t>单击此处编辑母版标题样式</a:t>
            </a:r>
            <a:endParaRPr lang="en-US" dirty="0"/>
          </a:p>
        </p:txBody>
      </p:sp>
      <p:sp>
        <p:nvSpPr>
          <p:cNvPr id="4" name="Rectangle 3">
            <a:extLst>
              <a:ext uri="{FF2B5EF4-FFF2-40B4-BE49-F238E27FC236}">
                <a16:creationId xmlns:a16="http://schemas.microsoft.com/office/drawing/2014/main" id="{0CF89E09-A731-CC49-8125-C8F8CE0318F9}"/>
              </a:ext>
            </a:extLst>
          </p:cNvPr>
          <p:cNvSpPr/>
          <p:nvPr/>
        </p:nvSpPr>
        <p:spPr>
          <a:xfrm>
            <a:off x="1" y="6286500"/>
            <a:ext cx="10596880" cy="323776"/>
          </a:xfrm>
          <a:custGeom>
            <a:avLst/>
            <a:gdLst>
              <a:gd name="connsiteX0" fmla="*/ 0 w 10525041"/>
              <a:gd name="connsiteY0" fmla="*/ 0 h 323776"/>
              <a:gd name="connsiteX1" fmla="*/ 10525041 w 10525041"/>
              <a:gd name="connsiteY1" fmla="*/ 0 h 323776"/>
              <a:gd name="connsiteX2" fmla="*/ 10525041 w 10525041"/>
              <a:gd name="connsiteY2" fmla="*/ 323776 h 323776"/>
              <a:gd name="connsiteX3" fmla="*/ 0 w 10525041"/>
              <a:gd name="connsiteY3" fmla="*/ 323776 h 323776"/>
              <a:gd name="connsiteX4" fmla="*/ 0 w 10525041"/>
              <a:gd name="connsiteY4" fmla="*/ 0 h 323776"/>
              <a:gd name="connsiteX0" fmla="*/ 0 w 10652041"/>
              <a:gd name="connsiteY0" fmla="*/ 0 h 323776"/>
              <a:gd name="connsiteX1" fmla="*/ 10652041 w 10652041"/>
              <a:gd name="connsiteY1" fmla="*/ 5080 h 323776"/>
              <a:gd name="connsiteX2" fmla="*/ 10525041 w 10652041"/>
              <a:gd name="connsiteY2" fmla="*/ 323776 h 323776"/>
              <a:gd name="connsiteX3" fmla="*/ 0 w 10652041"/>
              <a:gd name="connsiteY3" fmla="*/ 323776 h 323776"/>
              <a:gd name="connsiteX4" fmla="*/ 0 w 10652041"/>
              <a:gd name="connsiteY4" fmla="*/ 0 h 32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041" h="323776">
                <a:moveTo>
                  <a:pt x="0" y="0"/>
                </a:moveTo>
                <a:lnTo>
                  <a:pt x="10652041" y="5080"/>
                </a:lnTo>
                <a:lnTo>
                  <a:pt x="10525041" y="323776"/>
                </a:lnTo>
                <a:lnTo>
                  <a:pt x="0" y="32377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pic>
        <p:nvPicPr>
          <p:cNvPr id="9" name="Picture 8">
            <a:extLst>
              <a:ext uri="{FF2B5EF4-FFF2-40B4-BE49-F238E27FC236}">
                <a16:creationId xmlns:a16="http://schemas.microsoft.com/office/drawing/2014/main" id="{A659F023-66C6-6F4C-B75E-9943C4BA33DD}"/>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0587656" y="6292364"/>
            <a:ext cx="1276236" cy="397516"/>
          </a:xfrm>
          <a:prstGeom prst="rect">
            <a:avLst/>
          </a:prstGeom>
        </p:spPr>
      </p:pic>
      <p:sp>
        <p:nvSpPr>
          <p:cNvPr id="16" name="Parallelogram 15">
            <a:extLst>
              <a:ext uri="{FF2B5EF4-FFF2-40B4-BE49-F238E27FC236}">
                <a16:creationId xmlns:a16="http://schemas.microsoft.com/office/drawing/2014/main" id="{4BB4A01D-7D6E-BB4E-BD5D-E3A388293815}"/>
              </a:ext>
            </a:extLst>
          </p:cNvPr>
          <p:cNvSpPr>
            <a:spLocks noChangeAspect="1"/>
          </p:cNvSpPr>
          <p:nvPr/>
        </p:nvSpPr>
        <p:spPr>
          <a:xfrm>
            <a:off x="256215" y="130869"/>
            <a:ext cx="353385" cy="515176"/>
          </a:xfrm>
          <a:prstGeom prst="parallelogram">
            <a:avLst>
              <a:gd name="adj" fmla="val 5961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A249833-0938-F747-9F14-C1C0453EFF13}"/>
              </a:ext>
            </a:extLst>
          </p:cNvPr>
          <p:cNvSpPr>
            <a:spLocks noGrp="1"/>
          </p:cNvSpPr>
          <p:nvPr>
            <p:ph type="sldNum" sz="quarter" idx="4"/>
          </p:nvPr>
        </p:nvSpPr>
        <p:spPr>
          <a:xfrm>
            <a:off x="609600" y="6610276"/>
            <a:ext cx="2743200" cy="247724"/>
          </a:xfrm>
          <a:prstGeom prst="rect">
            <a:avLst/>
          </a:prstGeom>
        </p:spPr>
        <p:txBody>
          <a:bodyPr vert="horz" lIns="91440" tIns="45720" rIns="91440" bIns="45720" rtlCol="0" anchor="ctr"/>
          <a:lstStyle>
            <a:lvl1pPr algn="l">
              <a:defRPr lang="en-US" sz="1000" b="0" i="0" kern="1200" baseline="0" smtClean="0">
                <a:solidFill>
                  <a:schemeClr val="tx1">
                    <a:tint val="75000"/>
                  </a:schemeClr>
                </a:solidFill>
                <a:latin typeface="Montserrat Light" pitchFamily="2" charset="0"/>
                <a:ea typeface="+mn-ea"/>
                <a:cs typeface="Arial" panose="020B0604020202020204" pitchFamily="34" charset="0"/>
              </a:defRPr>
            </a:lvl1pPr>
          </a:lstStyle>
          <a:p>
            <a:fld id="{BFC88D80-9183-4D8B-A25E-69F2A0238AFA}" type="slidenum">
              <a:rPr lang="en-US" smtClean="0"/>
              <a:t>‹#›</a:t>
            </a:fld>
            <a:endParaRPr lang="en-US"/>
          </a:p>
        </p:txBody>
      </p:sp>
      <p:sp>
        <p:nvSpPr>
          <p:cNvPr id="5" name="Text Placeholder 4">
            <a:extLst>
              <a:ext uri="{FF2B5EF4-FFF2-40B4-BE49-F238E27FC236}">
                <a16:creationId xmlns:a16="http://schemas.microsoft.com/office/drawing/2014/main" id="{04F227F0-8FC0-9046-A60F-1749263CF3E5}"/>
              </a:ext>
            </a:extLst>
          </p:cNvPr>
          <p:cNvSpPr>
            <a:spLocks noGrp="1"/>
          </p:cNvSpPr>
          <p:nvPr>
            <p:ph type="body" idx="1"/>
          </p:nvPr>
        </p:nvSpPr>
        <p:spPr>
          <a:xfrm>
            <a:off x="609600" y="987534"/>
            <a:ext cx="10972800" cy="505124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页脚占位符 7">
            <a:extLst>
              <a:ext uri="{FF2B5EF4-FFF2-40B4-BE49-F238E27FC236}">
                <a16:creationId xmlns:a16="http://schemas.microsoft.com/office/drawing/2014/main" id="{239D06F7-1461-3846-8BB3-8917935C0CAB}"/>
              </a:ext>
            </a:extLst>
          </p:cNvPr>
          <p:cNvSpPr>
            <a:spLocks noGrp="1"/>
          </p:cNvSpPr>
          <p:nvPr>
            <p:ph type="ftr" sz="quarter" idx="3"/>
          </p:nvPr>
        </p:nvSpPr>
        <p:spPr>
          <a:xfrm>
            <a:off x="4038600" y="6611308"/>
            <a:ext cx="4114800" cy="247724"/>
          </a:xfrm>
          <a:prstGeom prst="rect">
            <a:avLst/>
          </a:prstGeom>
        </p:spPr>
        <p:txBody>
          <a:bodyPr vert="horz" lIns="91440" tIns="45720" rIns="91440" bIns="45720" rtlCol="0" anchor="ctr"/>
          <a:lstStyle>
            <a:lvl1pPr algn="ctr">
              <a:defRPr sz="1000" baseline="0">
                <a:solidFill>
                  <a:schemeClr val="tx1">
                    <a:tint val="75000"/>
                  </a:schemeClr>
                </a:solidFill>
                <a:latin typeface="Montserrat Light" pitchFamily="2" charset="0"/>
              </a:defRPr>
            </a:lvl1pPr>
          </a:lstStyle>
          <a:p>
            <a:endParaRPr lang="en-US"/>
          </a:p>
        </p:txBody>
      </p:sp>
    </p:spTree>
    <p:extLst>
      <p:ext uri="{BB962C8B-B14F-4D97-AF65-F5344CB8AC3E}">
        <p14:creationId xmlns:p14="http://schemas.microsoft.com/office/powerpoint/2010/main" val="15840285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2800" b="0" i="0" kern="1200" spc="0" baseline="0">
          <a:solidFill>
            <a:schemeClr val="tx1"/>
          </a:solidFill>
          <a:latin typeface="+mn-ea"/>
          <a:ea typeface="+mn-ea"/>
          <a:cs typeface="Arial" panose="020B0604020202020204" pitchFamily="34" charset="0"/>
        </a:defRPr>
      </a:lvl1pPr>
    </p:titleStyle>
    <p:bodyStyle>
      <a:lvl1pPr marL="228600" marR="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sz="2400" b="0" i="0" kern="1200" baseline="0">
          <a:solidFill>
            <a:schemeClr val="tx1"/>
          </a:solidFill>
          <a:latin typeface="+mn-ea"/>
          <a:ea typeface="+mn-ea"/>
          <a:cs typeface="Arial" panose="020B0604020202020204" pitchFamily="34" charset="0"/>
        </a:defRPr>
      </a:lvl1pPr>
      <a:lvl2pPr marL="461963" marR="0" indent="-231775" algn="l" defTabSz="914400" rtl="0" eaLnBrk="1" fontAlgn="auto" latinLnBrk="0" hangingPunct="1">
        <a:lnSpc>
          <a:spcPct val="120000"/>
        </a:lnSpc>
        <a:spcBef>
          <a:spcPts val="500"/>
        </a:spcBef>
        <a:spcAft>
          <a:spcPts val="0"/>
        </a:spcAft>
        <a:buClrTx/>
        <a:buSzTx/>
        <a:buFont typeface="Calibri" panose="020F0502020204030204" pitchFamily="34" charset="0"/>
        <a:buChar char="‐"/>
        <a:tabLst/>
        <a:defRPr sz="2000" b="0" i="0" kern="1200" baseline="0">
          <a:solidFill>
            <a:schemeClr val="tx1"/>
          </a:solidFill>
          <a:latin typeface="+mn-ea"/>
          <a:ea typeface="+mn-ea"/>
          <a:cs typeface="Arial" panose="020B0604020202020204" pitchFamily="34" charset="0"/>
        </a:defRPr>
      </a:lvl2pPr>
      <a:lvl3pPr marL="746125" marR="0" indent="-288925"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sz="1600" b="0" i="0" kern="1200" baseline="0">
          <a:solidFill>
            <a:schemeClr val="tx1"/>
          </a:solidFill>
          <a:latin typeface="+mn-ea"/>
          <a:ea typeface="+mn-ea"/>
          <a:cs typeface="Arial" panose="020B0604020202020204" pitchFamily="34" charset="0"/>
        </a:defRPr>
      </a:lvl3pPr>
      <a:lvl4pPr marL="969963" marR="0" indent="-223838" algn="l" defTabSz="914400" rtl="0" eaLnBrk="1" fontAlgn="auto" latinLnBrk="0" hangingPunct="1">
        <a:lnSpc>
          <a:spcPct val="100000"/>
        </a:lnSpc>
        <a:spcBef>
          <a:spcPts val="500"/>
        </a:spcBef>
        <a:spcAft>
          <a:spcPts val="0"/>
        </a:spcAft>
        <a:buClrTx/>
        <a:buSzTx/>
        <a:buFont typeface="Wingdings" panose="05000000000000000000" pitchFamily="2" charset="2"/>
        <a:buChar char="§"/>
        <a:tabLst/>
        <a:defRPr sz="1400" b="0" i="0" kern="1200" baseline="0">
          <a:solidFill>
            <a:schemeClr val="tx1"/>
          </a:solidFill>
          <a:latin typeface="+mn-ea"/>
          <a:ea typeface="+mn-ea"/>
          <a:cs typeface="Arial" panose="020B0604020202020204" pitchFamily="34" charset="0"/>
        </a:defRPr>
      </a:lvl4pPr>
      <a:lvl5pPr marL="1203325" marR="0" indent="-233363" algn="l" defTabSz="914400" rtl="0" eaLnBrk="1" fontAlgn="auto" latinLnBrk="0" hangingPunct="1">
        <a:lnSpc>
          <a:spcPct val="100000"/>
        </a:lnSpc>
        <a:spcBef>
          <a:spcPts val="500"/>
        </a:spcBef>
        <a:spcAft>
          <a:spcPts val="0"/>
        </a:spcAft>
        <a:buClrTx/>
        <a:buSzTx/>
        <a:buFont typeface="Courier New" panose="02070309020205020404" pitchFamily="49" charset="0"/>
        <a:buChar char="o"/>
        <a:tabLst/>
        <a:defRPr sz="1200" b="0" i="0" kern="1200" baseline="0">
          <a:solidFill>
            <a:schemeClr val="tx1"/>
          </a:solidFill>
          <a:latin typeface="+mn-ea"/>
          <a:ea typeface="Microsoft YaHei Light" panose="020B0503020204020204" pitchFamily="34"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16">
          <p15:clr>
            <a:srgbClr val="F26B43"/>
          </p15:clr>
        </p15:guide>
        <p15:guide id="2" pos="3840">
          <p15:clr>
            <a:srgbClr val="F26B43"/>
          </p15:clr>
        </p15:guide>
        <p15:guide id="3" orient="horz" pos="2160">
          <p15:clr>
            <a:srgbClr val="F26B43"/>
          </p15:clr>
        </p15:guide>
        <p15:guide id="4"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news.synopsys.com/2016-09-06-Synopsys-Announces-Standards-Board-Ratification-of-Its-New-Parasitic-Models-for-Latest-FinFET-Process-Nodes"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YongshengGuo/GDSImportWizard/releases/latest"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D27D3-C636-C3BE-280B-1EECC5C7FB53}"/>
              </a:ext>
            </a:extLst>
          </p:cNvPr>
          <p:cNvSpPr>
            <a:spLocks noGrp="1"/>
          </p:cNvSpPr>
          <p:nvPr>
            <p:ph type="ctrTitle"/>
          </p:nvPr>
        </p:nvSpPr>
        <p:spPr/>
        <p:txBody>
          <a:bodyPr/>
          <a:lstStyle/>
          <a:p>
            <a:r>
              <a:rPr lang="en-US" sz="4800" dirty="0"/>
              <a:t>How to import GDS with ITF Technology File</a:t>
            </a:r>
          </a:p>
        </p:txBody>
      </p:sp>
      <p:sp>
        <p:nvSpPr>
          <p:cNvPr id="3" name="Subtitle 2">
            <a:extLst>
              <a:ext uri="{FF2B5EF4-FFF2-40B4-BE49-F238E27FC236}">
                <a16:creationId xmlns:a16="http://schemas.microsoft.com/office/drawing/2014/main" id="{A5246973-63DA-38AF-965C-DACB11722CA6}"/>
              </a:ext>
            </a:extLst>
          </p:cNvPr>
          <p:cNvSpPr>
            <a:spLocks noGrp="1"/>
          </p:cNvSpPr>
          <p:nvPr>
            <p:ph type="subTitle" idx="1"/>
          </p:nvPr>
        </p:nvSpPr>
        <p:spPr/>
        <p:txBody>
          <a:bodyPr/>
          <a:lstStyle/>
          <a:p>
            <a:r>
              <a:rPr lang="en-US" dirty="0"/>
              <a:t>2022-08-01</a:t>
            </a:r>
          </a:p>
        </p:txBody>
      </p:sp>
    </p:spTree>
    <p:extLst>
      <p:ext uri="{BB962C8B-B14F-4D97-AF65-F5344CB8AC3E}">
        <p14:creationId xmlns:p14="http://schemas.microsoft.com/office/powerpoint/2010/main" val="3580484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7FD7-AB7F-19D2-86A3-663E961535D1}"/>
              </a:ext>
            </a:extLst>
          </p:cNvPr>
          <p:cNvSpPr>
            <a:spLocks noGrp="1"/>
          </p:cNvSpPr>
          <p:nvPr>
            <p:ph type="title"/>
          </p:nvPr>
        </p:nvSpPr>
        <p:spPr/>
        <p:txBody>
          <a:bodyPr/>
          <a:lstStyle/>
          <a:p>
            <a:r>
              <a:rPr lang="en-US" dirty="0"/>
              <a:t>Step2: Import GDS</a:t>
            </a:r>
          </a:p>
        </p:txBody>
      </p:sp>
      <p:pic>
        <p:nvPicPr>
          <p:cNvPr id="4" name="Picture 3">
            <a:extLst>
              <a:ext uri="{FF2B5EF4-FFF2-40B4-BE49-F238E27FC236}">
                <a16:creationId xmlns:a16="http://schemas.microsoft.com/office/drawing/2014/main" id="{059CC7A4-8382-D61B-951C-DC96E6F0FF5A}"/>
              </a:ext>
            </a:extLst>
          </p:cNvPr>
          <p:cNvPicPr>
            <a:picLocks noChangeAspect="1"/>
          </p:cNvPicPr>
          <p:nvPr/>
        </p:nvPicPr>
        <p:blipFill>
          <a:blip r:embed="rId2"/>
          <a:stretch>
            <a:fillRect/>
          </a:stretch>
        </p:blipFill>
        <p:spPr>
          <a:xfrm>
            <a:off x="526473" y="817210"/>
            <a:ext cx="8036935" cy="5223579"/>
          </a:xfrm>
          <a:prstGeom prst="rect">
            <a:avLst/>
          </a:prstGeom>
        </p:spPr>
      </p:pic>
      <p:sp>
        <p:nvSpPr>
          <p:cNvPr id="5" name="Rectangle 4">
            <a:extLst>
              <a:ext uri="{FF2B5EF4-FFF2-40B4-BE49-F238E27FC236}">
                <a16:creationId xmlns:a16="http://schemas.microsoft.com/office/drawing/2014/main" id="{21DC0F02-6B96-3B6F-55C3-8700384DED78}"/>
              </a:ext>
            </a:extLst>
          </p:cNvPr>
          <p:cNvSpPr/>
          <p:nvPr/>
        </p:nvSpPr>
        <p:spPr>
          <a:xfrm>
            <a:off x="2715491" y="1671782"/>
            <a:ext cx="5347854" cy="2586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C5B509A-6619-703F-F2ED-7107A1DD1DF7}"/>
              </a:ext>
            </a:extLst>
          </p:cNvPr>
          <p:cNvSpPr/>
          <p:nvPr/>
        </p:nvSpPr>
        <p:spPr>
          <a:xfrm>
            <a:off x="2715491" y="1967343"/>
            <a:ext cx="5347854" cy="33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EB7133-F95B-4ABD-4EAC-3A495F11A2F8}"/>
              </a:ext>
            </a:extLst>
          </p:cNvPr>
          <p:cNvSpPr/>
          <p:nvPr/>
        </p:nvSpPr>
        <p:spPr>
          <a:xfrm>
            <a:off x="2512291" y="4225636"/>
            <a:ext cx="5477164" cy="33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C15476-D8C2-D89B-963D-673448B67186}"/>
              </a:ext>
            </a:extLst>
          </p:cNvPr>
          <p:cNvSpPr/>
          <p:nvPr/>
        </p:nvSpPr>
        <p:spPr>
          <a:xfrm>
            <a:off x="5726546" y="4595090"/>
            <a:ext cx="1764145" cy="2540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64CE4FD-43AC-43FF-7EE5-5B929B08DE70}"/>
              </a:ext>
            </a:extLst>
          </p:cNvPr>
          <p:cNvSpPr txBox="1"/>
          <p:nvPr/>
        </p:nvSpPr>
        <p:spPr>
          <a:xfrm flipH="1">
            <a:off x="8063345" y="1613618"/>
            <a:ext cx="3964179" cy="276999"/>
          </a:xfrm>
          <a:prstGeom prst="rect">
            <a:avLst/>
          </a:prstGeom>
          <a:solidFill>
            <a:srgbClr val="FFFF00"/>
          </a:solidFill>
        </p:spPr>
        <p:txBody>
          <a:bodyPr wrap="square" rtlCol="0">
            <a:spAutoFit/>
          </a:bodyPr>
          <a:lstStyle/>
          <a:p>
            <a:r>
              <a:rPr lang="zh-CN" altLang="en-US" sz="1200" dirty="0"/>
              <a:t>①</a:t>
            </a:r>
            <a:r>
              <a:rPr lang="en-US" altLang="zh-CN" sz="1200" dirty="0"/>
              <a:t>CSV Tech which got from itf2csv with </a:t>
            </a:r>
            <a:r>
              <a:rPr lang="en-US" altLang="zh-CN" sz="1200" dirty="0" err="1"/>
              <a:t>layermap</a:t>
            </a:r>
            <a:endParaRPr lang="en-US" sz="1200" dirty="0"/>
          </a:p>
        </p:txBody>
      </p:sp>
      <p:sp>
        <p:nvSpPr>
          <p:cNvPr id="10" name="TextBox 9">
            <a:extLst>
              <a:ext uri="{FF2B5EF4-FFF2-40B4-BE49-F238E27FC236}">
                <a16:creationId xmlns:a16="http://schemas.microsoft.com/office/drawing/2014/main" id="{91C8830E-155D-B765-DD49-D94C2518BAF5}"/>
              </a:ext>
            </a:extLst>
          </p:cNvPr>
          <p:cNvSpPr txBox="1"/>
          <p:nvPr/>
        </p:nvSpPr>
        <p:spPr>
          <a:xfrm flipH="1">
            <a:off x="7701348" y="2281424"/>
            <a:ext cx="2966652" cy="276999"/>
          </a:xfrm>
          <a:prstGeom prst="rect">
            <a:avLst/>
          </a:prstGeom>
          <a:solidFill>
            <a:srgbClr val="FFFF00"/>
          </a:solidFill>
        </p:spPr>
        <p:txBody>
          <a:bodyPr wrap="square" rtlCol="0">
            <a:spAutoFit/>
          </a:bodyPr>
          <a:lstStyle/>
          <a:p>
            <a:r>
              <a:rPr lang="zh-CN" altLang="en-US" sz="1200" dirty="0"/>
              <a:t>②</a:t>
            </a:r>
            <a:r>
              <a:rPr lang="en-US" altLang="zh-CN" sz="1200" dirty="0"/>
              <a:t>GDS file will be imported to 3DL</a:t>
            </a:r>
            <a:endParaRPr lang="en-US" sz="1200" dirty="0"/>
          </a:p>
        </p:txBody>
      </p:sp>
      <p:sp>
        <p:nvSpPr>
          <p:cNvPr id="11" name="TextBox 10">
            <a:extLst>
              <a:ext uri="{FF2B5EF4-FFF2-40B4-BE49-F238E27FC236}">
                <a16:creationId xmlns:a16="http://schemas.microsoft.com/office/drawing/2014/main" id="{12D35D52-9DEA-97EC-A360-C9F18F70FD39}"/>
              </a:ext>
            </a:extLst>
          </p:cNvPr>
          <p:cNvSpPr txBox="1"/>
          <p:nvPr/>
        </p:nvSpPr>
        <p:spPr>
          <a:xfrm flipH="1">
            <a:off x="8063345" y="4253391"/>
            <a:ext cx="2105891" cy="276999"/>
          </a:xfrm>
          <a:prstGeom prst="rect">
            <a:avLst/>
          </a:prstGeom>
          <a:solidFill>
            <a:srgbClr val="FFFF00"/>
          </a:solidFill>
        </p:spPr>
        <p:txBody>
          <a:bodyPr wrap="square" rtlCol="0">
            <a:spAutoFit/>
          </a:bodyPr>
          <a:lstStyle/>
          <a:p>
            <a:r>
              <a:rPr lang="zh-CN" altLang="en-US" sz="1200" dirty="0"/>
              <a:t>③ </a:t>
            </a:r>
            <a:r>
              <a:rPr lang="en-US" altLang="zh-CN" sz="1200" dirty="0"/>
              <a:t>3DL save path</a:t>
            </a:r>
            <a:endParaRPr lang="en-US" sz="1200" dirty="0"/>
          </a:p>
        </p:txBody>
      </p:sp>
      <p:sp>
        <p:nvSpPr>
          <p:cNvPr id="12" name="TextBox 11">
            <a:extLst>
              <a:ext uri="{FF2B5EF4-FFF2-40B4-BE49-F238E27FC236}">
                <a16:creationId xmlns:a16="http://schemas.microsoft.com/office/drawing/2014/main" id="{B092D742-439F-A389-96B1-5676BFD96515}"/>
              </a:ext>
            </a:extLst>
          </p:cNvPr>
          <p:cNvSpPr txBox="1"/>
          <p:nvPr/>
        </p:nvSpPr>
        <p:spPr>
          <a:xfrm flipH="1">
            <a:off x="5726545" y="4923075"/>
            <a:ext cx="4867563" cy="461665"/>
          </a:xfrm>
          <a:prstGeom prst="rect">
            <a:avLst/>
          </a:prstGeom>
          <a:solidFill>
            <a:srgbClr val="FFFF00"/>
          </a:solidFill>
        </p:spPr>
        <p:txBody>
          <a:bodyPr wrap="square" rtlCol="0">
            <a:spAutoFit/>
          </a:bodyPr>
          <a:lstStyle/>
          <a:p>
            <a:r>
              <a:rPr lang="zh-CN" altLang="en-US" sz="1200" dirty="0"/>
              <a:t>④</a:t>
            </a:r>
            <a:r>
              <a:rPr lang="en-US" altLang="zh-CN" sz="1200" dirty="0"/>
              <a:t>Check “</a:t>
            </a:r>
            <a:r>
              <a:rPr lang="en-US" altLang="zh-CN" sz="1200" dirty="0" err="1"/>
              <a:t>UseTemperatureDependMaterial”if</a:t>
            </a:r>
            <a:r>
              <a:rPr lang="en-US" altLang="zh-CN" sz="1200" dirty="0"/>
              <a:t> you want consider temperature effects.</a:t>
            </a:r>
            <a:endParaRPr lang="en-US" sz="1200" dirty="0"/>
          </a:p>
        </p:txBody>
      </p:sp>
    </p:spTree>
    <p:extLst>
      <p:ext uri="{BB962C8B-B14F-4D97-AF65-F5344CB8AC3E}">
        <p14:creationId xmlns:p14="http://schemas.microsoft.com/office/powerpoint/2010/main" val="3260659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C2CB-BAE6-3287-C138-026B53D485DD}"/>
              </a:ext>
            </a:extLst>
          </p:cNvPr>
          <p:cNvSpPr>
            <a:spLocks noGrp="1"/>
          </p:cNvSpPr>
          <p:nvPr>
            <p:ph type="title"/>
          </p:nvPr>
        </p:nvSpPr>
        <p:spPr/>
        <p:txBody>
          <a:bodyPr/>
          <a:lstStyle/>
          <a:p>
            <a:r>
              <a:rPr lang="en-US" altLang="zh-CN" dirty="0"/>
              <a:t>Next: please enjoy to setting solver option and analysis</a:t>
            </a:r>
            <a:endParaRPr lang="en-US" dirty="0"/>
          </a:p>
        </p:txBody>
      </p:sp>
      <p:pic>
        <p:nvPicPr>
          <p:cNvPr id="4" name="Picture 3">
            <a:extLst>
              <a:ext uri="{FF2B5EF4-FFF2-40B4-BE49-F238E27FC236}">
                <a16:creationId xmlns:a16="http://schemas.microsoft.com/office/drawing/2014/main" id="{A0283A54-8AF1-EA4B-31D7-75DB5790D249}"/>
              </a:ext>
            </a:extLst>
          </p:cNvPr>
          <p:cNvPicPr>
            <a:picLocks noChangeAspect="1"/>
          </p:cNvPicPr>
          <p:nvPr/>
        </p:nvPicPr>
        <p:blipFill>
          <a:blip r:embed="rId2"/>
          <a:stretch>
            <a:fillRect/>
          </a:stretch>
        </p:blipFill>
        <p:spPr>
          <a:xfrm>
            <a:off x="265834" y="1746395"/>
            <a:ext cx="6832599" cy="3131608"/>
          </a:xfrm>
          <a:prstGeom prst="rect">
            <a:avLst/>
          </a:prstGeom>
        </p:spPr>
      </p:pic>
      <p:pic>
        <p:nvPicPr>
          <p:cNvPr id="6" name="Picture 5">
            <a:extLst>
              <a:ext uri="{FF2B5EF4-FFF2-40B4-BE49-F238E27FC236}">
                <a16:creationId xmlns:a16="http://schemas.microsoft.com/office/drawing/2014/main" id="{D735EEE5-95A2-190C-3734-D154D9A548ED}"/>
              </a:ext>
            </a:extLst>
          </p:cNvPr>
          <p:cNvPicPr>
            <a:picLocks noChangeAspect="1"/>
          </p:cNvPicPr>
          <p:nvPr/>
        </p:nvPicPr>
        <p:blipFill>
          <a:blip r:embed="rId3"/>
          <a:stretch>
            <a:fillRect/>
          </a:stretch>
        </p:blipFill>
        <p:spPr>
          <a:xfrm>
            <a:off x="7509164" y="1471558"/>
            <a:ext cx="4370820" cy="4304344"/>
          </a:xfrm>
          <a:prstGeom prst="rect">
            <a:avLst/>
          </a:prstGeom>
        </p:spPr>
      </p:pic>
    </p:spTree>
    <p:extLst>
      <p:ext uri="{BB962C8B-B14F-4D97-AF65-F5344CB8AC3E}">
        <p14:creationId xmlns:p14="http://schemas.microsoft.com/office/powerpoint/2010/main" val="1333898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E8621B-CDFD-F8B2-839A-0FA3481812D8}"/>
              </a:ext>
            </a:extLst>
          </p:cNvPr>
          <p:cNvSpPr>
            <a:spLocks noGrp="1"/>
          </p:cNvSpPr>
          <p:nvPr>
            <p:ph type="ctrTitle"/>
          </p:nvPr>
        </p:nvSpPr>
        <p:spPr/>
        <p:txBody>
          <a:bodyPr/>
          <a:lstStyle/>
          <a:p>
            <a:r>
              <a:rPr lang="en-US"/>
              <a:t>End</a:t>
            </a:r>
          </a:p>
        </p:txBody>
      </p:sp>
      <p:sp>
        <p:nvSpPr>
          <p:cNvPr id="4" name="Subtitle 3">
            <a:extLst>
              <a:ext uri="{FF2B5EF4-FFF2-40B4-BE49-F238E27FC236}">
                <a16:creationId xmlns:a16="http://schemas.microsoft.com/office/drawing/2014/main" id="{12E6DED0-63D8-943D-D03D-1EEABD8E57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4268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232D-1B63-A51E-6FCB-5C624E9D4B4E}"/>
              </a:ext>
            </a:extLst>
          </p:cNvPr>
          <p:cNvSpPr>
            <a:spLocks noGrp="1"/>
          </p:cNvSpPr>
          <p:nvPr>
            <p:ph type="title"/>
          </p:nvPr>
        </p:nvSpPr>
        <p:spPr/>
        <p:txBody>
          <a:bodyPr/>
          <a:lstStyle/>
          <a:p>
            <a:r>
              <a:rPr lang="en-US" altLang="zh-CN" dirty="0"/>
              <a:t>About ITF</a:t>
            </a:r>
            <a:endParaRPr lang="en-US" dirty="0"/>
          </a:p>
        </p:txBody>
      </p:sp>
      <p:sp>
        <p:nvSpPr>
          <p:cNvPr id="3" name="Text Placeholder 2">
            <a:extLst>
              <a:ext uri="{FF2B5EF4-FFF2-40B4-BE49-F238E27FC236}">
                <a16:creationId xmlns:a16="http://schemas.microsoft.com/office/drawing/2014/main" id="{4182600B-7C4A-4D1B-1880-81105C6A1EF2}"/>
              </a:ext>
            </a:extLst>
          </p:cNvPr>
          <p:cNvSpPr>
            <a:spLocks noGrp="1"/>
          </p:cNvSpPr>
          <p:nvPr>
            <p:ph type="body" sz="quarter" idx="13"/>
          </p:nvPr>
        </p:nvSpPr>
        <p:spPr/>
        <p:txBody>
          <a:bodyPr/>
          <a:lstStyle/>
          <a:p>
            <a:r>
              <a:rPr lang="en-US" b="0" i="0" dirty="0">
                <a:solidFill>
                  <a:srgbClr val="091E42"/>
                </a:solidFill>
                <a:effectLst/>
                <a:latin typeface="-apple-system"/>
              </a:rPr>
              <a:t>Synopsys' Interconnect Technology Format (ITF) provides detailed modeling of interconnect parasitic effects that enables designers to perform accurate parasitic extraction for timing, signal integrity, power and reliability signoff analysis. ITF offers a flexible and innovative format to accurately model the effects of increased process variation at advanced process technologies. ITF has been evolving for more than 10 years and is the semiconductor industry’s most widely used interconnect modeling format. It is supported by leading semiconductor foundries and integrated device manufacturers and is proven on thousands of production designs.</a:t>
            </a:r>
            <a:endParaRPr lang="en-US" dirty="0"/>
          </a:p>
        </p:txBody>
      </p:sp>
      <p:sp>
        <p:nvSpPr>
          <p:cNvPr id="6" name="TextBox 5">
            <a:extLst>
              <a:ext uri="{FF2B5EF4-FFF2-40B4-BE49-F238E27FC236}">
                <a16:creationId xmlns:a16="http://schemas.microsoft.com/office/drawing/2014/main" id="{297E6A56-B3BD-CE3D-247D-94A57634CAC9}"/>
              </a:ext>
            </a:extLst>
          </p:cNvPr>
          <p:cNvSpPr txBox="1"/>
          <p:nvPr/>
        </p:nvSpPr>
        <p:spPr>
          <a:xfrm>
            <a:off x="872834" y="5294410"/>
            <a:ext cx="10446328" cy="923330"/>
          </a:xfrm>
          <a:prstGeom prst="rect">
            <a:avLst/>
          </a:prstGeom>
          <a:noFill/>
        </p:spPr>
        <p:txBody>
          <a:bodyPr wrap="square">
            <a:spAutoFit/>
          </a:bodyPr>
          <a:lstStyle/>
          <a:p>
            <a:r>
              <a:rPr lang="en-US" dirty="0">
                <a:hlinkClick r:id="rId2"/>
              </a:rPr>
              <a:t>https://news.synopsys.com/2016-09-06-Synopsys-Announces-Standards-Board-Ratification-of-Its-New-Parasitic-Models-for-Latest-FinFET-Process-Nodes</a:t>
            </a:r>
            <a:endParaRPr lang="en-US" dirty="0"/>
          </a:p>
          <a:p>
            <a:endParaRPr lang="en-US" dirty="0"/>
          </a:p>
        </p:txBody>
      </p:sp>
    </p:spTree>
    <p:extLst>
      <p:ext uri="{BB962C8B-B14F-4D97-AF65-F5344CB8AC3E}">
        <p14:creationId xmlns:p14="http://schemas.microsoft.com/office/powerpoint/2010/main" val="2297865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5CA0-8917-C166-522C-451DE9A75B33}"/>
              </a:ext>
            </a:extLst>
          </p:cNvPr>
          <p:cNvSpPr>
            <a:spLocks noGrp="1"/>
          </p:cNvSpPr>
          <p:nvPr>
            <p:ph type="title"/>
          </p:nvPr>
        </p:nvSpPr>
        <p:spPr/>
        <p:txBody>
          <a:bodyPr/>
          <a:lstStyle/>
          <a:p>
            <a:r>
              <a:rPr lang="en-US" altLang="zh-CN" dirty="0"/>
              <a:t>About GDS Import Wizard</a:t>
            </a:r>
            <a:endParaRPr lang="en-US" dirty="0"/>
          </a:p>
        </p:txBody>
      </p:sp>
      <p:pic>
        <p:nvPicPr>
          <p:cNvPr id="4" name="Picture 3">
            <a:extLst>
              <a:ext uri="{FF2B5EF4-FFF2-40B4-BE49-F238E27FC236}">
                <a16:creationId xmlns:a16="http://schemas.microsoft.com/office/drawing/2014/main" id="{0DCDD2EB-75AD-D325-20C5-DF96E4842CF4}"/>
              </a:ext>
            </a:extLst>
          </p:cNvPr>
          <p:cNvPicPr>
            <a:picLocks noChangeAspect="1"/>
          </p:cNvPicPr>
          <p:nvPr/>
        </p:nvPicPr>
        <p:blipFill>
          <a:blip r:embed="rId2"/>
          <a:stretch>
            <a:fillRect/>
          </a:stretch>
        </p:blipFill>
        <p:spPr>
          <a:xfrm>
            <a:off x="506701" y="1027400"/>
            <a:ext cx="6604765" cy="4292745"/>
          </a:xfrm>
          <a:prstGeom prst="rect">
            <a:avLst/>
          </a:prstGeom>
        </p:spPr>
      </p:pic>
      <p:sp>
        <p:nvSpPr>
          <p:cNvPr id="6" name="TextBox 5">
            <a:extLst>
              <a:ext uri="{FF2B5EF4-FFF2-40B4-BE49-F238E27FC236}">
                <a16:creationId xmlns:a16="http://schemas.microsoft.com/office/drawing/2014/main" id="{ED134505-F4B5-4817-B106-880A6498B733}"/>
              </a:ext>
            </a:extLst>
          </p:cNvPr>
          <p:cNvSpPr txBox="1"/>
          <p:nvPr/>
        </p:nvSpPr>
        <p:spPr>
          <a:xfrm>
            <a:off x="7259781" y="3617971"/>
            <a:ext cx="4211781" cy="646331"/>
          </a:xfrm>
          <a:prstGeom prst="rect">
            <a:avLst/>
          </a:prstGeom>
          <a:noFill/>
        </p:spPr>
        <p:txBody>
          <a:bodyPr wrap="square">
            <a:spAutoFit/>
          </a:bodyPr>
          <a:lstStyle/>
          <a:p>
            <a:r>
              <a:rPr lang="zh-CN" altLang="en-US" dirty="0">
                <a:hlinkClick r:id="rId3"/>
              </a:rPr>
              <a:t>https://github.com/YongshengGuo/GDSImportWizard/releases/latest</a:t>
            </a:r>
            <a:endParaRPr lang="en-US" altLang="zh-CN" dirty="0"/>
          </a:p>
        </p:txBody>
      </p:sp>
      <p:sp>
        <p:nvSpPr>
          <p:cNvPr id="8" name="TextBox 7">
            <a:extLst>
              <a:ext uri="{FF2B5EF4-FFF2-40B4-BE49-F238E27FC236}">
                <a16:creationId xmlns:a16="http://schemas.microsoft.com/office/drawing/2014/main" id="{1DDE47E5-3DED-E8C8-CCD6-6887F7A734BF}"/>
              </a:ext>
            </a:extLst>
          </p:cNvPr>
          <p:cNvSpPr txBox="1"/>
          <p:nvPr/>
        </p:nvSpPr>
        <p:spPr>
          <a:xfrm>
            <a:off x="7259781" y="1593425"/>
            <a:ext cx="4793673" cy="1323439"/>
          </a:xfrm>
          <a:prstGeom prst="rect">
            <a:avLst/>
          </a:prstGeom>
          <a:noFill/>
        </p:spPr>
        <p:txBody>
          <a:bodyPr wrap="square">
            <a:spAutoFit/>
          </a:bodyPr>
          <a:lstStyle/>
          <a:p>
            <a:r>
              <a:rPr lang="en-US" sz="1600" dirty="0"/>
              <a:t>GDS </a:t>
            </a:r>
            <a:r>
              <a:rPr lang="en-US" altLang="zh-CN" sz="1600" dirty="0"/>
              <a:t>Import Wizard</a:t>
            </a:r>
            <a:r>
              <a:rPr lang="en-US" sz="1600" dirty="0"/>
              <a:t> is a free tool, which is used to easily import GDS into ANSYS HFSS 3D layout for high-precision full wave analysis.</a:t>
            </a:r>
          </a:p>
          <a:p>
            <a:endParaRPr lang="en-US" sz="1600" dirty="0"/>
          </a:p>
          <a:p>
            <a:r>
              <a:rPr lang="en-US" sz="1600" dirty="0"/>
              <a:t>The latest tools is released at GitHub.</a:t>
            </a:r>
          </a:p>
        </p:txBody>
      </p:sp>
    </p:spTree>
    <p:extLst>
      <p:ext uri="{BB962C8B-B14F-4D97-AF65-F5344CB8AC3E}">
        <p14:creationId xmlns:p14="http://schemas.microsoft.com/office/powerpoint/2010/main" val="1815641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6F2A-5923-FAF0-CFEA-9297BE7E4F82}"/>
              </a:ext>
            </a:extLst>
          </p:cNvPr>
          <p:cNvSpPr>
            <a:spLocks noGrp="1"/>
          </p:cNvSpPr>
          <p:nvPr>
            <p:ph type="title"/>
          </p:nvPr>
        </p:nvSpPr>
        <p:spPr/>
        <p:txBody>
          <a:bodyPr/>
          <a:lstStyle/>
          <a:p>
            <a:r>
              <a:rPr lang="en-US" dirty="0"/>
              <a:t>GDS Import Workflow for ITF Technology File </a:t>
            </a:r>
          </a:p>
        </p:txBody>
      </p:sp>
      <p:graphicFrame>
        <p:nvGraphicFramePr>
          <p:cNvPr id="4" name="Diagram 3">
            <a:extLst>
              <a:ext uri="{FF2B5EF4-FFF2-40B4-BE49-F238E27FC236}">
                <a16:creationId xmlns:a16="http://schemas.microsoft.com/office/drawing/2014/main" id="{AB601F8C-FF28-C27A-8298-DB91F5748C70}"/>
              </a:ext>
            </a:extLst>
          </p:cNvPr>
          <p:cNvGraphicFramePr/>
          <p:nvPr>
            <p:extLst>
              <p:ext uri="{D42A27DB-BD31-4B8C-83A1-F6EECF244321}">
                <p14:modId xmlns:p14="http://schemas.microsoft.com/office/powerpoint/2010/main" val="3206757994"/>
              </p:ext>
            </p:extLst>
          </p:nvPr>
        </p:nvGraphicFramePr>
        <p:xfrm>
          <a:off x="738910" y="895927"/>
          <a:ext cx="10640290" cy="3528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Arrow: Right 6">
            <a:extLst>
              <a:ext uri="{FF2B5EF4-FFF2-40B4-BE49-F238E27FC236}">
                <a16:creationId xmlns:a16="http://schemas.microsoft.com/office/drawing/2014/main" id="{C6BF6059-DA03-1183-1A8E-F71EB7DE8362}"/>
              </a:ext>
            </a:extLst>
          </p:cNvPr>
          <p:cNvSpPr/>
          <p:nvPr/>
        </p:nvSpPr>
        <p:spPr>
          <a:xfrm rot="16200000">
            <a:off x="3629891" y="3352800"/>
            <a:ext cx="535709"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BBF5C27-85EC-01FE-5C4B-615944917D20}"/>
              </a:ext>
            </a:extLst>
          </p:cNvPr>
          <p:cNvSpPr txBox="1"/>
          <p:nvPr/>
        </p:nvSpPr>
        <p:spPr>
          <a:xfrm>
            <a:off x="2937163" y="4019078"/>
            <a:ext cx="2124364" cy="369332"/>
          </a:xfrm>
          <a:prstGeom prst="rect">
            <a:avLst/>
          </a:prstGeom>
          <a:noFill/>
        </p:spPr>
        <p:txBody>
          <a:bodyPr wrap="square" rtlCol="0">
            <a:spAutoFit/>
          </a:bodyPr>
          <a:lstStyle/>
          <a:p>
            <a:pPr algn="ctr"/>
            <a:r>
              <a:rPr lang="en-US" dirty="0"/>
              <a:t>Add </a:t>
            </a:r>
            <a:r>
              <a:rPr lang="en-US" dirty="0" err="1"/>
              <a:t>LayerMap</a:t>
            </a:r>
            <a:endParaRPr lang="en-US" dirty="0"/>
          </a:p>
        </p:txBody>
      </p:sp>
      <p:sp>
        <p:nvSpPr>
          <p:cNvPr id="9" name="Arrow: Right 8">
            <a:extLst>
              <a:ext uri="{FF2B5EF4-FFF2-40B4-BE49-F238E27FC236}">
                <a16:creationId xmlns:a16="http://schemas.microsoft.com/office/drawing/2014/main" id="{0FFFBFDD-DC59-C4C4-0D5E-B9F8C0777C41}"/>
              </a:ext>
            </a:extLst>
          </p:cNvPr>
          <p:cNvSpPr/>
          <p:nvPr/>
        </p:nvSpPr>
        <p:spPr>
          <a:xfrm rot="16200000">
            <a:off x="5828145" y="3352799"/>
            <a:ext cx="535709"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54383DD-CD7A-9489-3D3D-6DD059F408A9}"/>
              </a:ext>
            </a:extLst>
          </p:cNvPr>
          <p:cNvSpPr txBox="1"/>
          <p:nvPr/>
        </p:nvSpPr>
        <p:spPr>
          <a:xfrm>
            <a:off x="5107709" y="4019077"/>
            <a:ext cx="2124364" cy="369332"/>
          </a:xfrm>
          <a:prstGeom prst="rect">
            <a:avLst/>
          </a:prstGeom>
          <a:noFill/>
        </p:spPr>
        <p:txBody>
          <a:bodyPr wrap="square" rtlCol="0">
            <a:spAutoFit/>
          </a:bodyPr>
          <a:lstStyle/>
          <a:p>
            <a:pPr algn="ctr"/>
            <a:r>
              <a:rPr lang="en-US" dirty="0"/>
              <a:t>Add </a:t>
            </a:r>
            <a:r>
              <a:rPr lang="en-US" altLang="zh-CN" dirty="0"/>
              <a:t>Nets List</a:t>
            </a:r>
            <a:endParaRPr lang="en-US" dirty="0"/>
          </a:p>
        </p:txBody>
      </p:sp>
      <p:sp>
        <p:nvSpPr>
          <p:cNvPr id="11" name="Arrow: Right 10">
            <a:extLst>
              <a:ext uri="{FF2B5EF4-FFF2-40B4-BE49-F238E27FC236}">
                <a16:creationId xmlns:a16="http://schemas.microsoft.com/office/drawing/2014/main" id="{75A94943-7F85-15FE-2727-7452CC61591A}"/>
              </a:ext>
            </a:extLst>
          </p:cNvPr>
          <p:cNvSpPr/>
          <p:nvPr/>
        </p:nvSpPr>
        <p:spPr>
          <a:xfrm rot="16200000">
            <a:off x="7952508" y="3352798"/>
            <a:ext cx="535709"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25D3B03-E072-0C89-3EE2-C9CF9F0105B3}"/>
              </a:ext>
            </a:extLst>
          </p:cNvPr>
          <p:cNvSpPr txBox="1"/>
          <p:nvPr/>
        </p:nvSpPr>
        <p:spPr>
          <a:xfrm>
            <a:off x="7259780" y="4019076"/>
            <a:ext cx="2124364" cy="369332"/>
          </a:xfrm>
          <a:prstGeom prst="rect">
            <a:avLst/>
          </a:prstGeom>
          <a:noFill/>
        </p:spPr>
        <p:txBody>
          <a:bodyPr wrap="square" rtlCol="0">
            <a:spAutoFit/>
          </a:bodyPr>
          <a:lstStyle/>
          <a:p>
            <a:pPr algn="ctr"/>
            <a:r>
              <a:rPr lang="en-US" dirty="0"/>
              <a:t>Add </a:t>
            </a:r>
            <a:r>
              <a:rPr lang="en-US" altLang="zh-CN" dirty="0"/>
              <a:t>Components</a:t>
            </a:r>
            <a:endParaRPr lang="en-US" dirty="0"/>
          </a:p>
        </p:txBody>
      </p:sp>
    </p:spTree>
    <p:extLst>
      <p:ext uri="{BB962C8B-B14F-4D97-AF65-F5344CB8AC3E}">
        <p14:creationId xmlns:p14="http://schemas.microsoft.com/office/powerpoint/2010/main" val="1207764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88415EF-0A97-0C4C-5D7C-C1B2B35B66E4}"/>
              </a:ext>
            </a:extLst>
          </p:cNvPr>
          <p:cNvPicPr>
            <a:picLocks noChangeAspect="1"/>
          </p:cNvPicPr>
          <p:nvPr/>
        </p:nvPicPr>
        <p:blipFill>
          <a:blip r:embed="rId2"/>
          <a:stretch>
            <a:fillRect/>
          </a:stretch>
        </p:blipFill>
        <p:spPr>
          <a:xfrm>
            <a:off x="715582" y="861562"/>
            <a:ext cx="7040117" cy="4575700"/>
          </a:xfrm>
          <a:prstGeom prst="rect">
            <a:avLst/>
          </a:prstGeom>
        </p:spPr>
      </p:pic>
      <p:sp>
        <p:nvSpPr>
          <p:cNvPr id="2" name="Title 1">
            <a:extLst>
              <a:ext uri="{FF2B5EF4-FFF2-40B4-BE49-F238E27FC236}">
                <a16:creationId xmlns:a16="http://schemas.microsoft.com/office/drawing/2014/main" id="{E81C2B2D-0175-1989-30A2-3C23F7717CA2}"/>
              </a:ext>
            </a:extLst>
          </p:cNvPr>
          <p:cNvSpPr>
            <a:spLocks noGrp="1"/>
          </p:cNvSpPr>
          <p:nvPr>
            <p:ph type="title"/>
          </p:nvPr>
        </p:nvSpPr>
        <p:spPr/>
        <p:txBody>
          <a:bodyPr/>
          <a:lstStyle/>
          <a:p>
            <a:r>
              <a:rPr lang="en-US" dirty="0"/>
              <a:t>Step1. Translate ITF to CSV Tech</a:t>
            </a:r>
          </a:p>
        </p:txBody>
      </p:sp>
      <p:sp>
        <p:nvSpPr>
          <p:cNvPr id="10" name="TextBox 9">
            <a:extLst>
              <a:ext uri="{FF2B5EF4-FFF2-40B4-BE49-F238E27FC236}">
                <a16:creationId xmlns:a16="http://schemas.microsoft.com/office/drawing/2014/main" id="{7AB9C1BA-E13D-309E-29DA-1AEF4F65261F}"/>
              </a:ext>
            </a:extLst>
          </p:cNvPr>
          <p:cNvSpPr txBox="1"/>
          <p:nvPr/>
        </p:nvSpPr>
        <p:spPr>
          <a:xfrm flipH="1">
            <a:off x="7130470" y="1699493"/>
            <a:ext cx="2022764" cy="338554"/>
          </a:xfrm>
          <a:prstGeom prst="rect">
            <a:avLst/>
          </a:prstGeom>
          <a:solidFill>
            <a:srgbClr val="FFFF00"/>
          </a:solidFill>
        </p:spPr>
        <p:txBody>
          <a:bodyPr wrap="square" rtlCol="0">
            <a:spAutoFit/>
          </a:bodyPr>
          <a:lstStyle/>
          <a:p>
            <a:r>
              <a:rPr lang="zh-CN" altLang="en-US" sz="1600" dirty="0"/>
              <a:t>① </a:t>
            </a:r>
            <a:r>
              <a:rPr lang="en-US" altLang="zh-CN" sz="1600" dirty="0"/>
              <a:t>Browse ITF file</a:t>
            </a:r>
            <a:endParaRPr lang="en-US" sz="1600" dirty="0"/>
          </a:p>
        </p:txBody>
      </p:sp>
      <p:sp>
        <p:nvSpPr>
          <p:cNvPr id="11" name="Rectangle 10">
            <a:extLst>
              <a:ext uri="{FF2B5EF4-FFF2-40B4-BE49-F238E27FC236}">
                <a16:creationId xmlns:a16="http://schemas.microsoft.com/office/drawing/2014/main" id="{FC610C28-6A5A-F087-F605-CA9C070F5E3D}"/>
              </a:ext>
            </a:extLst>
          </p:cNvPr>
          <p:cNvSpPr/>
          <p:nvPr/>
        </p:nvSpPr>
        <p:spPr>
          <a:xfrm>
            <a:off x="3038766" y="1773382"/>
            <a:ext cx="3943927" cy="264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DC2613-01E3-64B8-D4B1-0C3CDEC667DE}"/>
              </a:ext>
            </a:extLst>
          </p:cNvPr>
          <p:cNvSpPr/>
          <p:nvPr/>
        </p:nvSpPr>
        <p:spPr>
          <a:xfrm>
            <a:off x="719139" y="2429164"/>
            <a:ext cx="555480" cy="3325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B293CD-DA0E-58BB-5558-94CAF9FD61DB}"/>
              </a:ext>
            </a:extLst>
          </p:cNvPr>
          <p:cNvSpPr/>
          <p:nvPr/>
        </p:nvSpPr>
        <p:spPr>
          <a:xfrm>
            <a:off x="2761025" y="3201182"/>
            <a:ext cx="4240137" cy="6319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85C35B-CAE8-BB7E-04F0-312015ED13C2}"/>
              </a:ext>
            </a:extLst>
          </p:cNvPr>
          <p:cNvSpPr txBox="1"/>
          <p:nvPr/>
        </p:nvSpPr>
        <p:spPr>
          <a:xfrm flipH="1">
            <a:off x="7126917" y="3423370"/>
            <a:ext cx="2792937" cy="338554"/>
          </a:xfrm>
          <a:prstGeom prst="rect">
            <a:avLst/>
          </a:prstGeom>
          <a:solidFill>
            <a:srgbClr val="FFFF00"/>
          </a:solidFill>
        </p:spPr>
        <p:txBody>
          <a:bodyPr wrap="square" rtlCol="0">
            <a:spAutoFit/>
          </a:bodyPr>
          <a:lstStyle/>
          <a:p>
            <a:r>
              <a:rPr lang="zh-CN" altLang="en-US" sz="1600" dirty="0"/>
              <a:t>② </a:t>
            </a:r>
            <a:r>
              <a:rPr lang="en-US" altLang="zh-CN" sz="1600" dirty="0"/>
              <a:t>Set CSV output Path</a:t>
            </a:r>
            <a:endParaRPr lang="en-US" sz="1600" dirty="0"/>
          </a:p>
        </p:txBody>
      </p:sp>
      <p:sp>
        <p:nvSpPr>
          <p:cNvPr id="17" name="Rectangle 16">
            <a:extLst>
              <a:ext uri="{FF2B5EF4-FFF2-40B4-BE49-F238E27FC236}">
                <a16:creationId xmlns:a16="http://schemas.microsoft.com/office/drawing/2014/main" id="{FF00D40E-EC1D-4B0E-3874-032708B2ACD9}"/>
              </a:ext>
            </a:extLst>
          </p:cNvPr>
          <p:cNvSpPr/>
          <p:nvPr/>
        </p:nvSpPr>
        <p:spPr>
          <a:xfrm>
            <a:off x="5661246" y="4285672"/>
            <a:ext cx="794974" cy="3509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C291622-4F4E-33BF-2C04-2575F1B2E64E}"/>
              </a:ext>
            </a:extLst>
          </p:cNvPr>
          <p:cNvSpPr txBox="1"/>
          <p:nvPr/>
        </p:nvSpPr>
        <p:spPr>
          <a:xfrm flipH="1">
            <a:off x="5796881" y="4868860"/>
            <a:ext cx="1958818" cy="338554"/>
          </a:xfrm>
          <a:prstGeom prst="rect">
            <a:avLst/>
          </a:prstGeom>
          <a:solidFill>
            <a:srgbClr val="FFFF00"/>
          </a:solidFill>
        </p:spPr>
        <p:txBody>
          <a:bodyPr wrap="square" rtlCol="0">
            <a:spAutoFit/>
          </a:bodyPr>
          <a:lstStyle/>
          <a:p>
            <a:r>
              <a:rPr lang="zh-CN" altLang="en-US" sz="1600" dirty="0"/>
              <a:t>③ </a:t>
            </a:r>
            <a:r>
              <a:rPr lang="en-US" altLang="zh-CN" sz="1600" dirty="0"/>
              <a:t>Click Translate</a:t>
            </a:r>
            <a:endParaRPr lang="en-US" sz="1600" dirty="0"/>
          </a:p>
        </p:txBody>
      </p:sp>
    </p:spTree>
    <p:extLst>
      <p:ext uri="{BB962C8B-B14F-4D97-AF65-F5344CB8AC3E}">
        <p14:creationId xmlns:p14="http://schemas.microsoft.com/office/powerpoint/2010/main" val="37895980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9859-4FB2-4175-946E-1938D38C98FB}"/>
              </a:ext>
            </a:extLst>
          </p:cNvPr>
          <p:cNvSpPr>
            <a:spLocks noGrp="1"/>
          </p:cNvSpPr>
          <p:nvPr>
            <p:ph type="title"/>
          </p:nvPr>
        </p:nvSpPr>
        <p:spPr/>
        <p:txBody>
          <a:bodyPr/>
          <a:lstStyle/>
          <a:p>
            <a:r>
              <a:rPr lang="en-US" sz="2800" dirty="0"/>
              <a:t>About </a:t>
            </a:r>
            <a:r>
              <a:rPr lang="en-US" sz="2800" dirty="0" err="1"/>
              <a:t>CSVTech</a:t>
            </a:r>
            <a:endParaRPr lang="en-US" dirty="0"/>
          </a:p>
        </p:txBody>
      </p:sp>
      <p:graphicFrame>
        <p:nvGraphicFramePr>
          <p:cNvPr id="4" name="Table 3">
            <a:extLst>
              <a:ext uri="{FF2B5EF4-FFF2-40B4-BE49-F238E27FC236}">
                <a16:creationId xmlns:a16="http://schemas.microsoft.com/office/drawing/2014/main" id="{6509F7EB-721C-4EC6-A7DA-BB21EAEDF627}"/>
              </a:ext>
            </a:extLst>
          </p:cNvPr>
          <p:cNvGraphicFramePr>
            <a:graphicFrameLocks noGrp="1"/>
          </p:cNvGraphicFramePr>
          <p:nvPr>
            <p:extLst>
              <p:ext uri="{D42A27DB-BD31-4B8C-83A1-F6EECF244321}">
                <p14:modId xmlns:p14="http://schemas.microsoft.com/office/powerpoint/2010/main" val="235701451"/>
              </p:ext>
            </p:extLst>
          </p:nvPr>
        </p:nvGraphicFramePr>
        <p:xfrm>
          <a:off x="609601" y="881194"/>
          <a:ext cx="10972795" cy="5066830"/>
        </p:xfrm>
        <a:graphic>
          <a:graphicData uri="http://schemas.openxmlformats.org/drawingml/2006/table">
            <a:tbl>
              <a:tblPr/>
              <a:tblGrid>
                <a:gridCol w="568784">
                  <a:extLst>
                    <a:ext uri="{9D8B030D-6E8A-4147-A177-3AD203B41FA5}">
                      <a16:colId xmlns:a16="http://schemas.microsoft.com/office/drawing/2014/main" val="1704712201"/>
                    </a:ext>
                  </a:extLst>
                </a:gridCol>
                <a:gridCol w="912425">
                  <a:extLst>
                    <a:ext uri="{9D8B030D-6E8A-4147-A177-3AD203B41FA5}">
                      <a16:colId xmlns:a16="http://schemas.microsoft.com/office/drawing/2014/main" val="1405247710"/>
                    </a:ext>
                  </a:extLst>
                </a:gridCol>
                <a:gridCol w="568784">
                  <a:extLst>
                    <a:ext uri="{9D8B030D-6E8A-4147-A177-3AD203B41FA5}">
                      <a16:colId xmlns:a16="http://schemas.microsoft.com/office/drawing/2014/main" val="2836867552"/>
                    </a:ext>
                  </a:extLst>
                </a:gridCol>
                <a:gridCol w="805778">
                  <a:extLst>
                    <a:ext uri="{9D8B030D-6E8A-4147-A177-3AD203B41FA5}">
                      <a16:colId xmlns:a16="http://schemas.microsoft.com/office/drawing/2014/main" val="3533004702"/>
                    </a:ext>
                  </a:extLst>
                </a:gridCol>
                <a:gridCol w="805778">
                  <a:extLst>
                    <a:ext uri="{9D8B030D-6E8A-4147-A177-3AD203B41FA5}">
                      <a16:colId xmlns:a16="http://schemas.microsoft.com/office/drawing/2014/main" val="1897701815"/>
                    </a:ext>
                  </a:extLst>
                </a:gridCol>
                <a:gridCol w="947974">
                  <a:extLst>
                    <a:ext uri="{9D8B030D-6E8A-4147-A177-3AD203B41FA5}">
                      <a16:colId xmlns:a16="http://schemas.microsoft.com/office/drawing/2014/main" val="4129453957"/>
                    </a:ext>
                  </a:extLst>
                </a:gridCol>
                <a:gridCol w="568784">
                  <a:extLst>
                    <a:ext uri="{9D8B030D-6E8A-4147-A177-3AD203B41FA5}">
                      <a16:colId xmlns:a16="http://schemas.microsoft.com/office/drawing/2014/main" val="2697281262"/>
                    </a:ext>
                  </a:extLst>
                </a:gridCol>
                <a:gridCol w="1012387">
                  <a:extLst>
                    <a:ext uri="{9D8B030D-6E8A-4147-A177-3AD203B41FA5}">
                      <a16:colId xmlns:a16="http://schemas.microsoft.com/office/drawing/2014/main" val="1955881429"/>
                    </a:ext>
                  </a:extLst>
                </a:gridCol>
                <a:gridCol w="772357">
                  <a:extLst>
                    <a:ext uri="{9D8B030D-6E8A-4147-A177-3AD203B41FA5}">
                      <a16:colId xmlns:a16="http://schemas.microsoft.com/office/drawing/2014/main" val="3902225499"/>
                    </a:ext>
                  </a:extLst>
                </a:gridCol>
                <a:gridCol w="452762">
                  <a:extLst>
                    <a:ext uri="{9D8B030D-6E8A-4147-A177-3AD203B41FA5}">
                      <a16:colId xmlns:a16="http://schemas.microsoft.com/office/drawing/2014/main" val="1688357260"/>
                    </a:ext>
                  </a:extLst>
                </a:gridCol>
                <a:gridCol w="399495">
                  <a:extLst>
                    <a:ext uri="{9D8B030D-6E8A-4147-A177-3AD203B41FA5}">
                      <a16:colId xmlns:a16="http://schemas.microsoft.com/office/drawing/2014/main" val="2387818089"/>
                    </a:ext>
                  </a:extLst>
                </a:gridCol>
                <a:gridCol w="648070">
                  <a:extLst>
                    <a:ext uri="{9D8B030D-6E8A-4147-A177-3AD203B41FA5}">
                      <a16:colId xmlns:a16="http://schemas.microsoft.com/office/drawing/2014/main" val="546233163"/>
                    </a:ext>
                  </a:extLst>
                </a:gridCol>
                <a:gridCol w="803065">
                  <a:extLst>
                    <a:ext uri="{9D8B030D-6E8A-4147-A177-3AD203B41FA5}">
                      <a16:colId xmlns:a16="http://schemas.microsoft.com/office/drawing/2014/main" val="1385264965"/>
                    </a:ext>
                  </a:extLst>
                </a:gridCol>
                <a:gridCol w="568784">
                  <a:extLst>
                    <a:ext uri="{9D8B030D-6E8A-4147-A177-3AD203B41FA5}">
                      <a16:colId xmlns:a16="http://schemas.microsoft.com/office/drawing/2014/main" val="3425801570"/>
                    </a:ext>
                  </a:extLst>
                </a:gridCol>
                <a:gridCol w="568784">
                  <a:extLst>
                    <a:ext uri="{9D8B030D-6E8A-4147-A177-3AD203B41FA5}">
                      <a16:colId xmlns:a16="http://schemas.microsoft.com/office/drawing/2014/main" val="1962585324"/>
                    </a:ext>
                  </a:extLst>
                </a:gridCol>
                <a:gridCol w="568784">
                  <a:extLst>
                    <a:ext uri="{9D8B030D-6E8A-4147-A177-3AD203B41FA5}">
                      <a16:colId xmlns:a16="http://schemas.microsoft.com/office/drawing/2014/main" val="3069113445"/>
                    </a:ext>
                  </a:extLst>
                </a:gridCol>
              </a:tblGrid>
              <a:tr h="352640">
                <a:tc>
                  <a:txBody>
                    <a:bodyPr/>
                    <a:lstStyle/>
                    <a:p>
                      <a:pPr algn="ctr" fontAlgn="b"/>
                      <a:r>
                        <a:rPr lang="en-US" sz="1000" b="0" i="0" u="none" strike="noStrike" dirty="0">
                          <a:solidFill>
                            <a:srgbClr val="000000"/>
                          </a:solidFill>
                          <a:effectLst/>
                          <a:latin typeface="Calibri" panose="020F0502020204030204" pitchFamily="34" charset="0"/>
                        </a:rPr>
                        <a:t>NO</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err="1">
                          <a:solidFill>
                            <a:srgbClr val="000000"/>
                          </a:solidFill>
                          <a:effectLst/>
                          <a:latin typeface="Calibri" panose="020F0502020204030204" pitchFamily="34" charset="0"/>
                        </a:rPr>
                        <a:t>LayerName</a:t>
                      </a:r>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Type</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err="1">
                          <a:solidFill>
                            <a:srgbClr val="000000"/>
                          </a:solidFill>
                          <a:effectLst/>
                          <a:latin typeface="Calibri" panose="020F0502020204030204" pitchFamily="34" charset="0"/>
                        </a:rPr>
                        <a:t>LayerMap</a:t>
                      </a:r>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err="1">
                          <a:solidFill>
                            <a:srgbClr val="000000"/>
                          </a:solidFill>
                          <a:effectLst/>
                          <a:latin typeface="Calibri" panose="020F0502020204030204" pitchFamily="34" charset="0"/>
                        </a:rPr>
                        <a:t>TextLayerMap</a:t>
                      </a:r>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Thickness</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Height</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err="1">
                          <a:solidFill>
                            <a:srgbClr val="000000"/>
                          </a:solidFill>
                          <a:effectLst/>
                          <a:latin typeface="Calibri" panose="020F0502020204030204" pitchFamily="34" charset="0"/>
                        </a:rPr>
                        <a:t>LowerLayer</a:t>
                      </a:r>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UpperLayer</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DK</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DF</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Cond</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TC1</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TC2</a:t>
                      </a: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err="1">
                          <a:solidFill>
                            <a:srgbClr val="000000"/>
                          </a:solidFill>
                          <a:effectLst/>
                          <a:latin typeface="Calibri" panose="020F0502020204030204" pitchFamily="34" charset="0"/>
                        </a:rPr>
                        <a:t>Tref</a:t>
                      </a:r>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1000" b="0" i="0" u="none" strike="noStrike" dirty="0">
                        <a:solidFill>
                          <a:srgbClr val="000000"/>
                        </a:solidFill>
                        <a:effectLst/>
                        <a:latin typeface="Calibri" panose="020F0502020204030204" pitchFamily="34" charset="0"/>
                      </a:endParaRPr>
                    </a:p>
                  </a:txBody>
                  <a:tcPr marL="8887" marR="8887" marT="888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8948120"/>
                  </a:ext>
                </a:extLst>
              </a:tr>
              <a:tr h="181315">
                <a:tc>
                  <a:txBody>
                    <a:bodyPr/>
                    <a:lstStyle/>
                    <a:p>
                      <a:pPr algn="ctr" fontAlgn="b"/>
                      <a:r>
                        <a:rPr lang="en-US" sz="1000" b="0" i="0" u="none" strike="noStrike" dirty="0">
                          <a:solidFill>
                            <a:srgbClr val="000000"/>
                          </a:solidFill>
                          <a:effectLst/>
                          <a:latin typeface="Calibri" panose="020F0502020204030204" pitchFamily="34" charset="0"/>
                        </a:rPr>
                        <a:t>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UF1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107.64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99239"/>
                  </a:ext>
                </a:extLst>
              </a:tr>
              <a:tr h="181315">
                <a:tc>
                  <a:txBody>
                    <a:bodyPr/>
                    <a:lstStyle/>
                    <a:p>
                      <a:pPr algn="ctr" fontAlgn="b"/>
                      <a:r>
                        <a:rPr lang="en-US" sz="1000" b="0" i="0" u="none" strike="noStrike" dirty="0">
                          <a:solidFill>
                            <a:srgbClr val="000000"/>
                          </a:solidFill>
                          <a:effectLst/>
                          <a:latin typeface="Calibri" panose="020F0502020204030204" pitchFamily="34" charset="0"/>
                        </a:rPr>
                        <a:t>19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IMD1a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100.75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8.1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0743783"/>
                  </a:ext>
                </a:extLst>
              </a:tr>
              <a:tr h="181315">
                <a:tc>
                  <a:txBody>
                    <a:bodyPr/>
                    <a:lstStyle/>
                    <a:p>
                      <a:pPr algn="ctr" fontAlgn="b"/>
                      <a:r>
                        <a:rPr lang="en-US" sz="1000" b="0" i="0" u="none" strike="noStrike">
                          <a:solidFill>
                            <a:srgbClr val="000000"/>
                          </a:solidFill>
                          <a:effectLst/>
                          <a:latin typeface="Calibri" panose="020F0502020204030204" pitchFamily="34" charset="0"/>
                        </a:rPr>
                        <a:t>20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ILD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0.75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070492"/>
                  </a:ext>
                </a:extLst>
              </a:tr>
              <a:tr h="181315">
                <a:tc>
                  <a:txBody>
                    <a:bodyPr/>
                    <a:lstStyle/>
                    <a:p>
                      <a:pPr algn="ctr" fontAlgn="b"/>
                      <a:r>
                        <a:rPr lang="en-US" sz="1000" b="0" i="0" u="none" strike="noStrike">
                          <a:solidFill>
                            <a:srgbClr val="000000"/>
                          </a:solidFill>
                          <a:effectLst/>
                          <a:latin typeface="Calibri" panose="020F0502020204030204" pitchFamily="34" charset="0"/>
                        </a:rPr>
                        <a:t>21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substrate</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333433"/>
                  </a:ext>
                </a:extLst>
              </a:tr>
              <a:tr h="181315">
                <a:tc>
                  <a:txBody>
                    <a:bodyPr/>
                    <a:lstStyle/>
                    <a:p>
                      <a:pPr algn="ctr" fontAlgn="b"/>
                      <a:r>
                        <a:rPr lang="en-US" sz="1000" b="0" i="0" u="none" strike="noStrike" dirty="0">
                          <a:solidFill>
                            <a:srgbClr val="000000"/>
                          </a:solidFill>
                          <a:effectLst/>
                          <a:latin typeface="Calibri" panose="020F0502020204030204" pitchFamily="34" charset="0"/>
                        </a:rPr>
                        <a:t>22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PASSB1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8818556"/>
                  </a:ext>
                </a:extLst>
              </a:tr>
              <a:tr h="181315">
                <a:tc>
                  <a:txBody>
                    <a:bodyPr/>
                    <a:lstStyle/>
                    <a:p>
                      <a:pPr algn="ctr" fontAlgn="b"/>
                      <a:r>
                        <a:rPr lang="en-US" sz="1000" b="0" i="0" u="none" strike="noStrike">
                          <a:solidFill>
                            <a:srgbClr val="000000"/>
                          </a:solidFill>
                          <a:effectLst/>
                          <a:latin typeface="Calibri" panose="020F0502020204030204" pitchFamily="34" charset="0"/>
                        </a:rPr>
                        <a:t>23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PASSB2b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138239"/>
                  </a:ext>
                </a:extLst>
              </a:tr>
              <a:tr h="181315">
                <a:tc>
                  <a:txBody>
                    <a:bodyPr/>
                    <a:lstStyle/>
                    <a:p>
                      <a:pPr algn="ctr" fontAlgn="b"/>
                      <a:r>
                        <a:rPr lang="en-US" sz="1000" b="0" i="0" u="none" strike="noStrike">
                          <a:solidFill>
                            <a:srgbClr val="000000"/>
                          </a:solidFill>
                          <a:effectLst/>
                          <a:latin typeface="Calibri" panose="020F0502020204030204" pitchFamily="34" charset="0"/>
                        </a:rPr>
                        <a:t>24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PASSB2a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-3.2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4311511"/>
                  </a:ext>
                </a:extLst>
              </a:tr>
              <a:tr h="181315">
                <a:tc>
                  <a:txBody>
                    <a:bodyPr/>
                    <a:lstStyle/>
                    <a:p>
                      <a:pPr algn="ctr" fontAlgn="b"/>
                      <a:r>
                        <a:rPr lang="en-US" sz="1000" b="0" i="0" u="none" strike="noStrike">
                          <a:solidFill>
                            <a:srgbClr val="000000"/>
                          </a:solidFill>
                          <a:effectLst/>
                          <a:latin typeface="Calibri" panose="020F0502020204030204" pitchFamily="34" charset="0"/>
                        </a:rPr>
                        <a:t>25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underFill_C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D</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6185369"/>
                  </a:ext>
                </a:extLst>
              </a:tr>
              <a:tr h="181315">
                <a:tc>
                  <a:txBody>
                    <a:bodyPr/>
                    <a:lstStyle/>
                    <a:p>
                      <a:pPr algn="ctr" fontAlgn="b"/>
                      <a:r>
                        <a:rPr lang="en-US" sz="1000" b="0" i="0" u="none" strike="noStrike">
                          <a:solidFill>
                            <a:srgbClr val="000000"/>
                          </a:solidFill>
                          <a:effectLst/>
                          <a:latin typeface="Calibri" panose="020F0502020204030204" pitchFamily="34" charset="0"/>
                        </a:rPr>
                        <a:t>26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ubump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170;0 74;0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125;0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142.639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4097928"/>
                  </a:ext>
                </a:extLst>
              </a:tr>
              <a:tr h="181315">
                <a:tc>
                  <a:txBody>
                    <a:bodyPr/>
                    <a:lstStyle/>
                    <a:p>
                      <a:pPr algn="ctr" fontAlgn="b"/>
                      <a:r>
                        <a:rPr lang="en-US" sz="1000" b="0" i="0" u="none" strike="noStrike" dirty="0">
                          <a:solidFill>
                            <a:srgbClr val="000000"/>
                          </a:solidFill>
                          <a:effectLst/>
                          <a:latin typeface="Calibri" panose="020F0502020204030204" pitchFamily="34" charset="0"/>
                        </a:rPr>
                        <a:t>27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metal4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74;0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1.45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105.19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3.89E-03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-1.50E-07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236286"/>
                  </a:ext>
                </a:extLst>
              </a:tr>
              <a:tr h="181315">
                <a:tc>
                  <a:txBody>
                    <a:bodyPr/>
                    <a:lstStyle/>
                    <a:p>
                      <a:pPr algn="ctr" fontAlgn="b"/>
                      <a:r>
                        <a:rPr lang="en-US" sz="1000" b="0" i="0" u="none" strike="noStrike">
                          <a:solidFill>
                            <a:srgbClr val="000000"/>
                          </a:solidFill>
                          <a:effectLst/>
                          <a:latin typeface="Calibri" panose="020F0502020204030204" pitchFamily="34" charset="0"/>
                        </a:rPr>
                        <a:t>28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metal3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33;40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103.565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3.63E-03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-1.39E-06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5695862"/>
                  </a:ext>
                </a:extLst>
              </a:tr>
              <a:tr h="181315">
                <a:tc>
                  <a:txBody>
                    <a:bodyPr/>
                    <a:lstStyle/>
                    <a:p>
                      <a:pPr algn="ctr" fontAlgn="b"/>
                      <a:r>
                        <a:rPr lang="en-US" sz="1000" b="0" i="0" u="none" strike="noStrike">
                          <a:solidFill>
                            <a:srgbClr val="000000"/>
                          </a:solidFill>
                          <a:effectLst/>
                          <a:latin typeface="Calibri" panose="020F0502020204030204" pitchFamily="34" charset="0"/>
                        </a:rPr>
                        <a:t>29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32;40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102.12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3.63E-03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-1.39E-06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104433"/>
                  </a:ext>
                </a:extLst>
              </a:tr>
              <a:tr h="181315">
                <a:tc>
                  <a:txBody>
                    <a:bodyPr/>
                    <a:lstStyle/>
                    <a:p>
                      <a:pPr algn="ctr" fontAlgn="b"/>
                      <a:r>
                        <a:rPr lang="en-US" sz="1000" b="0" i="0" u="none" strike="noStrike" dirty="0">
                          <a:solidFill>
                            <a:srgbClr val="000000"/>
                          </a:solidFill>
                          <a:effectLst/>
                          <a:latin typeface="Calibri" panose="020F0502020204030204" pitchFamily="34" charset="0"/>
                        </a:rPr>
                        <a:t>30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ctm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101.793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1078812"/>
                  </a:ext>
                </a:extLst>
              </a:tr>
              <a:tr h="181315">
                <a:tc>
                  <a:txBody>
                    <a:bodyPr/>
                    <a:lstStyle/>
                    <a:p>
                      <a:pPr algn="ctr" fontAlgn="b"/>
                      <a:r>
                        <a:rPr lang="en-US" sz="1000" b="0" i="0" u="none" strike="noStrike">
                          <a:solidFill>
                            <a:srgbClr val="000000"/>
                          </a:solidFill>
                          <a:effectLst/>
                          <a:latin typeface="Calibri" panose="020F0502020204030204" pitchFamily="34" charset="0"/>
                        </a:rPr>
                        <a:t>31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cbm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101.575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291800"/>
                  </a:ext>
                </a:extLst>
              </a:tr>
              <a:tr h="181315">
                <a:tc>
                  <a:txBody>
                    <a:bodyPr/>
                    <a:lstStyle/>
                    <a:p>
                      <a:pPr algn="ctr" fontAlgn="b"/>
                      <a:r>
                        <a:rPr lang="en-US" sz="1000" b="0" i="0" u="none" strike="noStrike">
                          <a:solidFill>
                            <a:srgbClr val="000000"/>
                          </a:solidFill>
                          <a:effectLst/>
                          <a:latin typeface="Calibri" panose="020F0502020204030204" pitchFamily="34" charset="0"/>
                        </a:rPr>
                        <a:t>32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31;40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100.675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3.63E-03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-1.39E-06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7848827"/>
                  </a:ext>
                </a:extLst>
              </a:tr>
              <a:tr h="181315">
                <a:tc>
                  <a:txBody>
                    <a:bodyPr/>
                    <a:lstStyle/>
                    <a:p>
                      <a:pPr algn="ctr" fontAlgn="b"/>
                      <a:r>
                        <a:rPr lang="en-US" sz="1000" b="0" i="0" u="none" strike="noStrike">
                          <a:solidFill>
                            <a:srgbClr val="000000"/>
                          </a:solidFill>
                          <a:effectLst/>
                          <a:latin typeface="Calibri" panose="020F0502020204030204" pitchFamily="34" charset="0"/>
                        </a:rPr>
                        <a:t>33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mb1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31;100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-0.801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4600202"/>
                  </a:ext>
                </a:extLst>
              </a:tr>
              <a:tr h="181315">
                <a:tc>
                  <a:txBody>
                    <a:bodyPr/>
                    <a:lstStyle/>
                    <a:p>
                      <a:pPr algn="ctr" fontAlgn="b"/>
                      <a:r>
                        <a:rPr lang="en-US" sz="1000" b="0" i="0" u="none" strike="noStrike" dirty="0">
                          <a:solidFill>
                            <a:srgbClr val="000000"/>
                          </a:solidFill>
                          <a:effectLst/>
                          <a:latin typeface="Calibri" panose="020F0502020204030204" pitchFamily="34" charset="0"/>
                        </a:rPr>
                        <a:t>34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ubmb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C</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170;100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125;100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-3.201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25.00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323749"/>
                  </a:ext>
                </a:extLst>
              </a:tr>
              <a:tr h="181315">
                <a:tc>
                  <a:txBody>
                    <a:bodyPr/>
                    <a:lstStyle/>
                    <a:p>
                      <a:pPr algn="ctr" fontAlgn="b"/>
                      <a:r>
                        <a:rPr lang="en-US" sz="1000" b="0" i="0" u="none" strike="noStrike" dirty="0">
                          <a:solidFill>
                            <a:srgbClr val="000000"/>
                          </a:solidFill>
                          <a:effectLst/>
                          <a:latin typeface="Calibri" panose="020F0502020204030204" pitchFamily="34" charset="0"/>
                        </a:rPr>
                        <a:t>36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via4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86;0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metal4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ubump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626986"/>
                  </a:ext>
                </a:extLst>
              </a:tr>
              <a:tr h="181315">
                <a:tc>
                  <a:txBody>
                    <a:bodyPr/>
                    <a:lstStyle/>
                    <a:p>
                      <a:pPr algn="ctr" fontAlgn="b"/>
                      <a:r>
                        <a:rPr lang="en-US" sz="1000" b="0" i="0" u="none" strike="noStrike">
                          <a:solidFill>
                            <a:srgbClr val="000000"/>
                          </a:solidFill>
                          <a:effectLst/>
                          <a:latin typeface="Calibri" panose="020F0502020204030204" pitchFamily="34" charset="0"/>
                        </a:rPr>
                        <a:t>37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via3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85;0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metal3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metal4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885602"/>
                  </a:ext>
                </a:extLst>
              </a:tr>
              <a:tr h="181315">
                <a:tc>
                  <a:txBody>
                    <a:bodyPr/>
                    <a:lstStyle/>
                    <a:p>
                      <a:pPr algn="ctr" fontAlgn="b"/>
                      <a:r>
                        <a:rPr lang="en-US" sz="1000" b="0" i="0" u="none" strike="noStrike" dirty="0">
                          <a:solidFill>
                            <a:srgbClr val="000000"/>
                          </a:solidFill>
                          <a:effectLst/>
                          <a:latin typeface="Calibri" panose="020F0502020204030204" pitchFamily="34" charset="0"/>
                        </a:rPr>
                        <a:t>38</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via2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52;40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metal3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3.63E-03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-1.39E-06</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324560"/>
                  </a:ext>
                </a:extLst>
              </a:tr>
              <a:tr h="181315">
                <a:tc>
                  <a:txBody>
                    <a:bodyPr/>
                    <a:lstStyle/>
                    <a:p>
                      <a:pPr algn="ctr" fontAlgn="b"/>
                      <a:r>
                        <a:rPr lang="en-US" sz="1000" b="0" i="0" u="none" strike="noStrike">
                          <a:solidFill>
                            <a:srgbClr val="000000"/>
                          </a:solidFill>
                          <a:effectLst/>
                          <a:latin typeface="Calibri" panose="020F0502020204030204" pitchFamily="34" charset="0"/>
                        </a:rPr>
                        <a:t>39</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ctm_via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ctm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092754"/>
                  </a:ext>
                </a:extLst>
              </a:tr>
              <a:tr h="181315">
                <a:tc>
                  <a:txBody>
                    <a:bodyPr/>
                    <a:lstStyle/>
                    <a:p>
                      <a:pPr algn="ctr" fontAlgn="b"/>
                      <a:r>
                        <a:rPr lang="en-US" sz="1000" b="0" i="0" u="none" strike="noStrike" dirty="0">
                          <a:solidFill>
                            <a:srgbClr val="000000"/>
                          </a:solidFill>
                          <a:effectLst/>
                          <a:latin typeface="Calibri" panose="020F0502020204030204" pitchFamily="34" charset="0"/>
                        </a:rPr>
                        <a:t>40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cbm_via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cbm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0.00E+00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8939159"/>
                  </a:ext>
                </a:extLst>
              </a:tr>
              <a:tr h="181315">
                <a:tc>
                  <a:txBody>
                    <a:bodyPr/>
                    <a:lstStyle/>
                    <a:p>
                      <a:pPr algn="ctr" fontAlgn="b"/>
                      <a:r>
                        <a:rPr lang="en-US" sz="1000" b="0" i="0" u="none" strike="noStrike">
                          <a:solidFill>
                            <a:srgbClr val="000000"/>
                          </a:solidFill>
                          <a:effectLst/>
                          <a:latin typeface="Calibri" panose="020F0502020204030204" pitchFamily="34" charset="0"/>
                        </a:rPr>
                        <a:t>41</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via1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51;40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metal2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8211997"/>
                  </a:ext>
                </a:extLst>
              </a:tr>
              <a:tr h="181315">
                <a:tc>
                  <a:txBody>
                    <a:bodyPr/>
                    <a:lstStyle/>
                    <a:p>
                      <a:pPr algn="ctr" fontAlgn="b"/>
                      <a:r>
                        <a:rPr lang="en-US" sz="1000" b="0" i="0" u="none" strike="noStrike">
                          <a:solidFill>
                            <a:srgbClr val="000000"/>
                          </a:solidFill>
                          <a:effectLst/>
                          <a:latin typeface="Calibri" panose="020F0502020204030204" pitchFamily="34" charset="0"/>
                        </a:rPr>
                        <a:t>42</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tsv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251;0 86;0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mb1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metal1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070236"/>
                  </a:ext>
                </a:extLst>
              </a:tr>
              <a:tr h="181315">
                <a:tc>
                  <a:txBody>
                    <a:bodyPr/>
                    <a:lstStyle/>
                    <a:p>
                      <a:pPr algn="ctr" fontAlgn="b"/>
                      <a:r>
                        <a:rPr lang="en-US" sz="1000" b="0" i="0" u="none" strike="noStrike" dirty="0">
                          <a:solidFill>
                            <a:srgbClr val="000000"/>
                          </a:solidFill>
                          <a:effectLst/>
                          <a:latin typeface="Calibri" panose="020F0502020204030204" pitchFamily="34" charset="0"/>
                        </a:rPr>
                        <a:t>43</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pmb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V</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5;100</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ubmb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mb1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5.80E+07</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684825"/>
                  </a:ext>
                </a:extLst>
              </a:tr>
              <a:tr h="181315">
                <a:tc>
                  <a:txBody>
                    <a:bodyPr/>
                    <a:lstStyle/>
                    <a:p>
                      <a:pPr algn="ctr" fontAlgn="b"/>
                      <a:r>
                        <a:rPr lang="en-US" sz="1000" b="0" i="0" u="none" strike="noStrike" dirty="0">
                          <a:solidFill>
                            <a:srgbClr val="000000"/>
                          </a:solidFill>
                          <a:effectLst/>
                          <a:latin typeface="Calibri" panose="020F0502020204030204" pitchFamily="34" charset="0"/>
                        </a:rPr>
                        <a:t>44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tsv      </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I</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0.15</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a:t>
                      </a: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8887" marR="8887" marT="888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596174"/>
                  </a:ext>
                </a:extLst>
              </a:tr>
            </a:tbl>
          </a:graphicData>
        </a:graphic>
      </p:graphicFrame>
      <p:sp>
        <p:nvSpPr>
          <p:cNvPr id="8" name="TextBox 7">
            <a:extLst>
              <a:ext uri="{FF2B5EF4-FFF2-40B4-BE49-F238E27FC236}">
                <a16:creationId xmlns:a16="http://schemas.microsoft.com/office/drawing/2014/main" id="{1C6613AA-7A9A-43F7-8726-62F3D6472F3B}"/>
              </a:ext>
            </a:extLst>
          </p:cNvPr>
          <p:cNvSpPr txBox="1"/>
          <p:nvPr/>
        </p:nvSpPr>
        <p:spPr>
          <a:xfrm>
            <a:off x="570392" y="5980794"/>
            <a:ext cx="6094520" cy="307777"/>
          </a:xfrm>
          <a:prstGeom prst="rect">
            <a:avLst/>
          </a:prstGeom>
          <a:noFill/>
        </p:spPr>
        <p:txBody>
          <a:bodyPr wrap="square">
            <a:spAutoFit/>
          </a:bodyPr>
          <a:lstStyle/>
          <a:p>
            <a:r>
              <a:rPr lang="en-US" sz="1400" dirty="0"/>
              <a:t>CSVTech_overlapping_template.csv is </a:t>
            </a:r>
            <a:r>
              <a:rPr lang="en-US" altLang="zh-CN" sz="1400" dirty="0"/>
              <a:t>in</a:t>
            </a:r>
            <a:r>
              <a:rPr lang="zh-CN" altLang="en-US" sz="1400" dirty="0"/>
              <a:t> </a:t>
            </a:r>
            <a:r>
              <a:rPr lang="en-US" altLang="zh-CN" sz="1400" dirty="0"/>
              <a:t>the</a:t>
            </a:r>
            <a:r>
              <a:rPr lang="zh-CN" altLang="en-US" sz="1400" dirty="0"/>
              <a:t> </a:t>
            </a:r>
            <a:r>
              <a:rPr lang="en-US" altLang="zh-CN" sz="1400" dirty="0"/>
              <a:t>folder</a:t>
            </a:r>
            <a:r>
              <a:rPr lang="zh-CN" altLang="en-US" sz="1400" dirty="0"/>
              <a:t> </a:t>
            </a:r>
            <a:r>
              <a:rPr lang="en-US" altLang="zh-CN" sz="1400" dirty="0"/>
              <a:t>of</a:t>
            </a:r>
            <a:r>
              <a:rPr lang="zh-CN" altLang="en-US" sz="1400" dirty="0"/>
              <a:t> </a:t>
            </a:r>
            <a:r>
              <a:rPr lang="en-US" altLang="zh-CN" sz="1400" dirty="0"/>
              <a:t>the</a:t>
            </a:r>
            <a:r>
              <a:rPr lang="zh-CN" altLang="en-US" sz="1400" dirty="0"/>
              <a:t> </a:t>
            </a:r>
            <a:r>
              <a:rPr lang="en-US" altLang="zh-CN" sz="1400" dirty="0"/>
              <a:t>toolkit.</a:t>
            </a:r>
            <a:endParaRPr lang="en-US" sz="1400" dirty="0"/>
          </a:p>
        </p:txBody>
      </p:sp>
    </p:spTree>
    <p:extLst>
      <p:ext uri="{BB962C8B-B14F-4D97-AF65-F5344CB8AC3E}">
        <p14:creationId xmlns:p14="http://schemas.microsoft.com/office/powerpoint/2010/main" val="3122908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8D9A-0CDB-404D-B251-A8CDE6E5AEE3}"/>
              </a:ext>
            </a:extLst>
          </p:cNvPr>
          <p:cNvSpPr>
            <a:spLocks noGrp="1"/>
          </p:cNvSpPr>
          <p:nvPr>
            <p:ph type="title"/>
          </p:nvPr>
        </p:nvSpPr>
        <p:spPr/>
        <p:txBody>
          <a:bodyPr/>
          <a:lstStyle/>
          <a:p>
            <a:r>
              <a:rPr lang="en-US" altLang="zh-CN" sz="2800" dirty="0"/>
              <a:t>Column Definition - CSV Tech overlapping template</a:t>
            </a:r>
            <a:endParaRPr lang="en-US" dirty="0"/>
          </a:p>
        </p:txBody>
      </p:sp>
      <p:sp>
        <p:nvSpPr>
          <p:cNvPr id="3" name="Text Placeholder 2">
            <a:extLst>
              <a:ext uri="{FF2B5EF4-FFF2-40B4-BE49-F238E27FC236}">
                <a16:creationId xmlns:a16="http://schemas.microsoft.com/office/drawing/2014/main" id="{89012B00-53CA-4645-B1D8-6F5BBAF777F2}"/>
              </a:ext>
            </a:extLst>
          </p:cNvPr>
          <p:cNvSpPr>
            <a:spLocks noGrp="1"/>
          </p:cNvSpPr>
          <p:nvPr>
            <p:ph type="body" sz="quarter" idx="13"/>
          </p:nvPr>
        </p:nvSpPr>
        <p:spPr>
          <a:xfrm>
            <a:off x="609599" y="932154"/>
            <a:ext cx="11144436" cy="5353236"/>
          </a:xfrm>
        </p:spPr>
        <p:txBody>
          <a:bodyPr>
            <a:normAutofit fontScale="92500" lnSpcReduction="10000"/>
          </a:bodyPr>
          <a:lstStyle/>
          <a:p>
            <a:pPr marL="342900" indent="-342900">
              <a:buFont typeface="+mj-lt"/>
              <a:buAutoNum type="arabicPeriod"/>
            </a:pPr>
            <a:r>
              <a:rPr lang="en-US" sz="1800" b="1" dirty="0" err="1"/>
              <a:t>LayerName</a:t>
            </a:r>
            <a:r>
              <a:rPr lang="en-US" sz="1800" dirty="0"/>
              <a:t> is the names will be </a:t>
            </a:r>
            <a:r>
              <a:rPr lang="en-US" sz="1800" dirty="0" err="1"/>
              <a:t>uesd</a:t>
            </a:r>
            <a:r>
              <a:rPr lang="en-US" sz="1800" dirty="0"/>
              <a:t> in 3D Layout stackup, should be present.</a:t>
            </a:r>
          </a:p>
          <a:p>
            <a:pPr marL="342900" indent="-342900">
              <a:buFont typeface="+mj-lt"/>
              <a:buAutoNum type="arabicPeriod"/>
            </a:pPr>
            <a:r>
              <a:rPr lang="en-US" sz="1800" b="1" dirty="0"/>
              <a:t>Type</a:t>
            </a:r>
            <a:r>
              <a:rPr lang="en-US" sz="1800" dirty="0"/>
              <a:t>, C : Conductor/Metal layer,  V : Via layer, D : Dielectric layer, I : Insulating layer</a:t>
            </a:r>
          </a:p>
          <a:p>
            <a:pPr marL="576263" lvl="1" indent="-342900">
              <a:buFont typeface="Arial" panose="020B0604020202020204" pitchFamily="34" charset="0"/>
              <a:buChar char="•"/>
            </a:pPr>
            <a:r>
              <a:rPr lang="en-US" sz="1600" dirty="0"/>
              <a:t>Via Group and </a:t>
            </a:r>
            <a:r>
              <a:rPr lang="en-US" sz="1600" dirty="0" err="1"/>
              <a:t>SnapViaGroups</a:t>
            </a:r>
            <a:r>
              <a:rPr lang="en-US" sz="1600" dirty="0"/>
              <a:t> will be implemented on all Via layers.</a:t>
            </a:r>
          </a:p>
          <a:p>
            <a:pPr marL="576263" lvl="1" indent="-342900">
              <a:buFont typeface="Arial" panose="020B0604020202020204" pitchFamily="34" charset="0"/>
              <a:buChar char="•"/>
            </a:pPr>
            <a:r>
              <a:rPr lang="en-US" sz="1600" dirty="0"/>
              <a:t>Insulating layer is designed to define TSV insulation thickness, it must have a </a:t>
            </a:r>
            <a:r>
              <a:rPr lang="en-US" sz="1600" dirty="0" err="1"/>
              <a:t>LayerName</a:t>
            </a:r>
            <a:r>
              <a:rPr lang="en-US" sz="1600" dirty="0"/>
              <a:t> that have defined in Via Layers, or will be ignore</a:t>
            </a:r>
            <a:endParaRPr lang="en-US" sz="1400" dirty="0"/>
          </a:p>
          <a:p>
            <a:pPr marL="342900" indent="-342900">
              <a:buFont typeface="+mj-lt"/>
              <a:buAutoNum type="arabicPeriod"/>
            </a:pPr>
            <a:r>
              <a:rPr lang="en-US" sz="1800" b="1" dirty="0" err="1"/>
              <a:t>LayerMap</a:t>
            </a:r>
            <a:r>
              <a:rPr lang="en-US" sz="1800" dirty="0"/>
              <a:t> indicates the layer mapping in GDS file. </a:t>
            </a:r>
          </a:p>
          <a:p>
            <a:pPr marL="576263" lvl="1" indent="-342900">
              <a:buFont typeface="Arial" panose="020B0604020202020204" pitchFamily="34" charset="0"/>
              <a:buChar char="•"/>
            </a:pPr>
            <a:r>
              <a:rPr lang="en-US" sz="1400" dirty="0"/>
              <a:t>Conductor/Metal and Via layer must have </a:t>
            </a:r>
            <a:r>
              <a:rPr lang="en-US" sz="1400" dirty="0" err="1"/>
              <a:t>LayerMap</a:t>
            </a:r>
            <a:r>
              <a:rPr lang="en-US" sz="1400" dirty="0"/>
              <a:t> value or will be ignore.</a:t>
            </a:r>
          </a:p>
          <a:p>
            <a:pPr marL="576263" lvl="1" indent="-342900">
              <a:buFont typeface="Arial" panose="020B0604020202020204" pitchFamily="34" charset="0"/>
              <a:buChar char="•"/>
            </a:pPr>
            <a:r>
              <a:rPr lang="en-US" sz="1400" dirty="0"/>
              <a:t>Multiple </a:t>
            </a:r>
            <a:r>
              <a:rPr lang="en-US" sz="1400" dirty="0" err="1"/>
              <a:t>layermap</a:t>
            </a:r>
            <a:r>
              <a:rPr lang="en-US" sz="1400" dirty="0"/>
              <a:t> Mapping could set to one layer separated with space, e.g. 86;0 85;0</a:t>
            </a:r>
          </a:p>
          <a:p>
            <a:pPr marL="342900" indent="-342900">
              <a:buFont typeface="+mj-lt"/>
              <a:buAutoNum type="arabicPeriod"/>
            </a:pPr>
            <a:r>
              <a:rPr lang="en-US" sz="1800" b="1" dirty="0" err="1"/>
              <a:t>TextLayerMap</a:t>
            </a:r>
            <a:r>
              <a:rPr lang="en-US" sz="1800" dirty="0"/>
              <a:t> indicates which layer used to extract net list in GDS, </a:t>
            </a:r>
          </a:p>
          <a:p>
            <a:pPr marL="576263" lvl="1" indent="-342900">
              <a:buFont typeface="Arial" panose="020B0604020202020204" pitchFamily="34" charset="0"/>
              <a:buChar char="•"/>
            </a:pPr>
            <a:r>
              <a:rPr lang="en-US" sz="1400" dirty="0"/>
              <a:t>the </a:t>
            </a:r>
            <a:r>
              <a:rPr lang="en-US" sz="1400" dirty="0" err="1"/>
              <a:t>layermap</a:t>
            </a:r>
            <a:r>
              <a:rPr lang="en-US" sz="1400" dirty="0"/>
              <a:t> in GDS should have net information.</a:t>
            </a:r>
          </a:p>
          <a:p>
            <a:pPr marL="342900" indent="-342900">
              <a:buFont typeface="+mj-lt"/>
              <a:buAutoNum type="arabicPeriod"/>
            </a:pPr>
            <a:r>
              <a:rPr lang="en-US" sz="1800" b="1" dirty="0"/>
              <a:t>Thickness</a:t>
            </a:r>
            <a:r>
              <a:rPr lang="en-US" sz="1800" dirty="0"/>
              <a:t> is set for Dielectrics/ Metals/Vias layer thickness, the default unit is um.</a:t>
            </a:r>
          </a:p>
          <a:p>
            <a:pPr marL="342900" indent="-342900">
              <a:buFont typeface="+mj-lt"/>
              <a:buAutoNum type="arabicPeriod"/>
            </a:pPr>
            <a:r>
              <a:rPr lang="en-US" sz="1800" b="1" dirty="0"/>
              <a:t>Height</a:t>
            </a:r>
            <a:r>
              <a:rPr lang="en-US" sz="1800" dirty="0"/>
              <a:t> indicates position of the layer in stackup</a:t>
            </a:r>
          </a:p>
          <a:p>
            <a:pPr marL="576263" lvl="1" indent="-342900">
              <a:buFont typeface="Arial" panose="020B0604020202020204" pitchFamily="34" charset="0"/>
              <a:buChar char="•"/>
            </a:pPr>
            <a:r>
              <a:rPr lang="en-US" sz="1400" dirty="0"/>
              <a:t>All Height define in the lower of the layer, dielectrics Layers or Metal/Vias layers will be reordered by Height value, respectively.</a:t>
            </a:r>
          </a:p>
          <a:p>
            <a:pPr marL="576263" lvl="1" indent="-342900">
              <a:buFont typeface="Arial" panose="020B0604020202020204" pitchFamily="34" charset="0"/>
              <a:buChar char="•"/>
            </a:pPr>
            <a:r>
              <a:rPr lang="en-US" sz="1400" dirty="0"/>
              <a:t>If dielectrics Height not give, the height will be obtained by accumulating the thickness of dielectrics layer (invert order)</a:t>
            </a:r>
          </a:p>
          <a:p>
            <a:pPr marL="576263" lvl="1" indent="-342900">
              <a:buFont typeface="Arial" panose="020B0604020202020204" pitchFamily="34" charset="0"/>
              <a:buChar char="•"/>
            </a:pPr>
            <a:r>
              <a:rPr lang="en-US" sz="1400" dirty="0"/>
              <a:t>If Metal and Vias Height not give, the height will be obtained by accumulating the thickness of Metal and Vias layer (invert order)</a:t>
            </a:r>
          </a:p>
          <a:p>
            <a:pPr marL="576263" lvl="1" indent="-342900">
              <a:buFont typeface="Arial" panose="020B0604020202020204" pitchFamily="34" charset="0"/>
              <a:buChar char="•"/>
            </a:pPr>
            <a:r>
              <a:rPr lang="en-US" sz="1400" dirty="0"/>
              <a:t>The last dielectric layer is the origin, all height (D/C/V) value refer to this value, negative value is accepted.</a:t>
            </a:r>
            <a:endParaRPr lang="en-US" sz="1800" dirty="0"/>
          </a:p>
        </p:txBody>
      </p:sp>
    </p:spTree>
    <p:extLst>
      <p:ext uri="{BB962C8B-B14F-4D97-AF65-F5344CB8AC3E}">
        <p14:creationId xmlns:p14="http://schemas.microsoft.com/office/powerpoint/2010/main" val="1099746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8D9A-0CDB-404D-B251-A8CDE6E5AEE3}"/>
              </a:ext>
            </a:extLst>
          </p:cNvPr>
          <p:cNvSpPr>
            <a:spLocks noGrp="1"/>
          </p:cNvSpPr>
          <p:nvPr>
            <p:ph type="title"/>
          </p:nvPr>
        </p:nvSpPr>
        <p:spPr/>
        <p:txBody>
          <a:bodyPr/>
          <a:lstStyle/>
          <a:p>
            <a:r>
              <a:rPr lang="en-US" altLang="zh-CN" sz="2800" dirty="0"/>
              <a:t>Column Definition - CSV Tech overlapping template</a:t>
            </a:r>
            <a:endParaRPr lang="en-US" dirty="0"/>
          </a:p>
        </p:txBody>
      </p:sp>
      <p:sp>
        <p:nvSpPr>
          <p:cNvPr id="3" name="Text Placeholder 2">
            <a:extLst>
              <a:ext uri="{FF2B5EF4-FFF2-40B4-BE49-F238E27FC236}">
                <a16:creationId xmlns:a16="http://schemas.microsoft.com/office/drawing/2014/main" id="{89012B00-53CA-4645-B1D8-6F5BBAF777F2}"/>
              </a:ext>
            </a:extLst>
          </p:cNvPr>
          <p:cNvSpPr>
            <a:spLocks noGrp="1"/>
          </p:cNvSpPr>
          <p:nvPr>
            <p:ph type="body" sz="quarter" idx="13"/>
          </p:nvPr>
        </p:nvSpPr>
        <p:spPr/>
        <p:txBody>
          <a:bodyPr>
            <a:normAutofit/>
          </a:bodyPr>
          <a:lstStyle/>
          <a:p>
            <a:pPr marL="342900" indent="-342900">
              <a:buFont typeface="+mj-lt"/>
              <a:buAutoNum type="arabicPeriod" startAt="7"/>
            </a:pPr>
            <a:r>
              <a:rPr lang="en-US" sz="1800" b="1" i="0" u="none" strike="noStrike" dirty="0" err="1">
                <a:solidFill>
                  <a:srgbClr val="000000"/>
                </a:solidFill>
                <a:effectLst/>
                <a:latin typeface="+mn-lt"/>
              </a:rPr>
              <a:t>LowerLayer</a:t>
            </a:r>
            <a:r>
              <a:rPr lang="en-US" sz="1400" b="1" i="0" u="none" strike="noStrike" dirty="0">
                <a:solidFill>
                  <a:srgbClr val="000000"/>
                </a:solidFill>
                <a:effectLst/>
                <a:latin typeface="+mn-lt"/>
              </a:rPr>
              <a:t>, </a:t>
            </a:r>
            <a:r>
              <a:rPr lang="en-US" sz="1800" b="1" i="0" u="none" strike="noStrike" dirty="0" err="1">
                <a:solidFill>
                  <a:srgbClr val="000000"/>
                </a:solidFill>
                <a:effectLst/>
                <a:latin typeface="+mn-lt"/>
              </a:rPr>
              <a:t>UpperLayer</a:t>
            </a:r>
            <a:r>
              <a:rPr lang="en-US" sz="1800" b="1" i="0" u="none" strike="noStrike" dirty="0">
                <a:solidFill>
                  <a:srgbClr val="000000"/>
                </a:solidFill>
                <a:effectLst/>
                <a:latin typeface="+mn-lt"/>
              </a:rPr>
              <a:t> </a:t>
            </a:r>
            <a:r>
              <a:rPr lang="en-US" sz="1800" b="0" i="0" u="none" strike="noStrike" dirty="0">
                <a:solidFill>
                  <a:srgbClr val="000000"/>
                </a:solidFill>
                <a:effectLst/>
                <a:latin typeface="+mn-lt"/>
              </a:rPr>
              <a:t>defined the start and end layer of </a:t>
            </a:r>
            <a:r>
              <a:rPr lang="en-US" sz="1800" dirty="0">
                <a:solidFill>
                  <a:srgbClr val="000000"/>
                </a:solidFill>
                <a:latin typeface="+mn-lt"/>
              </a:rPr>
              <a:t>via layer</a:t>
            </a:r>
          </a:p>
          <a:p>
            <a:pPr marL="576263" lvl="1" indent="-342900">
              <a:buFont typeface="Arial" panose="020B0604020202020204" pitchFamily="34" charset="0"/>
              <a:buChar char="•"/>
            </a:pPr>
            <a:r>
              <a:rPr lang="en-US" sz="1400" dirty="0">
                <a:latin typeface="+mn-lt"/>
              </a:rPr>
              <a:t>If </a:t>
            </a:r>
            <a:r>
              <a:rPr lang="en-US" sz="1400" dirty="0" err="1">
                <a:latin typeface="+mn-lt"/>
              </a:rPr>
              <a:t>LowerLayer</a:t>
            </a:r>
            <a:r>
              <a:rPr lang="en-US" sz="1400" dirty="0">
                <a:latin typeface="+mn-lt"/>
              </a:rPr>
              <a:t>, </a:t>
            </a:r>
            <a:r>
              <a:rPr lang="en-US" sz="1400" dirty="0" err="1">
                <a:latin typeface="+mn-lt"/>
              </a:rPr>
              <a:t>UpperLayer</a:t>
            </a:r>
            <a:r>
              <a:rPr lang="en-US" sz="1400" dirty="0">
                <a:latin typeface="+mn-lt"/>
              </a:rPr>
              <a:t>  not give, the adjacent layers will set to </a:t>
            </a:r>
            <a:r>
              <a:rPr lang="en-US" sz="1400" dirty="0" err="1">
                <a:latin typeface="+mn-lt"/>
              </a:rPr>
              <a:t>LowerLayer</a:t>
            </a:r>
            <a:r>
              <a:rPr lang="en-US" sz="1400" dirty="0">
                <a:latin typeface="+mn-lt"/>
              </a:rPr>
              <a:t>, </a:t>
            </a:r>
            <a:r>
              <a:rPr lang="en-US" sz="1400" dirty="0" err="1">
                <a:latin typeface="+mn-lt"/>
              </a:rPr>
              <a:t>UpperLayer</a:t>
            </a:r>
            <a:endParaRPr lang="en-US" sz="1400" dirty="0">
              <a:latin typeface="+mn-lt"/>
            </a:endParaRPr>
          </a:p>
          <a:p>
            <a:pPr marL="576263" lvl="1" indent="-342900">
              <a:buFont typeface="Arial" panose="020B0604020202020204" pitchFamily="34" charset="0"/>
              <a:buChar char="•"/>
            </a:pPr>
            <a:r>
              <a:rPr lang="en-US" sz="1400" dirty="0" err="1">
                <a:latin typeface="+mn-lt"/>
              </a:rPr>
              <a:t>LowerLayer</a:t>
            </a:r>
            <a:r>
              <a:rPr lang="en-US" sz="1400" dirty="0">
                <a:latin typeface="+mn-lt"/>
              </a:rPr>
              <a:t>, </a:t>
            </a:r>
            <a:r>
              <a:rPr lang="en-US" sz="1400" dirty="0" err="1">
                <a:latin typeface="+mn-lt"/>
              </a:rPr>
              <a:t>UpperLayer</a:t>
            </a:r>
            <a:r>
              <a:rPr lang="en-US" sz="1400" dirty="0">
                <a:latin typeface="+mn-lt"/>
              </a:rPr>
              <a:t> determines the thickness of the via layer, which have higher priority the via Thickness property</a:t>
            </a:r>
          </a:p>
          <a:p>
            <a:pPr marL="342900" indent="-342900">
              <a:buFont typeface="+mj-lt"/>
              <a:buAutoNum type="arabicPeriod" startAt="7"/>
            </a:pPr>
            <a:r>
              <a:rPr lang="en-US" sz="1800" b="1" dirty="0">
                <a:solidFill>
                  <a:srgbClr val="000000"/>
                </a:solidFill>
                <a:latin typeface="+mn-lt"/>
              </a:rPr>
              <a:t>DK,</a:t>
            </a:r>
            <a:r>
              <a:rPr lang="zh-CN" altLang="en-US" sz="1800" b="1" dirty="0">
                <a:solidFill>
                  <a:srgbClr val="000000"/>
                </a:solidFill>
                <a:latin typeface="+mn-lt"/>
              </a:rPr>
              <a:t> </a:t>
            </a:r>
            <a:r>
              <a:rPr lang="en-US" sz="1800" b="1" dirty="0">
                <a:solidFill>
                  <a:srgbClr val="000000"/>
                </a:solidFill>
                <a:latin typeface="+mn-lt"/>
              </a:rPr>
              <a:t>DF, </a:t>
            </a:r>
            <a:r>
              <a:rPr lang="en-US" sz="1800" b="1" dirty="0">
                <a:latin typeface="+mn-lt"/>
              </a:rPr>
              <a:t>Cond</a:t>
            </a:r>
            <a:r>
              <a:rPr lang="en-US" sz="1800" dirty="0">
                <a:latin typeface="+mn-lt"/>
              </a:rPr>
              <a:t> is used to set Material properties of the layers</a:t>
            </a:r>
          </a:p>
          <a:p>
            <a:pPr marL="342900" indent="-342900">
              <a:buFont typeface="+mj-lt"/>
              <a:buAutoNum type="arabicPeriod" startAt="7"/>
            </a:pPr>
            <a:r>
              <a:rPr lang="en-US" sz="1800" b="1" dirty="0">
                <a:solidFill>
                  <a:srgbClr val="000000"/>
                </a:solidFill>
                <a:latin typeface="+mn-lt"/>
              </a:rPr>
              <a:t>TC1, TC2</a:t>
            </a:r>
            <a:r>
              <a:rPr lang="en-US" sz="1800" b="1" i="0" u="none" strike="noStrike" dirty="0">
                <a:solidFill>
                  <a:srgbClr val="000000"/>
                </a:solidFill>
                <a:effectLst/>
                <a:latin typeface="+mn-lt"/>
              </a:rPr>
              <a:t>,</a:t>
            </a:r>
            <a:r>
              <a:rPr lang="en-US" sz="1400" b="1" dirty="0">
                <a:latin typeface="+mn-lt"/>
              </a:rPr>
              <a:t> </a:t>
            </a:r>
            <a:r>
              <a:rPr lang="en-US" sz="1800" b="1" i="0" u="none" strike="noStrike" dirty="0" err="1">
                <a:solidFill>
                  <a:srgbClr val="000000"/>
                </a:solidFill>
                <a:effectLst/>
                <a:latin typeface="+mn-lt"/>
              </a:rPr>
              <a:t>Tref</a:t>
            </a:r>
            <a:r>
              <a:rPr lang="en-US" sz="1800" b="1" i="0" u="none" strike="noStrike" dirty="0">
                <a:solidFill>
                  <a:srgbClr val="000000"/>
                </a:solidFill>
                <a:effectLst/>
                <a:latin typeface="+mn-lt"/>
              </a:rPr>
              <a:t> </a:t>
            </a:r>
            <a:r>
              <a:rPr lang="en-US" sz="1800" b="0" i="0" u="none" strike="noStrike" dirty="0">
                <a:solidFill>
                  <a:srgbClr val="000000"/>
                </a:solidFill>
                <a:effectLst/>
                <a:latin typeface="+mn-lt"/>
              </a:rPr>
              <a:t>is the temperature coefficient of conductivity, use for corner analysis</a:t>
            </a:r>
          </a:p>
          <a:p>
            <a:pPr marL="576263" lvl="1" indent="-342900">
              <a:buFont typeface="Arial" panose="020B0604020202020204" pitchFamily="34" charset="0"/>
              <a:buChar char="•"/>
            </a:pPr>
            <a:r>
              <a:rPr lang="en-US" sz="1400" dirty="0">
                <a:latin typeface="+mn-lt"/>
              </a:rPr>
              <a:t>temperature-dependent material (conductivity) will be used if check </a:t>
            </a:r>
            <a:r>
              <a:rPr lang="en-US" sz="1400" dirty="0" err="1">
                <a:latin typeface="+mn-lt"/>
              </a:rPr>
              <a:t>UseTemperatureDependMaterial</a:t>
            </a:r>
            <a:r>
              <a:rPr lang="en-US" sz="1400" dirty="0">
                <a:latin typeface="+mn-lt"/>
              </a:rPr>
              <a:t> option in GUI</a:t>
            </a:r>
          </a:p>
          <a:p>
            <a:pPr marL="576263" lvl="1" indent="-342900">
              <a:buFont typeface="Arial" panose="020B0604020202020204" pitchFamily="34" charset="0"/>
              <a:buChar char="•"/>
            </a:pPr>
            <a:r>
              <a:rPr lang="en-US" sz="1400" dirty="0">
                <a:latin typeface="+mn-lt"/>
              </a:rPr>
              <a:t>The formular is Cond/(1+(TC1*($Temp-</a:t>
            </a:r>
            <a:r>
              <a:rPr lang="en-US" sz="1400" dirty="0" err="1">
                <a:latin typeface="+mn-lt"/>
              </a:rPr>
              <a:t>Tref</a:t>
            </a:r>
            <a:r>
              <a:rPr lang="en-US" sz="1400" dirty="0">
                <a:latin typeface="+mn-lt"/>
              </a:rPr>
              <a:t>))+(TC2*($Temp-</a:t>
            </a:r>
            <a:r>
              <a:rPr lang="en-US" sz="1400" dirty="0" err="1">
                <a:latin typeface="+mn-lt"/>
              </a:rPr>
              <a:t>Tref</a:t>
            </a:r>
            <a:r>
              <a:rPr lang="en-US" sz="1400" dirty="0">
                <a:latin typeface="+mn-lt"/>
              </a:rPr>
              <a:t>)**2))</a:t>
            </a:r>
          </a:p>
          <a:p>
            <a:pPr marL="576263" lvl="1" indent="-342900">
              <a:buFont typeface="Arial" panose="020B0604020202020204" pitchFamily="34" charset="0"/>
              <a:buChar char="•"/>
            </a:pPr>
            <a:r>
              <a:rPr lang="en-US" sz="1400" dirty="0" err="1">
                <a:latin typeface="+mn-lt"/>
              </a:rPr>
              <a:t>Tref</a:t>
            </a:r>
            <a:r>
              <a:rPr lang="en-US" sz="1400" dirty="0">
                <a:latin typeface="+mn-lt"/>
              </a:rPr>
              <a:t> is the base temperature, which defines the current conductivity</a:t>
            </a:r>
          </a:p>
        </p:txBody>
      </p:sp>
    </p:spTree>
    <p:extLst>
      <p:ext uri="{BB962C8B-B14F-4D97-AF65-F5344CB8AC3E}">
        <p14:creationId xmlns:p14="http://schemas.microsoft.com/office/powerpoint/2010/main" val="2261291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6FECA98-A764-DFE4-B7E4-2F30F5712223}"/>
              </a:ext>
            </a:extLst>
          </p:cNvPr>
          <p:cNvGrpSpPr/>
          <p:nvPr/>
        </p:nvGrpSpPr>
        <p:grpSpPr>
          <a:xfrm>
            <a:off x="609601" y="626272"/>
            <a:ext cx="9124517" cy="5560682"/>
            <a:chOff x="609601" y="413837"/>
            <a:chExt cx="9124517" cy="5560682"/>
          </a:xfrm>
        </p:grpSpPr>
        <p:pic>
          <p:nvPicPr>
            <p:cNvPr id="4" name="Picture 3">
              <a:extLst>
                <a:ext uri="{FF2B5EF4-FFF2-40B4-BE49-F238E27FC236}">
                  <a16:creationId xmlns:a16="http://schemas.microsoft.com/office/drawing/2014/main" id="{01F5546B-0884-5E00-3DF6-379822644C7D}"/>
                </a:ext>
              </a:extLst>
            </p:cNvPr>
            <p:cNvPicPr>
              <a:picLocks noChangeAspect="1"/>
            </p:cNvPicPr>
            <p:nvPr/>
          </p:nvPicPr>
          <p:blipFill>
            <a:blip r:embed="rId2"/>
            <a:stretch>
              <a:fillRect/>
            </a:stretch>
          </p:blipFill>
          <p:spPr>
            <a:xfrm>
              <a:off x="609601" y="883481"/>
              <a:ext cx="9124517" cy="5091038"/>
            </a:xfrm>
            <a:prstGeom prst="rect">
              <a:avLst/>
            </a:prstGeom>
          </p:spPr>
        </p:pic>
        <p:pic>
          <p:nvPicPr>
            <p:cNvPr id="7" name="Picture 6">
              <a:extLst>
                <a:ext uri="{FF2B5EF4-FFF2-40B4-BE49-F238E27FC236}">
                  <a16:creationId xmlns:a16="http://schemas.microsoft.com/office/drawing/2014/main" id="{423B7028-1C09-ED45-2E4F-B869731463D1}"/>
                </a:ext>
              </a:extLst>
            </p:cNvPr>
            <p:cNvPicPr>
              <a:picLocks noChangeAspect="1"/>
            </p:cNvPicPr>
            <p:nvPr/>
          </p:nvPicPr>
          <p:blipFill>
            <a:blip r:embed="rId3"/>
            <a:stretch>
              <a:fillRect/>
            </a:stretch>
          </p:blipFill>
          <p:spPr>
            <a:xfrm>
              <a:off x="609601" y="413837"/>
              <a:ext cx="9124517" cy="469644"/>
            </a:xfrm>
            <a:prstGeom prst="rect">
              <a:avLst/>
            </a:prstGeom>
          </p:spPr>
        </p:pic>
      </p:grpSp>
      <p:sp>
        <p:nvSpPr>
          <p:cNvPr id="2" name="Title 1">
            <a:extLst>
              <a:ext uri="{FF2B5EF4-FFF2-40B4-BE49-F238E27FC236}">
                <a16:creationId xmlns:a16="http://schemas.microsoft.com/office/drawing/2014/main" id="{F8634983-E948-6A7C-4CE6-F911CA40B42E}"/>
              </a:ext>
            </a:extLst>
          </p:cNvPr>
          <p:cNvSpPr>
            <a:spLocks noGrp="1"/>
          </p:cNvSpPr>
          <p:nvPr>
            <p:ph type="title"/>
          </p:nvPr>
        </p:nvSpPr>
        <p:spPr/>
        <p:txBody>
          <a:bodyPr/>
          <a:lstStyle/>
          <a:p>
            <a:r>
              <a:rPr lang="en-US" dirty="0"/>
              <a:t>Step2: Add </a:t>
            </a:r>
            <a:r>
              <a:rPr lang="en-US" dirty="0" err="1"/>
              <a:t>LayerMap</a:t>
            </a:r>
            <a:endParaRPr lang="en-US" dirty="0"/>
          </a:p>
        </p:txBody>
      </p:sp>
      <p:sp>
        <p:nvSpPr>
          <p:cNvPr id="5" name="Rectangle 4">
            <a:extLst>
              <a:ext uri="{FF2B5EF4-FFF2-40B4-BE49-F238E27FC236}">
                <a16:creationId xmlns:a16="http://schemas.microsoft.com/office/drawing/2014/main" id="{EF8C7DDF-7A19-99B0-A417-4E858D23DF93}"/>
              </a:ext>
            </a:extLst>
          </p:cNvPr>
          <p:cNvSpPr/>
          <p:nvPr/>
        </p:nvSpPr>
        <p:spPr>
          <a:xfrm>
            <a:off x="2289970" y="1963118"/>
            <a:ext cx="1247557" cy="29317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26E30C3-F74C-19ED-880A-B2BFD1004A55}"/>
              </a:ext>
            </a:extLst>
          </p:cNvPr>
          <p:cNvSpPr txBox="1"/>
          <p:nvPr/>
        </p:nvSpPr>
        <p:spPr>
          <a:xfrm flipH="1">
            <a:off x="2693462" y="5762084"/>
            <a:ext cx="8002246" cy="307777"/>
          </a:xfrm>
          <a:prstGeom prst="rect">
            <a:avLst/>
          </a:prstGeom>
          <a:solidFill>
            <a:srgbClr val="FFFF00"/>
          </a:solidFill>
        </p:spPr>
        <p:txBody>
          <a:bodyPr wrap="square" rtlCol="0">
            <a:spAutoFit/>
          </a:bodyPr>
          <a:lstStyle/>
          <a:p>
            <a:r>
              <a:rPr lang="en-US" altLang="zh-CN" sz="1400" dirty="0"/>
              <a:t>Refer to GDS Import Wizard manual for more detail. (attached with the toolkit in </a:t>
            </a:r>
            <a:r>
              <a:rPr lang="en-US" altLang="zh-CN" sz="1400" dirty="0" err="1"/>
              <a:t>Github</a:t>
            </a:r>
            <a:r>
              <a:rPr lang="en-US" altLang="zh-CN" sz="1400" dirty="0"/>
              <a:t>.)  </a:t>
            </a:r>
            <a:endParaRPr lang="en-US" sz="1400" dirty="0"/>
          </a:p>
        </p:txBody>
      </p:sp>
      <p:sp>
        <p:nvSpPr>
          <p:cNvPr id="10" name="TextBox 9">
            <a:extLst>
              <a:ext uri="{FF2B5EF4-FFF2-40B4-BE49-F238E27FC236}">
                <a16:creationId xmlns:a16="http://schemas.microsoft.com/office/drawing/2014/main" id="{676EA88C-01DC-628F-FD07-E06B37A5B396}"/>
              </a:ext>
            </a:extLst>
          </p:cNvPr>
          <p:cNvSpPr txBox="1"/>
          <p:nvPr/>
        </p:nvSpPr>
        <p:spPr>
          <a:xfrm flipH="1">
            <a:off x="3995787" y="2255169"/>
            <a:ext cx="6930830" cy="1169551"/>
          </a:xfrm>
          <a:prstGeom prst="rect">
            <a:avLst/>
          </a:prstGeom>
          <a:solidFill>
            <a:srgbClr val="FFFF00"/>
          </a:solidFill>
        </p:spPr>
        <p:txBody>
          <a:bodyPr wrap="square" rtlCol="0">
            <a:spAutoFit/>
          </a:bodyPr>
          <a:lstStyle/>
          <a:p>
            <a:r>
              <a:rPr lang="en-US" altLang="zh-CN" sz="1400" dirty="0"/>
              <a:t>Add </a:t>
            </a:r>
            <a:r>
              <a:rPr lang="en-US" altLang="zh-CN" sz="1400" dirty="0" err="1"/>
              <a:t>Layermap</a:t>
            </a:r>
            <a:r>
              <a:rPr lang="en-US" altLang="zh-CN" sz="1400" dirty="0"/>
              <a:t> for Layers you want import.</a:t>
            </a:r>
          </a:p>
          <a:p>
            <a:r>
              <a:rPr lang="en-US" sz="1400" dirty="0"/>
              <a:t>1) </a:t>
            </a:r>
            <a:r>
              <a:rPr lang="en-US" altLang="zh-CN" sz="1400" dirty="0" err="1"/>
              <a:t>Layermap</a:t>
            </a:r>
            <a:r>
              <a:rPr lang="en-US" altLang="zh-CN" sz="1400" dirty="0"/>
              <a:t> only added for Conductor and Via Layer.</a:t>
            </a:r>
          </a:p>
          <a:p>
            <a:r>
              <a:rPr lang="en-US" sz="1400" dirty="0"/>
              <a:t>2) Layers Without </a:t>
            </a:r>
            <a:r>
              <a:rPr lang="en-US" sz="1400" dirty="0" err="1"/>
              <a:t>layermap</a:t>
            </a:r>
            <a:r>
              <a:rPr lang="en-US" sz="1400" dirty="0"/>
              <a:t> will not import to 3D Layout</a:t>
            </a:r>
          </a:p>
          <a:p>
            <a:r>
              <a:rPr lang="en-US" sz="1400" dirty="0"/>
              <a:t>3) </a:t>
            </a:r>
            <a:r>
              <a:rPr lang="en-US" sz="1400" dirty="0" err="1"/>
              <a:t>TextLayer</a:t>
            </a:r>
            <a:r>
              <a:rPr lang="en-US" altLang="zh-CN" sz="1400" dirty="0" err="1"/>
              <a:t>map</a:t>
            </a:r>
            <a:r>
              <a:rPr lang="en-US" altLang="zh-CN" sz="1400" dirty="0"/>
              <a:t> used to extract net information.</a:t>
            </a:r>
          </a:p>
          <a:p>
            <a:r>
              <a:rPr lang="en-US" sz="1400" dirty="0"/>
              <a:t>4) </a:t>
            </a:r>
            <a:r>
              <a:rPr lang="en-US" altLang="zh-CN" sz="1400" dirty="0"/>
              <a:t>Make sure imported via layer lower/upper layer have valid </a:t>
            </a:r>
            <a:r>
              <a:rPr lang="en-US" altLang="zh-CN" sz="1400" dirty="0" err="1"/>
              <a:t>layermap</a:t>
            </a:r>
            <a:endParaRPr lang="en-US" sz="1400" dirty="0"/>
          </a:p>
        </p:txBody>
      </p:sp>
    </p:spTree>
    <p:extLst>
      <p:ext uri="{BB962C8B-B14F-4D97-AF65-F5344CB8AC3E}">
        <p14:creationId xmlns:p14="http://schemas.microsoft.com/office/powerpoint/2010/main" val="41097843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nsys2020">
  <a:themeElements>
    <a:clrScheme name="ANSYS 2020 Colors">
      <a:dk1>
        <a:sysClr val="windowText" lastClr="000000"/>
      </a:dk1>
      <a:lt1>
        <a:sysClr val="window" lastClr="FFFFFF"/>
      </a:lt1>
      <a:dk2>
        <a:srgbClr val="898A8D"/>
      </a:dk2>
      <a:lt2>
        <a:srgbClr val="D9D8D6"/>
      </a:lt2>
      <a:accent1>
        <a:srgbClr val="FFB71B"/>
      </a:accent1>
      <a:accent2>
        <a:srgbClr val="898A8D"/>
      </a:accent2>
      <a:accent3>
        <a:srgbClr val="D9D8D6"/>
      </a:accent3>
      <a:accent4>
        <a:srgbClr val="FFB71B"/>
      </a:accent4>
      <a:accent5>
        <a:srgbClr val="898A8D"/>
      </a:accent5>
      <a:accent6>
        <a:srgbClr val="D9D8D6"/>
      </a:accent6>
      <a:hlink>
        <a:srgbClr val="000000"/>
      </a:hlink>
      <a:folHlink>
        <a:srgbClr val="FFFFFF"/>
      </a:folHlink>
    </a:clrScheme>
    <a:fontScheme name="YaHei">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sys2020" id="{80B8AD7A-C303-4C62-8F07-C4342CC2590B}" vid="{1652BCC6-46C5-4158-8A2D-F82CDA210234}"/>
    </a:ext>
  </a:extLst>
</a:theme>
</file>

<file path=docProps/app.xml><?xml version="1.0" encoding="utf-8"?>
<Properties xmlns="http://schemas.openxmlformats.org/officeDocument/2006/extended-properties" xmlns:vt="http://schemas.openxmlformats.org/officeDocument/2006/docPropsVTypes">
  <Template>GDS Import Wizard V5.7 Manual-20220726</Template>
  <TotalTime>1061</TotalTime>
  <Words>1053</Words>
  <Application>Microsoft Office PowerPoint</Application>
  <PresentationFormat>Widescreen</PresentationFormat>
  <Paragraphs>283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Microsoft YaHei</vt:lpstr>
      <vt:lpstr>Arial</vt:lpstr>
      <vt:lpstr>Calibri</vt:lpstr>
      <vt:lpstr>Courier New</vt:lpstr>
      <vt:lpstr>Montserrat</vt:lpstr>
      <vt:lpstr>Montserrat Light</vt:lpstr>
      <vt:lpstr>Wingdings</vt:lpstr>
      <vt:lpstr>ansys2020</vt:lpstr>
      <vt:lpstr>How to import GDS with ITF Technology File</vt:lpstr>
      <vt:lpstr>About ITF</vt:lpstr>
      <vt:lpstr>About GDS Import Wizard</vt:lpstr>
      <vt:lpstr>GDS Import Workflow for ITF Technology File </vt:lpstr>
      <vt:lpstr>Step1. Translate ITF to CSV Tech</vt:lpstr>
      <vt:lpstr>About CSVTech</vt:lpstr>
      <vt:lpstr>Column Definition - CSV Tech overlapping template</vt:lpstr>
      <vt:lpstr>Column Definition - CSV Tech overlapping template</vt:lpstr>
      <vt:lpstr>Step2: Add LayerMap</vt:lpstr>
      <vt:lpstr>Step2: Import GDS</vt:lpstr>
      <vt:lpstr>Next: please enjoy to setting solver option and analysis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 ITF to CSV Tech</dc:title>
  <dc:creator>Yongsheng Guo</dc:creator>
  <cp:lastModifiedBy>Yongsheng Guo</cp:lastModifiedBy>
  <cp:revision>58</cp:revision>
  <dcterms:created xsi:type="dcterms:W3CDTF">2022-08-01T06:47:33Z</dcterms:created>
  <dcterms:modified xsi:type="dcterms:W3CDTF">2022-08-05T07:40:23Z</dcterms:modified>
</cp:coreProperties>
</file>