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0D4C-2D96-4122-9A27-4F51987CE7E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125C-DFDD-4929-BE7D-2420D5A28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8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25C-DFDD-4929-BE7D-2420D5A284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80D736C-E337-4548-B0C8-20706AE8718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Battle_Arena/My_Game.p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7384"/>
            <a:ext cx="915203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9492" y="0"/>
            <a:ext cx="9163492" cy="688538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764704"/>
            <a:ext cx="2808312" cy="504056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90000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2D Game </a:t>
            </a:r>
          </a:p>
          <a:p>
            <a:r>
              <a:rPr lang="en-US" altLang="ko-KR" sz="1600" dirty="0" smtClean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Programing Project</a:t>
            </a:r>
            <a:endParaRPr lang="ko-KR" altLang="en-US" sz="1600" dirty="0">
              <a:latin typeface="스냅스 북치는토끼" panose="02020603020101020101" pitchFamily="18" charset="-127"/>
              <a:ea typeface="스냅스 북치는토끼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528204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ea typeface="문체부 바탕체" panose="02030609000101010101" pitchFamily="17" charset="-127"/>
              </a:rPr>
              <a:t>학번 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: 2013182034</a:t>
            </a:r>
          </a:p>
          <a:p>
            <a:pPr algn="r"/>
            <a:r>
              <a:rPr lang="ko-KR" altLang="en-US" sz="1400" dirty="0" smtClean="0">
                <a:ea typeface="문체부 바탕체" panose="02030609000101010101" pitchFamily="17" charset="-127"/>
              </a:rPr>
              <a:t>이름 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: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이용선</a:t>
            </a:r>
            <a:endParaRPr lang="en-US" altLang="ko-KR" sz="1400" dirty="0" smtClean="0">
              <a:ea typeface="문체부 바탕체" panose="02030609000101010101" pitchFamily="17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47864" y="3430014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47864" y="908720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162880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Persona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</a:t>
            </a:r>
          </a:p>
          <a:p>
            <a:pPr algn="r"/>
            <a:r>
              <a:rPr lang="en-US" altLang="ko-KR" sz="2400" dirty="0" smtClean="0"/>
              <a:t>‘</a:t>
            </a:r>
            <a:r>
              <a:rPr lang="ko-KR" altLang="en-US" sz="2400" dirty="0" smtClean="0"/>
              <a:t>그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그녀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평소와는 </a:t>
            </a:r>
            <a:endParaRPr lang="en-US" altLang="ko-KR" sz="2400" dirty="0" smtClean="0"/>
          </a:p>
          <a:p>
            <a:pPr algn="r"/>
            <a:r>
              <a:rPr lang="ko-KR" altLang="en-US" sz="2400" dirty="0" smtClean="0"/>
              <a:t>다른 모습</a:t>
            </a:r>
            <a:endParaRPr lang="en-US" altLang="ko-KR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3645024"/>
            <a:ext cx="266429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 smtClean="0"/>
              <a:t>Battle</a:t>
            </a:r>
          </a:p>
          <a:p>
            <a:pPr algn="ctr"/>
            <a:r>
              <a:rPr lang="en-US" altLang="ko-KR" sz="4000" dirty="0" smtClean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40301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240" y="1296978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격투</a:t>
            </a:r>
            <a:r>
              <a:rPr lang="en-US" altLang="ko-KR" sz="4000" dirty="0" smtClean="0"/>
              <a:t>! </a:t>
            </a:r>
            <a:r>
              <a:rPr lang="ko-KR" altLang="en-US" sz="4000" dirty="0" smtClean="0"/>
              <a:t>그리고 또 하나의 나</a:t>
            </a:r>
            <a:r>
              <a:rPr lang="en-US" altLang="ko-KR" sz="4000" dirty="0" smtClean="0"/>
              <a:t>!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06000" y="6077327"/>
            <a:ext cx="70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= </a:t>
            </a:r>
            <a:r>
              <a:rPr lang="ko-KR" altLang="en-US" sz="2800" dirty="0" smtClean="0"/>
              <a:t>페르소나를 이용한 대결이 게임의 </a:t>
            </a:r>
            <a:r>
              <a:rPr lang="ko-KR" altLang="en-US" sz="2800" dirty="0" err="1" smtClean="0"/>
              <a:t>컨셉</a:t>
            </a:r>
            <a:endParaRPr lang="en-US" altLang="ko-KR" sz="2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52" y="2058883"/>
            <a:ext cx="6660232" cy="37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072023"/>
              </p:ext>
            </p:extLst>
          </p:nvPr>
        </p:nvGraphicFramePr>
        <p:xfrm>
          <a:off x="107504" y="116632"/>
          <a:ext cx="8856984" cy="664315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40160"/>
                <a:gridCol w="3960440"/>
                <a:gridCol w="3456384"/>
              </a:tblGrid>
              <a:tr h="441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최소 범위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추가 범위</a:t>
                      </a:r>
                      <a:endParaRPr lang="ko-KR" altLang="en-US" sz="2400" dirty="0"/>
                    </a:p>
                  </a:txBody>
                  <a:tcPr/>
                </a:tc>
              </a:tr>
              <a:tr h="69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컨트롤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상하 좌우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>
                          <a:solidFill>
                            <a:srgbClr val="0070C0"/>
                          </a:solidFill>
                        </a:rPr>
                        <a:t>구현 완료</a:t>
                      </a:r>
                      <a:endParaRPr lang="en-US" altLang="ko-KR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달리기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- </a:t>
                      </a:r>
                      <a:r>
                        <a:rPr lang="ko-KR" altLang="en-US" sz="1800" baseline="0" dirty="0" smtClean="0">
                          <a:solidFill>
                            <a:srgbClr val="0070C0"/>
                          </a:solidFill>
                        </a:rPr>
                        <a:t>구현 완료</a:t>
                      </a:r>
                      <a:endParaRPr lang="en-US" altLang="ko-KR" sz="18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캐릭터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기술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주먹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발차기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특정 기술 시 페르소나 등장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- </a:t>
                      </a:r>
                      <a:r>
                        <a:rPr lang="ko-KR" altLang="en-US" sz="1800" baseline="0" dirty="0" smtClean="0">
                          <a:solidFill>
                            <a:srgbClr val="0070C0"/>
                          </a:solidFill>
                        </a:rPr>
                        <a:t>구현 완료</a:t>
                      </a:r>
                      <a:endParaRPr lang="en-US" altLang="ko-KR" sz="18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커맨드 기술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페르소나를 움직이는</a:t>
                      </a:r>
                      <a:r>
                        <a:rPr lang="ko-KR" altLang="en-US" sz="1800" baseline="0" dirty="0" smtClean="0"/>
                        <a:t>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기술들 추가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맵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캐릭터의 이동에 따라 카메라</a:t>
                      </a:r>
                      <a:r>
                        <a:rPr lang="ko-KR" altLang="en-US" sz="1800" baseline="0" dirty="0" smtClean="0"/>
                        <a:t> 모션</a:t>
                      </a:r>
                      <a:endParaRPr lang="en-US" altLang="ko-K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AI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 smtClean="0"/>
                        <a:t>선택한 캐릭터들의 기술 사용</a:t>
                      </a:r>
                      <a:endParaRPr lang="en-US" altLang="ko-KR" sz="1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 smtClean="0"/>
                        <a:t>공격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방어</a:t>
                      </a:r>
                      <a:endParaRPr lang="en-US" altLang="ko-KR" sz="1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</a:rPr>
                        <a:t> ~ 5</a:t>
                      </a:r>
                      <a:r>
                        <a:rPr lang="ko-KR" altLang="en-US" sz="1800" baseline="0" dirty="0" smtClean="0">
                          <a:solidFill>
                            <a:srgbClr val="FF0000"/>
                          </a:solidFill>
                        </a:rPr>
                        <a:t>주차 구현이지만 </a:t>
                      </a:r>
                      <a:r>
                        <a:rPr lang="ko-KR" altLang="en-US" sz="1800" baseline="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r>
                        <a:rPr lang="ko-KR" altLang="en-US" sz="1800" baseline="0" dirty="0" smtClean="0">
                          <a:solidFill>
                            <a:srgbClr val="FF0000"/>
                          </a:solidFill>
                        </a:rPr>
                        <a:t> 상태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커맨드 기술 구사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난이도 추가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121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UI </a:t>
                      </a:r>
                    </a:p>
                    <a:p>
                      <a:pPr algn="ctr" latinLnBrk="1"/>
                      <a:r>
                        <a:rPr lang="ko-KR" altLang="en-US" sz="2400" dirty="0" smtClean="0"/>
                        <a:t>게임 기능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게임화면 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메인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캐릭터 선택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err="1" smtClean="0"/>
                        <a:t>맵</a:t>
                      </a:r>
                      <a:r>
                        <a:rPr lang="ko-KR" altLang="en-US" sz="1800" baseline="0" dirty="0" smtClean="0"/>
                        <a:t> 선택</a:t>
                      </a:r>
                      <a:r>
                        <a:rPr lang="en-US" altLang="ko-KR" sz="18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800" baseline="0" dirty="0" smtClean="0"/>
                        <a:t>타격 시 </a:t>
                      </a:r>
                      <a:r>
                        <a:rPr lang="en-US" altLang="ko-KR" sz="1800" baseline="0" dirty="0" smtClean="0"/>
                        <a:t>HP </a:t>
                      </a:r>
                      <a:r>
                        <a:rPr lang="ko-KR" altLang="en-US" sz="1800" baseline="0" dirty="0" smtClean="0"/>
                        <a:t>감소 적용</a:t>
                      </a:r>
                      <a:r>
                        <a:rPr lang="en-US" altLang="ko-KR" sz="1800" baseline="0" dirty="0" smtClean="0"/>
                        <a:t>,  </a:t>
                      </a:r>
                    </a:p>
                    <a:p>
                      <a:pPr latinLnBrk="1"/>
                      <a:r>
                        <a:rPr lang="en-US" altLang="ko-KR" sz="1800" baseline="0" dirty="0" smtClean="0"/>
                        <a:t>      </a:t>
                      </a:r>
                      <a:r>
                        <a:rPr lang="ko-KR" altLang="en-US" sz="1800" baseline="0" dirty="0" smtClean="0"/>
                        <a:t>게임 타이머 적용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타격 및 방어 시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      </a:t>
                      </a:r>
                      <a:r>
                        <a:rPr lang="ko-KR" altLang="en-US" sz="1800" baseline="0" dirty="0" err="1" smtClean="0"/>
                        <a:t>이펙트</a:t>
                      </a:r>
                      <a:r>
                        <a:rPr lang="ko-KR" altLang="en-US" sz="1800" baseline="0" dirty="0" smtClean="0"/>
                        <a:t> 및 </a:t>
                      </a:r>
                      <a:r>
                        <a:rPr lang="ko-KR" altLang="en-US" sz="1800" baseline="0" dirty="0" err="1" smtClean="0"/>
                        <a:t>파티클</a:t>
                      </a:r>
                      <a:r>
                        <a:rPr lang="ko-KR" altLang="en-US" sz="1800" baseline="0" dirty="0" smtClean="0"/>
                        <a:t> 생성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- </a:t>
                      </a:r>
                      <a:r>
                        <a:rPr lang="ko-KR" altLang="en-US" sz="1800" baseline="0" dirty="0" smtClean="0">
                          <a:solidFill>
                            <a:srgbClr val="0070C0"/>
                          </a:solidFill>
                        </a:rPr>
                        <a:t>메인 화면 구현</a:t>
                      </a:r>
                      <a:endParaRPr lang="en-US" altLang="ko-KR" sz="18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일정 </a:t>
                      </a:r>
                      <a:r>
                        <a:rPr lang="en-US" altLang="ko-KR" sz="1800" dirty="0" smtClean="0"/>
                        <a:t>HP </a:t>
                      </a:r>
                      <a:r>
                        <a:rPr lang="ko-KR" altLang="en-US" sz="1800" dirty="0" err="1" smtClean="0"/>
                        <a:t>감소시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‘</a:t>
                      </a:r>
                      <a:r>
                        <a:rPr lang="ko-KR" altLang="en-US" sz="1800" dirty="0" err="1" smtClean="0"/>
                        <a:t>레이지</a:t>
                      </a:r>
                      <a:r>
                        <a:rPr lang="ko-KR" altLang="en-US" sz="1800" dirty="0" smtClean="0"/>
                        <a:t> 모드</a:t>
                      </a:r>
                      <a:r>
                        <a:rPr lang="en-US" altLang="ko-KR" sz="1800" dirty="0" smtClean="0"/>
                        <a:t>’</a:t>
                      </a:r>
                      <a:r>
                        <a:rPr lang="ko-KR" altLang="en-US" sz="1800" dirty="0" smtClean="0"/>
                        <a:t>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err="1" smtClean="0"/>
                        <a:t>레이지</a:t>
                      </a:r>
                      <a:r>
                        <a:rPr lang="ko-KR" altLang="en-US" sz="1800" dirty="0" smtClean="0"/>
                        <a:t> 상태 기술 추가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게임 </a:t>
                      </a:r>
                      <a:r>
                        <a:rPr lang="ko-KR" altLang="en-US" sz="1800" baseline="0" dirty="0" err="1" smtClean="0"/>
                        <a:t>클리어</a:t>
                      </a:r>
                      <a:r>
                        <a:rPr lang="ko-KR" altLang="en-US" sz="1800" baseline="0" dirty="0" smtClean="0"/>
                        <a:t> 이후 랭킹 등록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패배 시 재도전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커맨드 </a:t>
                      </a:r>
                      <a:r>
                        <a:rPr lang="ko-KR" altLang="en-US" sz="1800" baseline="0" dirty="0" err="1" smtClean="0"/>
                        <a:t>기술창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사운드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메인 화면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타격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방어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BGM (</a:t>
                      </a:r>
                      <a:r>
                        <a:rPr lang="ko-KR" altLang="en-US" sz="1800" dirty="0" smtClean="0"/>
                        <a:t>격투 도중 계속 깔릴 음악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캐릭터 선택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배틀 시작하는 사운드</a:t>
                      </a:r>
                      <a:endParaRPr lang="en-US" altLang="ko-KR" sz="1800" dirty="0" smtClean="0"/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898945"/>
              </p:ext>
            </p:extLst>
          </p:nvPr>
        </p:nvGraphicFramePr>
        <p:xfrm>
          <a:off x="0" y="0"/>
          <a:ext cx="9144000" cy="682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618"/>
                <a:gridCol w="1640182"/>
                <a:gridCol w="6372200"/>
              </a:tblGrid>
              <a:tr h="6801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리소스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수집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리소스 수집  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계획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/>
                </a:tc>
              </a:tr>
              <a:tr h="1098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움직임</a:t>
                      </a:r>
                      <a:r>
                        <a:rPr lang="ko-KR" altLang="en-US" sz="1600" baseline="0" dirty="0" smtClean="0"/>
                        <a:t> 리소스 수집 및 편집 완료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배경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타이틀 리소스 수집 및 편집 완료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캐릭터 선택창 리소스 수집 완료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편집 진행 중 입니다</a:t>
                      </a:r>
                      <a:r>
                        <a:rPr lang="en-US" altLang="ko-KR" sz="1600" baseline="0" dirty="0" smtClean="0"/>
                        <a:t>.)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페르소나 리소스 편집 미완료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6546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메인 화면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캐릭터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선택창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메인 화면 생성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선택창 생성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847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로고 화면 생성 완료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메인 화면 생성</a:t>
                      </a:r>
                      <a:r>
                        <a:rPr lang="ko-KR" altLang="en-US" sz="1600" baseline="0" dirty="0" smtClean="0"/>
                        <a:t> 완료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캐릭터 선택창 생성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실패 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(40%)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리소스 편집 진행 중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8472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배치</a:t>
                      </a: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기술 구현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캐릭터 배치 및 이동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주먹 발차기</a:t>
                      </a:r>
                      <a:endParaRPr lang="en-US" altLang="ko-KR" sz="16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3.  (</a:t>
                      </a:r>
                      <a:r>
                        <a:rPr lang="ko-KR" altLang="en-US" sz="1600" dirty="0" smtClean="0"/>
                        <a:t>추가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커맨드 기술 구현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847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캐릭터 배치 및 이동 구현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(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미숙한 부분에 대한 보완 필요</a:t>
                      </a:r>
                      <a:r>
                        <a:rPr lang="en-US" altLang="ko-KR" sz="1600" baseline="0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공격 모션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 타격 모션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발차기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페르소나 소환 모션 구현</a:t>
                      </a:r>
                      <a:r>
                        <a:rPr lang="en-US" altLang="ko-KR" sz="1600" baseline="0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커맨드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기술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(0%)</a:t>
                      </a:r>
                      <a:endParaRPr lang="en-US" altLang="ko-KR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0982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AI</a:t>
                      </a:r>
                    </a:p>
                    <a:p>
                      <a:pPr algn="ctr" latinLnBrk="1"/>
                      <a:r>
                        <a:rPr lang="ko-KR" altLang="en-US" sz="1600" dirty="0" err="1" smtClean="0"/>
                        <a:t>중간정검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선택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선택한 캐릭터에 맞추어 기술사용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플레이어의 움직임에 맞추어 방어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aseline="0" dirty="0" smtClean="0"/>
                        <a:t>부족한 부분 보완 및 추가 구현 가능한 부분 구현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753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AI </a:t>
                      </a:r>
                      <a:r>
                        <a:rPr lang="ko-KR" altLang="en-US" sz="1600" baseline="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(10%)</a:t>
                      </a:r>
                      <a:endParaRPr lang="en-US" altLang="ko-KR" sz="1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4664"/>
            <a:ext cx="9172818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빗면 1">
            <a:hlinkClick r:id="rId3" action="ppaction://hlinkfile"/>
          </p:cNvPr>
          <p:cNvSpPr/>
          <p:nvPr/>
        </p:nvSpPr>
        <p:spPr>
          <a:xfrm>
            <a:off x="7884368" y="6165304"/>
            <a:ext cx="1080120" cy="57606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</a:p>
          <a:p>
            <a:pPr algn="ctr"/>
            <a:r>
              <a:rPr lang="en-US" altLang="ko-KR" dirty="0" smtClean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6962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971601"/>
              </p:ext>
            </p:extLst>
          </p:nvPr>
        </p:nvGraphicFramePr>
        <p:xfrm>
          <a:off x="323528" y="1412776"/>
          <a:ext cx="8640960" cy="31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r>
                        <a:rPr lang="en-US" altLang="ko-KR" dirty="0" smtClean="0"/>
                        <a:t>(A, B,</a:t>
                      </a:r>
                      <a:r>
                        <a:rPr lang="en-US" altLang="ko-KR" baseline="0" dirty="0" smtClean="0"/>
                        <a:t> C, D, E)</a:t>
                      </a:r>
                      <a:endParaRPr lang="ko-KR" altLang="en-US" dirty="0"/>
                    </a:p>
                  </a:txBody>
                  <a:tcPr/>
                </a:tc>
              </a:tr>
              <a:tr h="707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300</TotalTime>
  <Words>410</Words>
  <Application>Microsoft Office PowerPoint</Application>
  <PresentationFormat>화면 슬라이드 쇼(4:3)</PresentationFormat>
  <Paragraphs>121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태양</vt:lpstr>
      <vt:lpstr>PowerPoint 프레젠테이션</vt:lpstr>
      <vt:lpstr>게임 컨셉</vt:lpstr>
      <vt:lpstr>PowerPoint 프레젠테이션</vt:lpstr>
      <vt:lpstr>PowerPoint 프레젠테이션</vt:lpstr>
      <vt:lpstr>PowerPoint 프레젠테이션</vt:lpstr>
      <vt:lpstr>자체 평가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41</cp:revision>
  <dcterms:created xsi:type="dcterms:W3CDTF">2016-09-19T12:25:21Z</dcterms:created>
  <dcterms:modified xsi:type="dcterms:W3CDTF">2016-10-20T13:09:00Z</dcterms:modified>
</cp:coreProperties>
</file>