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80D736C-E337-4548-B0C8-20706AE87180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7384"/>
            <a:ext cx="915203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9492" y="0"/>
            <a:ext cx="9163492" cy="688538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764704"/>
            <a:ext cx="2808312" cy="50405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9000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2D Game </a:t>
            </a:r>
          </a:p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Programing Project</a:t>
            </a:r>
            <a:endParaRPr lang="ko-KR" altLang="en-US" sz="1600" dirty="0">
              <a:latin typeface="스냅스 북치는토끼" panose="02020603020101020101" pitchFamily="18" charset="-127"/>
              <a:ea typeface="스냅스 북치는토끼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528204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학번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2013182034</a:t>
            </a:r>
          </a:p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이름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이용선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3430014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7864" y="908720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162880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Persona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</a:t>
            </a:r>
          </a:p>
          <a:p>
            <a:pPr algn="r"/>
            <a:r>
              <a:rPr lang="en-US" altLang="ko-KR" sz="2400" dirty="0" smtClean="0"/>
              <a:t>‘</a:t>
            </a:r>
            <a:r>
              <a:rPr lang="ko-KR" altLang="en-US" sz="2400" dirty="0" smtClean="0"/>
              <a:t>그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그녀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평소와는 </a:t>
            </a:r>
            <a:endParaRPr lang="en-US" altLang="ko-KR" sz="2400" dirty="0" smtClean="0"/>
          </a:p>
          <a:p>
            <a:pPr algn="r"/>
            <a:r>
              <a:rPr lang="ko-KR" altLang="en-US" sz="2400" dirty="0" smtClean="0"/>
              <a:t>다른 모습</a:t>
            </a:r>
            <a:endParaRPr lang="en-US" altLang="ko-K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3645024"/>
            <a:ext cx="266429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smtClean="0"/>
              <a:t>Battle</a:t>
            </a:r>
          </a:p>
          <a:p>
            <a:pPr algn="ctr"/>
            <a:r>
              <a:rPr lang="en-US" altLang="ko-KR" sz="4000" dirty="0" smtClean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240" y="129697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격투</a:t>
            </a:r>
            <a:r>
              <a:rPr lang="en-US" altLang="ko-KR" sz="4000" dirty="0" smtClean="0"/>
              <a:t>! </a:t>
            </a:r>
            <a:r>
              <a:rPr lang="ko-KR" altLang="en-US" sz="4000" dirty="0" smtClean="0"/>
              <a:t>그리고 또 하나의 나</a:t>
            </a:r>
            <a:r>
              <a:rPr lang="en-US" altLang="ko-KR" sz="4000" dirty="0" smtClean="0"/>
              <a:t>!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06000" y="6077327"/>
            <a:ext cx="70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 </a:t>
            </a:r>
            <a:r>
              <a:rPr lang="ko-KR" altLang="en-US" sz="2800" dirty="0" smtClean="0"/>
              <a:t>페르소나를 이용한 대결이 게임의 </a:t>
            </a:r>
            <a:r>
              <a:rPr lang="ko-KR" altLang="en-US" sz="2800" dirty="0" err="1" smtClean="0"/>
              <a:t>컨셉</a:t>
            </a:r>
            <a:endParaRPr lang="en-US" altLang="ko-KR" sz="2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2" y="2058883"/>
            <a:ext cx="6660232" cy="37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1079"/>
              </p:ext>
            </p:extLst>
          </p:nvPr>
        </p:nvGraphicFramePr>
        <p:xfrm>
          <a:off x="107504" y="116632"/>
          <a:ext cx="8856984" cy="636883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0160"/>
                <a:gridCol w="3960440"/>
                <a:gridCol w="3456384"/>
              </a:tblGrid>
              <a:tr h="441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최소 범위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추가 범위</a:t>
                      </a:r>
                      <a:endParaRPr lang="ko-KR" altLang="en-US" sz="2400" dirty="0"/>
                    </a:p>
                  </a:txBody>
                  <a:tcPr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캐릭터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컨트롤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상하 좌우</a:t>
                      </a:r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달리기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캐릭터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기술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주먹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발차기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특정 기술 시 페르소나 등장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커맨드 기술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페르소나를 움직이는</a:t>
                      </a:r>
                      <a:r>
                        <a:rPr lang="ko-KR" altLang="en-US" sz="1800" baseline="0" dirty="0" smtClean="0"/>
                        <a:t> 기술들 추가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맵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캐릭터의 이동에 따라 카메라</a:t>
                      </a:r>
                      <a:r>
                        <a:rPr lang="ko-KR" altLang="en-US" sz="1800" baseline="0" dirty="0" smtClean="0"/>
                        <a:t> 모션</a:t>
                      </a:r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선택한 캐릭터들의 기술 사용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공격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방어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커맨드 기술 구사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난이도 추가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121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UI </a:t>
                      </a:r>
                    </a:p>
                    <a:p>
                      <a:pPr algn="ctr" latinLnBrk="1"/>
                      <a:r>
                        <a:rPr lang="ko-KR" altLang="en-US" sz="2400" dirty="0" smtClean="0"/>
                        <a:t>게임 기능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게임화면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메인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캐릭터 선택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err="1" smtClean="0"/>
                        <a:t>맵</a:t>
                      </a:r>
                      <a:r>
                        <a:rPr lang="ko-KR" altLang="en-US" sz="1800" baseline="0" dirty="0" smtClean="0"/>
                        <a:t> 선택</a:t>
                      </a:r>
                      <a:r>
                        <a:rPr lang="en-US" altLang="ko-KR" sz="18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800" baseline="0" dirty="0" smtClean="0"/>
                        <a:t>타격 시 </a:t>
                      </a:r>
                      <a:r>
                        <a:rPr lang="en-US" altLang="ko-KR" sz="1800" baseline="0" dirty="0" smtClean="0"/>
                        <a:t>HP </a:t>
                      </a:r>
                      <a:r>
                        <a:rPr lang="ko-KR" altLang="en-US" sz="1800" baseline="0" dirty="0" smtClean="0"/>
                        <a:t>감소 적용</a:t>
                      </a:r>
                      <a:r>
                        <a:rPr lang="en-US" altLang="ko-KR" sz="1800" baseline="0" dirty="0" smtClean="0"/>
                        <a:t>,  </a:t>
                      </a:r>
                      <a:r>
                        <a:rPr lang="ko-KR" altLang="en-US" sz="1800" baseline="0" dirty="0" smtClean="0"/>
                        <a:t>게임 타이머 적용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타격 및 방어 시 </a:t>
                      </a:r>
                      <a:r>
                        <a:rPr lang="ko-KR" altLang="en-US" sz="1800" baseline="0" dirty="0" err="1" smtClean="0"/>
                        <a:t>이펙트</a:t>
                      </a:r>
                      <a:r>
                        <a:rPr lang="ko-KR" altLang="en-US" sz="1800" baseline="0" dirty="0" smtClean="0"/>
                        <a:t> 및 </a:t>
                      </a:r>
                      <a:r>
                        <a:rPr lang="ko-KR" altLang="en-US" sz="1800" baseline="0" dirty="0" err="1" smtClean="0"/>
                        <a:t>파티클</a:t>
                      </a:r>
                      <a:r>
                        <a:rPr lang="ko-KR" altLang="en-US" sz="1800" baseline="0" dirty="0" smtClean="0"/>
                        <a:t> 생성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일정 </a:t>
                      </a:r>
                      <a:r>
                        <a:rPr lang="en-US" altLang="ko-KR" sz="1800" dirty="0" smtClean="0"/>
                        <a:t>HP </a:t>
                      </a:r>
                      <a:r>
                        <a:rPr lang="ko-KR" altLang="en-US" sz="1800" dirty="0" err="1" smtClean="0"/>
                        <a:t>감소시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‘</a:t>
                      </a:r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모드</a:t>
                      </a:r>
                      <a:r>
                        <a:rPr lang="en-US" altLang="ko-KR" sz="1800" dirty="0" smtClean="0"/>
                        <a:t>’</a:t>
                      </a:r>
                      <a:r>
                        <a:rPr lang="ko-KR" altLang="en-US" sz="1800" dirty="0" smtClean="0"/>
                        <a:t>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상태 기술 추가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게임 </a:t>
                      </a:r>
                      <a:r>
                        <a:rPr lang="ko-KR" altLang="en-US" sz="1800" baseline="0" dirty="0" err="1" smtClean="0"/>
                        <a:t>클리어</a:t>
                      </a:r>
                      <a:r>
                        <a:rPr lang="ko-KR" altLang="en-US" sz="1800" baseline="0" dirty="0" smtClean="0"/>
                        <a:t> 이후 랭킹 등록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패배 시 재도전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커맨드 </a:t>
                      </a:r>
                      <a:r>
                        <a:rPr lang="ko-KR" altLang="en-US" sz="1800" baseline="0" dirty="0" err="1" smtClean="0"/>
                        <a:t>기술창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사운드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메인 화면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타격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방어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BGM (</a:t>
                      </a:r>
                      <a:r>
                        <a:rPr lang="ko-KR" altLang="en-US" sz="1800" dirty="0" smtClean="0"/>
                        <a:t>격투 도중 계속 깔릴 음악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캐릭터 선택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배틀 시작하는 사운드</a:t>
                      </a:r>
                      <a:endParaRPr lang="en-US" altLang="ko-KR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601920"/>
              </p:ext>
            </p:extLst>
          </p:nvPr>
        </p:nvGraphicFramePr>
        <p:xfrm>
          <a:off x="0" y="-27384"/>
          <a:ext cx="9144000" cy="688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618"/>
                <a:gridCol w="1640182"/>
                <a:gridCol w="6372200"/>
              </a:tblGrid>
              <a:tr h="56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리소스 수집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751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 화면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캐릭터 선택창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메인 화면 생성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선택창 생성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833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배치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기술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캐릭터 배치 및 이동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주먹 발차기</a:t>
                      </a:r>
                      <a:endParaRPr lang="en-US" altLang="ko-KR" sz="16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3.  (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커맨드 기술 구현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AI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중간정검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선택한 캐릭터에 맞추어 기술사용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플레이어의 움직임에 맞추어 방어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부족한 부분 보완 및 추가 구현 가능한 부분 구현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페르소나</a:t>
                      </a:r>
                      <a:r>
                        <a:rPr lang="ko-KR" altLang="en-US" sz="1600" baseline="0" dirty="0" smtClean="0"/>
                        <a:t> 배치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캐릭터 특정 기술 사용시 페르소나</a:t>
                      </a:r>
                      <a:r>
                        <a:rPr lang="ko-KR" altLang="en-US" sz="1600" baseline="0" dirty="0" smtClean="0"/>
                        <a:t> 등장 후 사라짐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/>
                        <a:t>파티클</a:t>
                      </a:r>
                      <a:r>
                        <a:rPr lang="ko-KR" altLang="en-US" sz="1600" dirty="0" smtClean="0"/>
                        <a:t> 추가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타격 </a:t>
                      </a:r>
                      <a:r>
                        <a:rPr lang="ko-KR" altLang="en-US" sz="1600" dirty="0" err="1" smtClean="0"/>
                        <a:t>파티클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ko-KR" altLang="en-US" sz="1600" baseline="0" dirty="0" err="1" smtClean="0"/>
                        <a:t>이펙트</a:t>
                      </a:r>
                      <a:r>
                        <a:rPr lang="ko-KR" altLang="en-US" sz="1600" baseline="0" dirty="0" smtClean="0"/>
                        <a:t> 추가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배치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사운드 추가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배치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카메라 모션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캐릭터 이동에 맞춰서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캐릭터 선택화면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대결화면 </a:t>
                      </a:r>
                      <a:r>
                        <a:rPr lang="en-US" altLang="ko-KR" sz="1600" baseline="0" dirty="0" smtClean="0"/>
                        <a:t>BGM </a:t>
                      </a:r>
                      <a:r>
                        <a:rPr lang="ko-KR" altLang="en-US" sz="1600" baseline="0" dirty="0" smtClean="0"/>
                        <a:t>추가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</a:tr>
              <a:tr h="833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사운드 추가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smtClean="0"/>
                        <a:t>밸런스 조절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err="1" smtClean="0"/>
                        <a:t>중간정검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난이도 및 밸런스 조절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 타격 음향 추가구현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부족한 부분 보완 및 추가 구현 가능한 부분 구현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</a:t>
                      </a:r>
                      <a:r>
                        <a:rPr lang="ko-KR" altLang="en-US" sz="1600" baseline="0" dirty="0" err="1" smtClean="0"/>
                        <a:t>정검</a:t>
                      </a:r>
                      <a:r>
                        <a:rPr lang="ko-KR" altLang="en-US" sz="1600" baseline="0" dirty="0" smtClean="0"/>
                        <a:t> 및 </a:t>
                      </a:r>
                      <a:r>
                        <a:rPr lang="ko-KR" altLang="en-US" sz="1600" baseline="0" dirty="0" err="1" smtClean="0"/>
                        <a:t>릴리즈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503612"/>
              </p:ext>
            </p:extLst>
          </p:nvPr>
        </p:nvGraphicFramePr>
        <p:xfrm>
          <a:off x="323528" y="1412776"/>
          <a:ext cx="8640960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r>
                        <a:rPr lang="en-US" altLang="ko-KR" dirty="0" smtClean="0"/>
                        <a:t>(A, B,</a:t>
                      </a:r>
                      <a:r>
                        <a:rPr lang="en-US" altLang="ko-KR" baseline="0" dirty="0" smtClean="0"/>
                        <a:t> C, D, E)</a:t>
                      </a:r>
                      <a:endParaRPr lang="ko-KR" altLang="en-US" dirty="0"/>
                    </a:p>
                  </a:txBody>
                  <a:tcPr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</TotalTime>
  <Words>365</Words>
  <Application>Microsoft Office PowerPoint</Application>
  <PresentationFormat>화면 슬라이드 쇼(4:3)</PresentationFormat>
  <Paragraphs>112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PowerPoint 프레젠테이션</vt:lpstr>
      <vt:lpstr>게임 컨셉</vt:lpstr>
      <vt:lpstr>PowerPoint 프레젠테이션</vt:lpstr>
      <vt:lpstr>PowerPoint 프레젠테이션</vt:lpstr>
      <vt:lpstr>PowerPoint 프레젠테이션</vt:lpstr>
      <vt:lpstr>자체 평가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35</cp:revision>
  <dcterms:created xsi:type="dcterms:W3CDTF">2016-09-19T12:25:21Z</dcterms:created>
  <dcterms:modified xsi:type="dcterms:W3CDTF">2016-10-15T16:03:25Z</dcterms:modified>
</cp:coreProperties>
</file>