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863B4-03B4-4031-AF70-3816D190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C1768-8A40-4D40-98ED-FD83E08D7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37F4F-EF2D-4108-BA1D-FF8974BE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C5C09-284E-44D8-8ACC-239E47BD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ACA52-2049-488B-A668-CCD0173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22FB-79B1-4632-A122-D2A7DD2C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D8D62-E180-447C-A928-B48C76BB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F4A93-1CEC-461A-B23E-7775BBEF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39AE5-F738-4554-BF04-5B7BCE55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B5592-C767-40CA-BFD3-E4734EB4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35CE4-6AE1-41EB-865D-16A710327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5E905-CE8E-4DE9-8DE6-C22367C1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FE598-BCC1-4B6A-AF3B-CAF7A314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876E5-752E-49AE-80F3-B5C6F1E8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BDFCF-76A7-4A57-860D-C72F81B7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8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F60A2-552E-4143-9A07-9E2819CB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FA70-0742-43DC-BD68-5CB7B1A6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C13FF-E54E-46E5-919C-AE3846C2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AF1CA-B9E4-4444-820D-0AFD70FA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E012-4B57-492C-8D8C-213E3825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7FC0-29C9-4DD1-9444-59B42D1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152E5-384D-44CB-BF03-53BE72E4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37583-0254-465B-B899-B25099EF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42CFD-9D84-4A27-A4A0-5756AAB8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6B50E-5E1F-492E-A192-037BCECA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B88ED-A712-41CA-AB14-8E5A633F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1AF72-BAB1-4F31-87B3-581B432CF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C230D-857C-4545-9D68-53F1F5CC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FEE1-D115-41B5-A4C0-6E6432DE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E7BD8-A4EE-4561-9246-46AC2B2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2BBB7-17D7-4D0B-8262-D2F0CD62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D410C-96FF-4AD4-A59E-398EE08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AED6A-2993-4E28-8F6D-6D0F73D0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2C5A4-5C06-4D5A-A55E-17FE33A1C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E768F-1D1D-4D11-A215-C46D733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085197-20A5-4679-9BE0-94519B23F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8807D-3CBD-4601-A737-774BE8E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28C93A-7957-4EC8-A394-75ADC011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198887-2896-4F58-B310-F5C4F932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5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9C41-86CD-4E63-8C94-3A2694AA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5AF70-7904-4069-9CF6-7BD88F60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D123C-874B-491A-9060-2DA13D6A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684366-FE1D-4C9D-BCDC-D17E023D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D78DE-9D89-4A75-A392-BE55A7D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BC295-6D50-4327-A78F-A851C029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BD0EE-F316-4A15-AB07-0C6B587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CA820-DB41-41CF-9B94-7165ADB1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0B642-503F-4AD8-8274-43A322A9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9B9F0-BCA6-466F-A169-6BAD5D24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54166-E3C3-4380-8743-C4300108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A98CE-660C-4FDF-9546-45BC0ECF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08DAD-1E7C-490E-9B6D-1648E97A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6CA5-1442-450A-B90C-4525EF41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B3F07-F0C2-494A-B50C-39F007572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BAA3A-FE65-4A67-A2BD-B0A01727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C88CA-D37C-4304-B40D-1C0930A3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34A22-DA1B-4F1F-AC42-2B54D973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185DF-94CD-40FD-9A31-EB8BA7D9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9194D-7910-44A0-9975-85E119D2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C8B7F-F9E1-4934-AF88-513B6B7A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8BAF1-6FC6-48E0-B342-6463D7F98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A150-5F20-4A9B-92B0-0B5810E91D5A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BABBB-842E-47D9-BA72-17E30937C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E414-41DB-4646-96C0-D8D404740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B159-3DB5-47DE-8A34-8F847A17B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B38C-E9ED-4CAD-B7D0-A3CB8F9EF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IndexedPriorityQLow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2C4CA-B9B7-49CF-9869-764E778D1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25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KPU</a:t>
            </a:r>
          </a:p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2013182034 </a:t>
            </a:r>
            <a:r>
              <a:rPr lang="ko-KR" altLang="en-US" dirty="0"/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4862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05021-9B8F-4C44-97A2-783A17CC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5C29F-B807-4B5D-B149-044D1396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Heap, </a:t>
            </a:r>
            <a:r>
              <a:rPr lang="en-US" altLang="ko-KR" dirty="0" err="1"/>
              <a:t>InvHeap</a:t>
            </a:r>
            <a:endParaRPr lang="en-US" altLang="ko-KR" dirty="0"/>
          </a:p>
          <a:p>
            <a:r>
              <a:rPr lang="en-US" altLang="ko-KR" dirty="0"/>
              <a:t>Insert</a:t>
            </a:r>
            <a:r>
              <a:rPr lang="ko-KR" altLang="en-US" dirty="0"/>
              <a:t>시 </a:t>
            </a:r>
            <a:r>
              <a:rPr lang="en-US" altLang="ko-KR" dirty="0" err="1"/>
              <a:t>buttom</a:t>
            </a:r>
            <a:r>
              <a:rPr lang="en-US" altLang="ko-KR" dirty="0"/>
              <a:t> Up </a:t>
            </a:r>
            <a:r>
              <a:rPr lang="ko-KR" altLang="en-US" dirty="0"/>
              <a:t>방식으로 재정렬</a:t>
            </a:r>
            <a:endParaRPr lang="en-US" altLang="ko-KR" dirty="0"/>
          </a:p>
          <a:p>
            <a:r>
              <a:rPr lang="en-US" altLang="ko-KR" dirty="0"/>
              <a:t>Pop</a:t>
            </a:r>
            <a:r>
              <a:rPr lang="ko-KR" altLang="en-US" dirty="0"/>
              <a:t>시 가장 작은 항목을 얻기 위해서 가장 낮은 요소와 교환</a:t>
            </a:r>
            <a:br>
              <a:rPr lang="en-US" altLang="ko-KR" dirty="0"/>
            </a:br>
            <a:r>
              <a:rPr lang="ko-KR" altLang="en-US" dirty="0" err="1"/>
              <a:t>힙</a:t>
            </a:r>
            <a:r>
              <a:rPr lang="ko-KR" altLang="en-US" dirty="0"/>
              <a:t> 내부에서 </a:t>
            </a:r>
            <a:r>
              <a:rPr lang="en-US" altLang="ko-KR" dirty="0"/>
              <a:t>Top-Down </a:t>
            </a:r>
            <a:r>
              <a:rPr lang="ko-KR" altLang="en-US" dirty="0"/>
              <a:t>방식으로 재정렬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04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EDE7-7081-4471-B818-9D61BE13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SearchDijkstra</a:t>
            </a:r>
            <a:r>
              <a:rPr lang="ko-KR" altLang="en-US" sz="4000" dirty="0"/>
              <a:t>에서 </a:t>
            </a:r>
            <a:br>
              <a:rPr lang="en-US" altLang="ko-KR" sz="4000" dirty="0"/>
            </a:br>
            <a:r>
              <a:rPr lang="en-US" altLang="ko-KR" sz="4000" dirty="0" err="1"/>
              <a:t>IndexedPriorityQLow</a:t>
            </a:r>
            <a:r>
              <a:rPr lang="en-US" altLang="ko-KR" sz="4000" dirty="0"/>
              <a:t> </a:t>
            </a:r>
            <a:r>
              <a:rPr lang="ko-KR" altLang="en-US" sz="4000" dirty="0"/>
              <a:t>작동 방법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3639-6305-423E-BCE8-5C5719A4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00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IndexedPriorityQLow</vt:lpstr>
      <vt:lpstr>구현 내용</vt:lpstr>
      <vt:lpstr>SearchDijkstra에서  IndexedPriorityQLow 작동 방법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IndexedPriorityQLow</dc:title>
  <dc:creator>이용선</dc:creator>
  <cp:lastModifiedBy>이용선</cp:lastModifiedBy>
  <cp:revision>7</cp:revision>
  <dcterms:created xsi:type="dcterms:W3CDTF">2017-10-11T07:02:58Z</dcterms:created>
  <dcterms:modified xsi:type="dcterms:W3CDTF">2017-10-11T08:29:36Z</dcterms:modified>
</cp:coreProperties>
</file>