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6D51A-D602-4A9E-90AE-A536CAE69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1830C4-49BB-4DAD-A1B0-04CB282D5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5DB69-201A-4E8B-87E5-EF92CB6C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B301-DF04-45AA-9CC9-B40A9540A0D2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EA6B8-77FF-4248-8F98-53802FE6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19025-E2A2-4D19-9F9E-4A36212F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5BC6-4E94-4A2C-B842-7C139D0BD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6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E5383-FC52-48E6-898C-02703268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B8ECBC-0C7E-4DD9-9907-E06B4DAD5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1FE92-37FE-4FC4-AF6D-23EAC83D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B301-DF04-45AA-9CC9-B40A9540A0D2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FF6E0-2528-4DE0-8AA8-F07B0C20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EFA5A-60B3-4A28-84C2-FDA82A5C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5BC6-4E94-4A2C-B842-7C139D0BD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9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4DE866-1321-4D89-A93D-2E8565CCA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0B8398-3A2D-44EA-A489-097FCAE4A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E9562-E2AA-43AF-BAAD-869B2CF2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B301-DF04-45AA-9CC9-B40A9540A0D2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6D9DA-E3C1-48BD-A8C4-407D338E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E86B2-15CC-44E1-9923-65340CAD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5BC6-4E94-4A2C-B842-7C139D0BD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5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81DAA-02DD-4BC4-854E-AFCD2B07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5CC68-F73F-4924-8437-F10124A1F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EDA00-80DE-4471-B3BA-6B27F688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B301-DF04-45AA-9CC9-B40A9540A0D2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C3A64-401F-40C3-8105-0E863061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527E86-8B30-44A4-94B1-D4719BA0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5BC6-4E94-4A2C-B842-7C139D0BD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15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F7140-E7EE-4AC3-9310-CDE58055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8600EC-88DA-4E95-AABE-FBC703567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0428E-530D-4C0E-88FE-4FB4649A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B301-DF04-45AA-9CC9-B40A9540A0D2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522EF-2CE4-4DCB-B4B9-9BAE6DB0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12675-DC59-44C9-B41D-8DA1AA36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5BC6-4E94-4A2C-B842-7C139D0BD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88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B9B69-F8D8-4E97-B748-2DFFCF8E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2873D-A00B-4376-8FE4-1824180EA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CDD7E-51B6-4D87-B5AB-C29EE58AE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F6BD40-861B-4D55-84FD-0CB788C0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B301-DF04-45AA-9CC9-B40A9540A0D2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829269-DA17-4AF1-BC89-859E4F8A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28AA25-DDB9-4234-ADB0-5FF7379C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5BC6-4E94-4A2C-B842-7C139D0BD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69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A610A-2439-4736-87B3-B09AAE3E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ADA001-EE87-453C-B2F9-1DCAA6844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1684D1-623B-499C-B661-67E72B346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4C6D3E-2525-4ED6-8E3E-01CFB4F97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9D58A6-EF05-4ED8-A3D5-CCE18809B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77FDCE-BEB4-4A02-BE77-E383A157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B301-DF04-45AA-9CC9-B40A9540A0D2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8976EF-9DD8-4C7D-83AB-1BFB0E32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F9776B-501C-42E1-A3FA-5DB7E210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5BC6-4E94-4A2C-B842-7C139D0BD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2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F02DD-3A20-4D0B-B693-7748E946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9C89CA-0E39-4119-908C-8389C860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B301-DF04-45AA-9CC9-B40A9540A0D2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CEFBFB-9162-4E0F-810C-0F22CB37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CD3336-0F46-4B90-BE65-0EFB32B5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5BC6-4E94-4A2C-B842-7C139D0BD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61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D590FB-C8E3-448E-ADA6-D3E6FBD4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B301-DF04-45AA-9CC9-B40A9540A0D2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7E4573-789A-4491-B884-A38D2FB6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4CDF9F-5D93-4017-A66C-AA6CCD30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5BC6-4E94-4A2C-B842-7C139D0BD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9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E0FBF-C8D9-487A-9375-AADF2BF0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42C95-D5C7-4CBA-B37C-CE2E9758F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9BF2A9-7642-469E-92C7-5FCEBDDFD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6DAB9-E3E8-4BBC-B64F-57C7B489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B301-DF04-45AA-9CC9-B40A9540A0D2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9055D-5FFD-4178-BEC0-F3C3C875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CF35D0-E358-40FD-B9FE-2A694EEE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5BC6-4E94-4A2C-B842-7C139D0BD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2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B856D-5678-4056-9394-394302FE5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906D22-1FC5-4577-BC89-E8E0DDB5C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B9BB91-34BF-42E3-B734-37DFC8C0B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27F891-17B0-483D-B39B-5992D19D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B301-DF04-45AA-9CC9-B40A9540A0D2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6FBFE4-9C47-4B04-B0F4-C3EC1EFF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C6F3B5-1987-44BE-B27D-0C48FF51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5BC6-4E94-4A2C-B842-7C139D0BD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80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27C870-A3D5-4FA7-A6F4-C4C4F7868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B215F-7086-4E4A-89DB-BF8FF0064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8865D-F1E7-4FFE-B7F1-33F27C344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B301-DF04-45AA-9CC9-B40A9540A0D2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68C776-6FE9-4DBD-AEFE-7AA1C6CDE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3D0D4-B9D8-4EEC-A5F7-F3B45CDAA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45BC6-4E94-4A2C-B842-7C139D0BD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7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BEAAA32-47DE-4654-86E1-1FE1349B2DCC}"/>
              </a:ext>
            </a:extLst>
          </p:cNvPr>
          <p:cNvSpPr/>
          <p:nvPr/>
        </p:nvSpPr>
        <p:spPr>
          <a:xfrm>
            <a:off x="5056909" y="290946"/>
            <a:ext cx="1967345" cy="415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(3, 3, L, 0, 0)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F4B8B8D-E1AA-4FD5-BD83-FC715ACE5A05}"/>
              </a:ext>
            </a:extLst>
          </p:cNvPr>
          <p:cNvSpPr/>
          <p:nvPr/>
        </p:nvSpPr>
        <p:spPr>
          <a:xfrm>
            <a:off x="2299851" y="748147"/>
            <a:ext cx="1967345" cy="415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(2, 2, R, 1, 1)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FAAE2F9-4A92-4614-935C-7D6B078932E7}"/>
              </a:ext>
            </a:extLst>
          </p:cNvPr>
          <p:cNvSpPr/>
          <p:nvPr/>
        </p:nvSpPr>
        <p:spPr>
          <a:xfrm>
            <a:off x="7619998" y="748147"/>
            <a:ext cx="1967345" cy="415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(3, 1, L, 0, 2)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49D4978-5577-43F3-9C76-1A56EAEF5FBD}"/>
              </a:ext>
            </a:extLst>
          </p:cNvPr>
          <p:cNvSpPr/>
          <p:nvPr/>
        </p:nvSpPr>
        <p:spPr>
          <a:xfrm>
            <a:off x="2299851" y="1385456"/>
            <a:ext cx="1967345" cy="415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(3, 2, L, 0, 1)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EA81BBB-68FB-4298-9FE9-AF0533532545}"/>
              </a:ext>
            </a:extLst>
          </p:cNvPr>
          <p:cNvSpPr/>
          <p:nvPr/>
        </p:nvSpPr>
        <p:spPr>
          <a:xfrm>
            <a:off x="2299851" y="2022765"/>
            <a:ext cx="1967345" cy="415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(3, 0, R, 0, 3)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29A8978-FDFB-443E-AE39-6FA148D237DD}"/>
              </a:ext>
            </a:extLst>
          </p:cNvPr>
          <p:cNvSpPr/>
          <p:nvPr/>
        </p:nvSpPr>
        <p:spPr>
          <a:xfrm>
            <a:off x="7619998" y="1433947"/>
            <a:ext cx="1967345" cy="415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(1, 1, R, 2, 2)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503A9F5-B930-4151-878E-79DFB21C9088}"/>
              </a:ext>
            </a:extLst>
          </p:cNvPr>
          <p:cNvSpPr/>
          <p:nvPr/>
        </p:nvSpPr>
        <p:spPr>
          <a:xfrm>
            <a:off x="7619997" y="2119747"/>
            <a:ext cx="1967345" cy="415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(2, 2, L, 1, 1)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3007AF5-3DE2-4DE4-87A7-B994F753DB43}"/>
              </a:ext>
            </a:extLst>
          </p:cNvPr>
          <p:cNvSpPr/>
          <p:nvPr/>
        </p:nvSpPr>
        <p:spPr>
          <a:xfrm>
            <a:off x="7619991" y="2805547"/>
            <a:ext cx="1967345" cy="415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(0, 2, R, 3, 1)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06CA4E4-4B1D-4DFF-9000-A23B857E2117}"/>
              </a:ext>
            </a:extLst>
          </p:cNvPr>
          <p:cNvSpPr/>
          <p:nvPr/>
        </p:nvSpPr>
        <p:spPr>
          <a:xfrm>
            <a:off x="7619991" y="3491347"/>
            <a:ext cx="1967345" cy="415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(0, 3, L, 3, 0)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E483DB4-E730-41BA-82C8-264688875D9C}"/>
              </a:ext>
            </a:extLst>
          </p:cNvPr>
          <p:cNvSpPr/>
          <p:nvPr/>
        </p:nvSpPr>
        <p:spPr>
          <a:xfrm>
            <a:off x="7619989" y="4177147"/>
            <a:ext cx="1967345" cy="415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(0, 1, R, 3, 2)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A7077A6-407F-4AF4-87E2-6B0720E70CFF}"/>
              </a:ext>
            </a:extLst>
          </p:cNvPr>
          <p:cNvSpPr/>
          <p:nvPr/>
        </p:nvSpPr>
        <p:spPr>
          <a:xfrm>
            <a:off x="7619989" y="4897587"/>
            <a:ext cx="1967345" cy="415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(0, 2, L, 3, 1)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8189483-D916-48F7-9BE6-B039F500C143}"/>
              </a:ext>
            </a:extLst>
          </p:cNvPr>
          <p:cNvSpPr/>
          <p:nvPr/>
        </p:nvSpPr>
        <p:spPr>
          <a:xfrm>
            <a:off x="7619989" y="5583387"/>
            <a:ext cx="1967345" cy="415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(0, 0, R, 3, 3)</a:t>
            </a:r>
            <a:endParaRPr lang="ko-KR" altLang="en-US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35B232D-9E45-4E0A-BB22-C9A4EED943FB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7024254" y="498764"/>
            <a:ext cx="1579417" cy="249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C2E1356-9859-4DA0-8D8E-A3143AF31000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283525" y="498763"/>
            <a:ext cx="1773385" cy="249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EADF34-2A62-4055-ABE1-56EA26941126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283524" y="1163782"/>
            <a:ext cx="0" cy="22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8F74A9-E7EE-4A3B-AEA2-BB7161A658B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283524" y="1801091"/>
            <a:ext cx="0" cy="22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2603BCB-9DB3-4ADE-9A8E-BC946BA290B6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4267196" y="955965"/>
            <a:ext cx="3352802" cy="1274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3DE4CEE-5683-40B8-990F-DB80BDA962D2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8603671" y="1163782"/>
            <a:ext cx="0" cy="27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E255555-FFC1-456C-98B1-4EE8B7E2CBDE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8603670" y="1849582"/>
            <a:ext cx="1" cy="27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CFBC859-6F87-4DE2-B9E9-3DB7490685A0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8603664" y="2535382"/>
            <a:ext cx="6" cy="27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961FB37-062C-45B5-9AE6-A90113B143D3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8603664" y="3221182"/>
            <a:ext cx="0" cy="27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5C43032-116E-4C48-889F-74B387C5DEE9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8603662" y="3906982"/>
            <a:ext cx="2" cy="27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5C643BA-03EA-484E-8A66-2A979082D255}"/>
              </a:ext>
            </a:extLst>
          </p:cNvPr>
          <p:cNvCxnSpPr>
            <a:stCxn id="14" idx="2"/>
          </p:cNvCxnSpPr>
          <p:nvPr/>
        </p:nvCxnSpPr>
        <p:spPr>
          <a:xfrm flipH="1">
            <a:off x="8603661" y="4592782"/>
            <a:ext cx="1" cy="40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25340D-60D8-4850-8CB4-399E209610C9}"/>
              </a:ext>
            </a:extLst>
          </p:cNvPr>
          <p:cNvCxnSpPr>
            <a:stCxn id="15" idx="2"/>
          </p:cNvCxnSpPr>
          <p:nvPr/>
        </p:nvCxnSpPr>
        <p:spPr>
          <a:xfrm flipH="1">
            <a:off x="8603661" y="5313222"/>
            <a:ext cx="1" cy="304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82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132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Yongsun Lee</dc:creator>
  <cp:lastModifiedBy>Yongsun Lee</cp:lastModifiedBy>
  <cp:revision>17</cp:revision>
  <dcterms:created xsi:type="dcterms:W3CDTF">2017-09-20T12:59:18Z</dcterms:created>
  <dcterms:modified xsi:type="dcterms:W3CDTF">2017-09-20T13:18:51Z</dcterms:modified>
</cp:coreProperties>
</file>