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F3406-A458-4BE3-9728-18CCAF71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A368F-6BFA-43D9-AEFE-450DCB75B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9364-906F-40C6-BE8F-FEF7667D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D3C3-EEBE-4675-AD0F-B37F09B8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58023-E7EF-47AA-B337-D80CC180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7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9D-B79D-45B4-8F9C-57D4F3F7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03689-C877-4046-B1F9-B62F3B80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1A5F6-C048-4F9B-A14E-120BEC01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EF94-7734-4B5A-A8C5-F102D665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970D4-A5DE-45BF-AEAD-34FE7FA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2F402-683B-41DC-94C0-ED766327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6293D-EE7D-4856-802C-422B0EF1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D24FA-EBCD-4B3F-9425-F63DEAC0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704F4-3579-46A4-83E3-E8BB299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F0F5A-A180-4899-BFE3-D88DE64C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1C4-EBFF-4503-A56D-A86A058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5C6B8-69F1-4C24-BDB5-FB5ED93D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9AACF-7800-43CB-A98F-3C233C9A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B5F26-5AB1-42A8-86DD-8ED0863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FE76E-12E8-4660-8C29-CB296E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F14B6-120C-4ADB-86DB-6B70AEC0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8845F-D346-4722-ABED-73023643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0A211-D1F3-48F8-81E8-178222A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0BDF1-F42C-42F4-B3FC-C79C22A4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F7AB2-1E4F-4D6C-A0ED-421CEA8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0644-7524-4C50-9C80-48AEF13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75509-FAF3-4550-9589-1176FDE4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C35E8-64D0-490E-B33B-18BE7AD6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E9257-B3DF-4391-9688-1E4A2E3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C4596-7D58-44E9-97CB-9FBF241A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EF142-5CF0-4D56-BBE9-1F617939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FACB-BD03-44AD-8329-A0FC72EB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C0BC9-2323-470C-B360-0867F4B9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D8422-8DD8-4501-9B32-5D467AF6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4F2BB-2BD4-4F08-B3AC-25CE456AC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19E81E-A669-4EE2-AE6E-82D80D6E0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1D1F0-BA62-4B79-9735-297DE2B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11633-7B2E-4903-8F3D-3E48DFC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48AAF-ED0B-4B96-B2BC-26307C9B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633EB-2023-4C12-A90C-CACEB9B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8AC86-3DD8-4E21-AFAB-4C74025B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815D8E-7BEB-456B-AA1F-DD34993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377B92-3257-46E9-B975-42C23F0C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19DC4-70E4-42A4-BFF2-F313F97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027B73-0C36-474F-BD74-D63DD047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DB76-5F54-4789-BBFC-9275DF7E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D224-A418-4122-8C46-F3C02A5C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47646-E95F-46DC-AE95-2AECC8FA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F3491-796D-448F-8570-9A963DD8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A1F7A-A1F0-4570-87F4-394060BD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CE30B-AB6F-43AF-BE74-30E2963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8771F-A44F-4851-BE1B-81491069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7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538FF-F739-4805-89A3-FF2047B9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BDE14B-8A26-4053-ABE3-4FBAF71F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DD174-F54E-471D-952B-C6389495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8D3B2-5692-4912-9162-6368AF8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63AF-27DD-488B-AC8C-D65FB56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55607-2F44-430C-A9C6-9300445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4CCA0-1FFA-4DD7-B728-F4EE3A37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D93CF-8F26-4971-92A1-DD1BFF35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FF7E-5999-4F8B-A176-5A994021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8623-2ECA-47E8-B11F-936F7AE0ABAF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4644B-914D-4944-9A55-8BD48DC0C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6D1DB-B6FC-43A3-949A-8559A8A6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5C63-8E3E-4CD0-97F8-3C917FA5C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C1567-8337-4056-9B7B-ED6790404C18}"/>
              </a:ext>
            </a:extLst>
          </p:cNvPr>
          <p:cNvSpPr txBox="1"/>
          <p:nvPr/>
        </p:nvSpPr>
        <p:spPr>
          <a:xfrm>
            <a:off x="520700" y="419100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0E0AB8-19F5-4FC4-B86D-57D6F0B9AFEF}"/>
              </a:ext>
            </a:extLst>
          </p:cNvPr>
          <p:cNvSpPr/>
          <p:nvPr/>
        </p:nvSpPr>
        <p:spPr>
          <a:xfrm>
            <a:off x="2844800" y="2334663"/>
            <a:ext cx="2095500" cy="318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SonGlobalState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662109-DAF2-4FCB-A93A-0D376ECD68A6}"/>
              </a:ext>
            </a:extLst>
          </p:cNvPr>
          <p:cNvSpPr/>
          <p:nvPr/>
        </p:nvSpPr>
        <p:spPr>
          <a:xfrm>
            <a:off x="7010400" y="1065431"/>
            <a:ext cx="2298700" cy="1004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GoHouseAndSleep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34CC3E-DE28-4F5E-B6B5-990A666E1A20}"/>
              </a:ext>
            </a:extLst>
          </p:cNvPr>
          <p:cNvSpPr/>
          <p:nvPr/>
        </p:nvSpPr>
        <p:spPr>
          <a:xfrm>
            <a:off x="4711700" y="4933265"/>
            <a:ext cx="2298700" cy="1004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GoToPlaygraund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6F69E7-69C1-4EA2-96B0-C3FC1A283563}"/>
              </a:ext>
            </a:extLst>
          </p:cNvPr>
          <p:cNvSpPr/>
          <p:nvPr/>
        </p:nvSpPr>
        <p:spPr>
          <a:xfrm>
            <a:off x="5372100" y="2386231"/>
            <a:ext cx="2298700" cy="1004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GoToSupermarket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F022DC6-9362-497D-8258-5DA29F9FDF6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72000" y="1567766"/>
            <a:ext cx="2438400" cy="1320799"/>
          </a:xfrm>
          <a:prstGeom prst="bentConnector3">
            <a:avLst>
              <a:gd name="adj1" fmla="val -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F64254-CD48-4BD6-BEF4-FFE977B3C1E2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>
            <a:off x="4711700" y="2888566"/>
            <a:ext cx="660400" cy="2547034"/>
          </a:xfrm>
          <a:prstGeom prst="bentConnector3">
            <a:avLst>
              <a:gd name="adj1" fmla="val -34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A1F3FC-2B21-438B-8FDD-ADDDB55CED24}"/>
              </a:ext>
            </a:extLst>
          </p:cNvPr>
          <p:cNvSpPr txBox="1"/>
          <p:nvPr/>
        </p:nvSpPr>
        <p:spPr>
          <a:xfrm>
            <a:off x="5181600" y="1171834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in 10 Chance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71A2B3-D768-4F00-9BD9-1BBD2D8EB80C}"/>
              </a:ext>
            </a:extLst>
          </p:cNvPr>
          <p:cNvSpPr txBox="1"/>
          <p:nvPr/>
        </p:nvSpPr>
        <p:spPr>
          <a:xfrm>
            <a:off x="5086350" y="339090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in 10 Chance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4E5D7FF-ABFC-4DC5-BC86-5027FD2EB96B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>
            <a:off x="7010400" y="2888566"/>
            <a:ext cx="660400" cy="2547034"/>
          </a:xfrm>
          <a:prstGeom prst="bentConnector3">
            <a:avLst>
              <a:gd name="adj1" fmla="val -282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062335A-2889-4FE2-859F-0131A19D8218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7010400" y="1567766"/>
            <a:ext cx="2298700" cy="3867834"/>
          </a:xfrm>
          <a:prstGeom prst="bentConnector3">
            <a:avLst>
              <a:gd name="adj1" fmla="val -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047D4D-BD13-40B0-A44C-0B3E04502D50}"/>
              </a:ext>
            </a:extLst>
          </p:cNvPr>
          <p:cNvSpPr txBox="1"/>
          <p:nvPr/>
        </p:nvSpPr>
        <p:spPr>
          <a:xfrm>
            <a:off x="9672935" y="2197965"/>
            <a:ext cx="461665" cy="2843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Return to previous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99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LeeYongsun</dc:creator>
  <cp:lastModifiedBy>LeeYongsun</cp:lastModifiedBy>
  <cp:revision>2</cp:revision>
  <dcterms:created xsi:type="dcterms:W3CDTF">2017-09-17T05:48:26Z</dcterms:created>
  <dcterms:modified xsi:type="dcterms:W3CDTF">2017-09-17T06:00:15Z</dcterms:modified>
</cp:coreProperties>
</file>