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C9CAF-809C-43DF-89C9-A0141FF7C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CE717-29E9-407D-8D32-1D7966872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C5BB3-E8A4-494E-9D19-48FC0205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60E1-75FA-46DC-BD97-3935C9AE2132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9C49-2A0E-4319-988E-7EB7E46D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08320-9DE4-4B58-AD3A-73C72CB9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3BBD-F84E-4D07-BDC1-844B4E0D3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6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ED719-427D-4064-993E-10BAA231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169ED-F619-4174-9926-A6B62C192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78281-9DA6-46AC-BA73-088BEDDC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60E1-75FA-46DC-BD97-3935C9AE2132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0EE2B-3AA9-4210-A60F-1E957032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18BCE-E9BF-44EE-BC0B-8F7A53BB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3BBD-F84E-4D07-BDC1-844B4E0D3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4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2319A4-0C88-45D8-A473-E33EE2CDD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16A825-938B-4822-9B8C-A9C1A0C88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1232-DF8D-4664-9B92-64579122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60E1-75FA-46DC-BD97-3935C9AE2132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B965F-D519-4A12-94CF-60A2FD05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B07C9-68EE-4034-9022-48AC7932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3BBD-F84E-4D07-BDC1-844B4E0D3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36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C758-B4F0-4E2A-9850-2C5FCBB9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C6DD2-DFE7-470D-BF55-033BACD8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CEAD6-E509-4584-887B-BD995BE3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60E1-75FA-46DC-BD97-3935C9AE2132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50E7B-7F62-46AF-9D54-F6DF74D9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C1E6A-983C-496E-863E-A9803CD1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3BBD-F84E-4D07-BDC1-844B4E0D3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68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ABBC6-AE37-47E1-BF73-862AC605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EEE80A-DD4B-4D0D-B592-52644865C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A2CD4-C019-4C5F-8D06-3C8A2297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60E1-75FA-46DC-BD97-3935C9AE2132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B331D5-6A7E-496F-BE4F-E5A07611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8C51D-2630-4E4C-BF6F-F8AB34AF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3BBD-F84E-4D07-BDC1-844B4E0D3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9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483CC-8B1B-47F5-9824-CB17B67E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0AEF0-A12C-4313-AE02-7BE5EDC39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7B4222-2D19-419C-95F7-9563DB0FE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A298A5-F370-4C28-864E-824B471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60E1-75FA-46DC-BD97-3935C9AE2132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C7208-601A-4A3B-9238-36027148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AF1B78-0355-47A5-8327-02A43E87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3BBD-F84E-4D07-BDC1-844B4E0D3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0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6E93C-5292-40E5-8F25-2C613282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1F7C4-E9D4-42C4-91C9-17DBCA8A7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8F1B82-B062-46E7-B09B-BCF8DC83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E6714F-9321-422E-9C24-A59EB4F42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C1C0F1-702D-48B1-ACE1-F5E408024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84DC8F-A5FB-47AF-B22D-78CB1582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60E1-75FA-46DC-BD97-3935C9AE2132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0FCC29-B10B-4178-A54F-70BAC562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2302BD-2FF2-45C7-9C7C-07149F06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3BBD-F84E-4D07-BDC1-844B4E0D3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E66C1-38F3-4147-A010-3397C0A2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292A20-CC2D-4F00-8700-3895FE44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60E1-75FA-46DC-BD97-3935C9AE2132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DE5994-310A-4AC5-861F-FAECAE5B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35F9B6-F73E-4798-9A54-B75FB3BC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3BBD-F84E-4D07-BDC1-844B4E0D3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14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0C2FA0-BE34-49BB-9C2C-DE76F9F7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60E1-75FA-46DC-BD97-3935C9AE2132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F8C5EC-4B24-4E95-9A1F-EAC75AD1D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98056F-E549-4A1D-A830-E8C75BD2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3BBD-F84E-4D07-BDC1-844B4E0D3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63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2D871-5A10-4707-A6FC-91B73A9F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851D9-B97D-4B45-BBAF-6110A1989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E62EBA-596A-4E8D-9BDA-97971EDEB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1CAE17-B725-4E3A-A5B7-AF730732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60E1-75FA-46DC-BD97-3935C9AE2132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9FC452-D7BB-4A30-B18A-1B869EDF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0564DC-82F7-4E57-A515-6FE00DBA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3BBD-F84E-4D07-BDC1-844B4E0D3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8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F2B5E-6C1E-42BA-918E-F73BC057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993DB3-156A-45C2-8456-B041AD315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E9AA39-3870-4EB3-8715-186EC9AD8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7B9FF6-ABB2-49A4-91BD-1574F19B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60E1-75FA-46DC-BD97-3935C9AE2132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1B4BD7-C194-40F6-A285-F67A5FD1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434C04-0EBB-43D2-82CE-64F63C89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3BBD-F84E-4D07-BDC1-844B4E0D3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22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6D72F4-7464-4892-BD45-E1FF2988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35047-8404-4650-8922-F9CCC6F22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59675-7BB2-4F37-9CEB-B149167B6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960E1-75FA-46DC-BD97-3935C9AE2132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9C822-E658-4E5E-B921-09A5CFA10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804B6-57D0-4159-951D-ED678CC1B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33BBD-F84E-4D07-BDC1-844B4E0D3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5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FD7FAE-D4FD-4288-8F31-199E72773ACD}"/>
              </a:ext>
            </a:extLst>
          </p:cNvPr>
          <p:cNvSpPr/>
          <p:nvPr/>
        </p:nvSpPr>
        <p:spPr>
          <a:xfrm>
            <a:off x="726510" y="576197"/>
            <a:ext cx="4521895" cy="5511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9959B9-1332-4AB7-A9CD-C3D0A012C70E}"/>
              </a:ext>
            </a:extLst>
          </p:cNvPr>
          <p:cNvSpPr/>
          <p:nvPr/>
        </p:nvSpPr>
        <p:spPr>
          <a:xfrm>
            <a:off x="6640882" y="576197"/>
            <a:ext cx="4521895" cy="2630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F02378E-ABB8-40A0-9AE4-CADB9F76E812}"/>
              </a:ext>
            </a:extLst>
          </p:cNvPr>
          <p:cNvSpPr/>
          <p:nvPr/>
        </p:nvSpPr>
        <p:spPr>
          <a:xfrm>
            <a:off x="6501008" y="388307"/>
            <a:ext cx="2580362" cy="8893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520D9FC-754F-421D-A833-DF8DB28704CC}"/>
              </a:ext>
            </a:extLst>
          </p:cNvPr>
          <p:cNvSpPr/>
          <p:nvPr/>
        </p:nvSpPr>
        <p:spPr>
          <a:xfrm>
            <a:off x="7562589" y="1442153"/>
            <a:ext cx="2265123" cy="720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GoHouseAndSleep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DBAA4EF-FFA8-4983-BBCF-AA2ED2BAF95D}"/>
              </a:ext>
            </a:extLst>
          </p:cNvPr>
          <p:cNvSpPr/>
          <p:nvPr/>
        </p:nvSpPr>
        <p:spPr>
          <a:xfrm>
            <a:off x="4640893" y="2761988"/>
            <a:ext cx="2467628" cy="11273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SendMessage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8C51CD0-3724-4098-9FA0-3898D2293DCB}"/>
              </a:ext>
            </a:extLst>
          </p:cNvPr>
          <p:cNvSpPr/>
          <p:nvPr/>
        </p:nvSpPr>
        <p:spPr>
          <a:xfrm>
            <a:off x="726510" y="388307"/>
            <a:ext cx="2580362" cy="8893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Elsa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5058A85-D916-41F8-90C2-39E263D8E7B7}"/>
              </a:ext>
            </a:extLst>
          </p:cNvPr>
          <p:cNvSpPr/>
          <p:nvPr/>
        </p:nvSpPr>
        <p:spPr>
          <a:xfrm>
            <a:off x="1709802" y="1052186"/>
            <a:ext cx="2463454" cy="108976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OnMessage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84211D-39F7-4ABC-BCD1-19F85C4A3F56}"/>
              </a:ext>
            </a:extLst>
          </p:cNvPr>
          <p:cNvSpPr txBox="1"/>
          <p:nvPr/>
        </p:nvSpPr>
        <p:spPr>
          <a:xfrm>
            <a:off x="5363229" y="1431196"/>
            <a:ext cx="225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Msg_MomImHome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AF9B88-4DD5-4DF4-B555-5D2FB4EDBCF2}"/>
              </a:ext>
            </a:extLst>
          </p:cNvPr>
          <p:cNvCxnSpPr>
            <a:stCxn id="8" idx="0"/>
            <a:endCxn id="13" idx="3"/>
          </p:cNvCxnSpPr>
          <p:nvPr/>
        </p:nvCxnSpPr>
        <p:spPr>
          <a:xfrm flipH="1" flipV="1">
            <a:off x="4173256" y="1597069"/>
            <a:ext cx="1701451" cy="1164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D55EF0-DADA-48CD-87B1-108127AB50BB}"/>
              </a:ext>
            </a:extLst>
          </p:cNvPr>
          <p:cNvSpPr/>
          <p:nvPr/>
        </p:nvSpPr>
        <p:spPr>
          <a:xfrm>
            <a:off x="1172229" y="2506770"/>
            <a:ext cx="1954060" cy="4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CookFrenchFries</a:t>
            </a:r>
            <a:endParaRPr lang="ko-KR" altLang="en-US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889053E-DE5D-44F2-8731-ED79C81AE2E8}"/>
              </a:ext>
            </a:extLst>
          </p:cNvPr>
          <p:cNvCxnSpPr>
            <a:stCxn id="13" idx="1"/>
            <a:endCxn id="20" idx="0"/>
          </p:cNvCxnSpPr>
          <p:nvPr/>
        </p:nvCxnSpPr>
        <p:spPr>
          <a:xfrm rot="10800000" flipH="1" flipV="1">
            <a:off x="1709801" y="1597068"/>
            <a:ext cx="439457" cy="909701"/>
          </a:xfrm>
          <a:prstGeom prst="bentConnector4">
            <a:avLst>
              <a:gd name="adj1" fmla="val -52019"/>
              <a:gd name="adj2" fmla="val 79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D3FBBD-8C95-4AFC-BF98-61A798960A0E}"/>
              </a:ext>
            </a:extLst>
          </p:cNvPr>
          <p:cNvSpPr txBox="1"/>
          <p:nvPr/>
        </p:nvSpPr>
        <p:spPr>
          <a:xfrm>
            <a:off x="-8873" y="1657534"/>
            <a:ext cx="152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ChangeState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E7C245-5704-473A-9975-3F30771AEAB2}"/>
              </a:ext>
            </a:extLst>
          </p:cNvPr>
          <p:cNvSpPr/>
          <p:nvPr/>
        </p:nvSpPr>
        <p:spPr>
          <a:xfrm>
            <a:off x="1125778" y="4287814"/>
            <a:ext cx="2046960" cy="41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DoHouseWork</a:t>
            </a:r>
            <a:endParaRPr lang="ko-KR" altLang="en-US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F746440C-8BF5-4DFA-A5BD-D85296CCC687}"/>
              </a:ext>
            </a:extLst>
          </p:cNvPr>
          <p:cNvCxnSpPr>
            <a:stCxn id="20" idx="1"/>
            <a:endCxn id="27" idx="1"/>
          </p:cNvCxnSpPr>
          <p:nvPr/>
        </p:nvCxnSpPr>
        <p:spPr>
          <a:xfrm rot="10800000" flipV="1">
            <a:off x="1125779" y="2746237"/>
            <a:ext cx="46451" cy="1751388"/>
          </a:xfrm>
          <a:prstGeom prst="bentConnector3">
            <a:avLst>
              <a:gd name="adj1" fmla="val 592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EEC0EEE-7E0A-4E8A-BCE3-E2D28D36ECB0}"/>
              </a:ext>
            </a:extLst>
          </p:cNvPr>
          <p:cNvSpPr txBox="1"/>
          <p:nvPr/>
        </p:nvSpPr>
        <p:spPr>
          <a:xfrm>
            <a:off x="1002082" y="3325659"/>
            <a:ext cx="194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delayed message myself</a:t>
            </a:r>
            <a:endParaRPr lang="ko-KR" altLang="en-US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86746BD-A043-4649-A6EA-0C38D641E24E}"/>
              </a:ext>
            </a:extLst>
          </p:cNvPr>
          <p:cNvCxnSpPr>
            <a:stCxn id="20" idx="3"/>
            <a:endCxn id="8" idx="1"/>
          </p:cNvCxnSpPr>
          <p:nvPr/>
        </p:nvCxnSpPr>
        <p:spPr>
          <a:xfrm>
            <a:off x="3126289" y="2746237"/>
            <a:ext cx="1514604" cy="579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424882F9-F814-49A4-8737-42090CBFAE6C}"/>
              </a:ext>
            </a:extLst>
          </p:cNvPr>
          <p:cNvSpPr/>
          <p:nvPr/>
        </p:nvSpPr>
        <p:spPr>
          <a:xfrm>
            <a:off x="8625214" y="2587180"/>
            <a:ext cx="2446750" cy="472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EatFrenchFries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CC7D2F6-C94D-4B09-8451-2C121917927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0800000" flipV="1">
            <a:off x="5874707" y="1802276"/>
            <a:ext cx="1687882" cy="9597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A3215B4F-9522-4E07-A3FB-4BD770525ECE}"/>
              </a:ext>
            </a:extLst>
          </p:cNvPr>
          <p:cNvCxnSpPr>
            <a:stCxn id="8" idx="3"/>
            <a:endCxn id="33" idx="2"/>
          </p:cNvCxnSpPr>
          <p:nvPr/>
        </p:nvCxnSpPr>
        <p:spPr>
          <a:xfrm flipV="1">
            <a:off x="7108521" y="2823422"/>
            <a:ext cx="1516693" cy="502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B399F37-CCF9-4DC6-9920-630D6F614BD7}"/>
              </a:ext>
            </a:extLst>
          </p:cNvPr>
          <p:cNvSpPr txBox="1"/>
          <p:nvPr/>
        </p:nvSpPr>
        <p:spPr>
          <a:xfrm>
            <a:off x="7372088" y="3303836"/>
            <a:ext cx="264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Msg_FrenchFriesReady</a:t>
            </a:r>
            <a:endParaRPr lang="ko-KR" altLang="en-US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E61815B-3371-422E-B2EA-8C8DF6112B81}"/>
              </a:ext>
            </a:extLst>
          </p:cNvPr>
          <p:cNvCxnSpPr>
            <a:stCxn id="33" idx="6"/>
            <a:endCxn id="6" idx="3"/>
          </p:cNvCxnSpPr>
          <p:nvPr/>
        </p:nvCxnSpPr>
        <p:spPr>
          <a:xfrm flipH="1" flipV="1">
            <a:off x="9081370" y="832981"/>
            <a:ext cx="1990594" cy="1990441"/>
          </a:xfrm>
          <a:prstGeom prst="bentConnector3">
            <a:avLst>
              <a:gd name="adj1" fmla="val -11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32BB55A-B657-440E-ABC1-5E27939D543A}"/>
              </a:ext>
            </a:extLst>
          </p:cNvPr>
          <p:cNvSpPr txBox="1"/>
          <p:nvPr/>
        </p:nvSpPr>
        <p:spPr>
          <a:xfrm>
            <a:off x="9649216" y="882677"/>
            <a:ext cx="253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RevertToPreviousState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47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이용선</dc:creator>
  <cp:lastModifiedBy>이용선</cp:lastModifiedBy>
  <cp:revision>6</cp:revision>
  <dcterms:created xsi:type="dcterms:W3CDTF">2017-09-24T14:06:51Z</dcterms:created>
  <dcterms:modified xsi:type="dcterms:W3CDTF">2017-09-24T14:24:43Z</dcterms:modified>
</cp:coreProperties>
</file>